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8" r:id="rId5"/>
  </p:sldMasterIdLst>
  <p:notesMasterIdLst>
    <p:notesMasterId r:id="rId24"/>
  </p:notesMasterIdLst>
  <p:handoutMasterIdLst>
    <p:handoutMasterId r:id="rId25"/>
  </p:handoutMasterIdLst>
  <p:sldIdLst>
    <p:sldId id="331" r:id="rId6"/>
    <p:sldId id="332" r:id="rId7"/>
    <p:sldId id="4819" r:id="rId8"/>
    <p:sldId id="2147483130" r:id="rId9"/>
    <p:sldId id="335" r:id="rId10"/>
    <p:sldId id="2147483128" r:id="rId11"/>
    <p:sldId id="4823" r:id="rId12"/>
    <p:sldId id="338" r:id="rId13"/>
    <p:sldId id="4821" r:id="rId14"/>
    <p:sldId id="342" r:id="rId15"/>
    <p:sldId id="301" r:id="rId16"/>
    <p:sldId id="4812" r:id="rId17"/>
    <p:sldId id="4824" r:id="rId18"/>
    <p:sldId id="4825" r:id="rId19"/>
    <p:sldId id="4817" r:id="rId20"/>
    <p:sldId id="4827" r:id="rId21"/>
    <p:sldId id="4816"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CCD2C-488E-07AB-66A1-7E8DA6501095}" name="Christina Saggiomo" initials="CS" userId="S::Christina.Saggiomo@phl.org::f0eb8a6b-7dd9-466d-981a-63f1a9ce1e92" providerId="AD"/>
  <p188:author id="{F83862A5-6E18-C7FC-0AC9-73FA4D027327}" name="Kyle Lank" initials="KL" userId="S::Kyle.Lank@phl.org::62061105-ba5e-4897-996f-b12b7f3c23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89E"/>
    <a:srgbClr val="FFCC00"/>
    <a:srgbClr val="002060"/>
    <a:srgbClr val="B3D5E3"/>
    <a:srgbClr val="0B2539"/>
    <a:srgbClr val="D82D92"/>
    <a:srgbClr val="0B2538"/>
    <a:srgbClr val="75BD46"/>
    <a:srgbClr val="EF6822"/>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73" autoAdjust="0"/>
  </p:normalViewPr>
  <p:slideViewPr>
    <p:cSldViewPr snapToGrid="0">
      <p:cViewPr varScale="1">
        <p:scale>
          <a:sx n="105" d="100"/>
          <a:sy n="105" d="100"/>
        </p:scale>
        <p:origin x="798" y="96"/>
      </p:cViewPr>
      <p:guideLst/>
    </p:cSldViewPr>
  </p:slideViewPr>
  <p:outlineViewPr>
    <p:cViewPr>
      <p:scale>
        <a:sx n="33" d="100"/>
        <a:sy n="33" d="100"/>
      </p:scale>
      <p:origin x="0" y="-620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779795\Downloads\PHL%20IP%20Charts%20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66017430106406E-2"/>
          <c:y val="3.8478039719536485E-2"/>
          <c:w val="0.93577066929133856"/>
          <c:h val="0.69291252406896298"/>
        </c:manualLayout>
      </c:layout>
      <c:barChart>
        <c:barDir val="col"/>
        <c:grouping val="stacked"/>
        <c:varyColors val="0"/>
        <c:ser>
          <c:idx val="0"/>
          <c:order val="0"/>
          <c:tx>
            <c:strRef>
              <c:f>Sheet1!$B$1</c:f>
              <c:strCache>
                <c:ptCount val="1"/>
                <c:pt idx="0">
                  <c:v>Domestic</c:v>
                </c:pt>
              </c:strCache>
            </c:strRef>
          </c:tx>
          <c:spPr>
            <a:solidFill>
              <a:schemeClr val="tx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General</c:formatCode>
                <c:ptCount val="10"/>
                <c:pt idx="0">
                  <c:v>13.7</c:v>
                </c:pt>
                <c:pt idx="1">
                  <c:v>13</c:v>
                </c:pt>
                <c:pt idx="2">
                  <c:v>13.4</c:v>
                </c:pt>
                <c:pt idx="3">
                  <c:v>14</c:v>
                </c:pt>
                <c:pt idx="4">
                  <c:v>10.5</c:v>
                </c:pt>
                <c:pt idx="5">
                  <c:v>6.3</c:v>
                </c:pt>
                <c:pt idx="6">
                  <c:v>10.7</c:v>
                </c:pt>
                <c:pt idx="7">
                  <c:v>11.7</c:v>
                </c:pt>
                <c:pt idx="8">
                  <c:v>12.9</c:v>
                </c:pt>
                <c:pt idx="9">
                  <c:v>13.4</c:v>
                </c:pt>
              </c:numCache>
            </c:numRef>
          </c:val>
          <c:extLst>
            <c:ext xmlns:c16="http://schemas.microsoft.com/office/drawing/2014/chart" uri="{C3380CC4-5D6E-409C-BE32-E72D297353CC}">
              <c16:uniqueId val="{00000000-35E9-4EE9-9718-EFED297E8307}"/>
            </c:ext>
          </c:extLst>
        </c:ser>
        <c:ser>
          <c:idx val="1"/>
          <c:order val="1"/>
          <c:tx>
            <c:strRef>
              <c:f>Sheet1!$C$1</c:f>
              <c:strCache>
                <c:ptCount val="1"/>
                <c:pt idx="0">
                  <c:v>International</c:v>
                </c:pt>
              </c:strCache>
            </c:strRef>
          </c:tx>
          <c:spPr>
            <a:solidFill>
              <a:schemeClr val="tx1">
                <a:lumMod val="25000"/>
                <a:lumOff val="75000"/>
              </a:schemeClr>
            </a:solidFill>
            <a:ln>
              <a:noFill/>
            </a:ln>
            <a:effectLst/>
          </c:spPr>
          <c:invertIfNegative val="0"/>
          <c:dLbls>
            <c:dLbl>
              <c:idx val="5"/>
              <c:layout>
                <c:manualLayout>
                  <c:x val="0"/>
                  <c:y val="-2.34374985582248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E9-4EE9-9718-EFED297E830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formatCode="0.0">
                  <c:v>2</c:v>
                </c:pt>
                <c:pt idx="1">
                  <c:v>1.8</c:v>
                </c:pt>
                <c:pt idx="2">
                  <c:v>1.9</c:v>
                </c:pt>
                <c:pt idx="3" formatCode="0.0">
                  <c:v>2</c:v>
                </c:pt>
                <c:pt idx="4">
                  <c:v>1.3</c:v>
                </c:pt>
                <c:pt idx="5">
                  <c:v>0.3</c:v>
                </c:pt>
                <c:pt idx="6" formatCode="0.0">
                  <c:v>1</c:v>
                </c:pt>
                <c:pt idx="7">
                  <c:v>1.7</c:v>
                </c:pt>
                <c:pt idx="8">
                  <c:v>1.9</c:v>
                </c:pt>
                <c:pt idx="9">
                  <c:v>1.9</c:v>
                </c:pt>
              </c:numCache>
            </c:numRef>
          </c:val>
          <c:extLst>
            <c:ext xmlns:c16="http://schemas.microsoft.com/office/drawing/2014/chart" uri="{C3380CC4-5D6E-409C-BE32-E72D297353CC}">
              <c16:uniqueId val="{00000001-35E9-4EE9-9718-EFED297E8307}"/>
            </c:ext>
          </c:extLst>
        </c:ser>
        <c:dLbls>
          <c:showLegendKey val="0"/>
          <c:showVal val="0"/>
          <c:showCatName val="0"/>
          <c:showSerName val="0"/>
          <c:showPercent val="0"/>
          <c:showBubbleSize val="0"/>
        </c:dLbls>
        <c:gapWidth val="150"/>
        <c:overlap val="100"/>
        <c:axId val="653233455"/>
        <c:axId val="653227215"/>
      </c:barChart>
      <c:catAx>
        <c:axId val="65323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53227215"/>
        <c:crosses val="autoZero"/>
        <c:auto val="1"/>
        <c:lblAlgn val="ctr"/>
        <c:lblOffset val="100"/>
        <c:noMultiLvlLbl val="0"/>
      </c:catAx>
      <c:valAx>
        <c:axId val="653227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53233455"/>
        <c:crosses val="autoZero"/>
        <c:crossBetween val="between"/>
        <c:majorUnit val="3"/>
      </c:valAx>
      <c:spPr>
        <a:noFill/>
        <a:ln>
          <a:noFill/>
        </a:ln>
        <a:effectLst/>
      </c:spPr>
    </c:plotArea>
    <c:legend>
      <c:legendPos val="b"/>
      <c:layout>
        <c:manualLayout>
          <c:xMode val="edge"/>
          <c:yMode val="edge"/>
          <c:x val="0.35015290121736975"/>
          <c:y val="0.82776477038881691"/>
          <c:w val="0.33110804188611764"/>
          <c:h val="9.196542283774969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41830708661414E-2"/>
          <c:y val="5.7782528057734851E-2"/>
          <c:w val="0.93577066929133856"/>
          <c:h val="0.63499871212582693"/>
        </c:manualLayout>
      </c:layout>
      <c:barChart>
        <c:barDir val="col"/>
        <c:grouping val="stacked"/>
        <c:varyColors val="0"/>
        <c:ser>
          <c:idx val="0"/>
          <c:order val="0"/>
          <c:tx>
            <c:strRef>
              <c:f>Sheet1!$B$1</c:f>
              <c:strCache>
                <c:ptCount val="1"/>
                <c:pt idx="0">
                  <c:v>O&amp;D</c:v>
                </c:pt>
              </c:strCache>
            </c:strRef>
          </c:tx>
          <c:spPr>
            <a:solidFill>
              <a:schemeClr val="tx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0.0</c:formatCode>
                <c:ptCount val="10"/>
                <c:pt idx="0">
                  <c:v>10.199999999999999</c:v>
                </c:pt>
                <c:pt idx="1">
                  <c:v>10.199999999999999</c:v>
                </c:pt>
                <c:pt idx="2">
                  <c:v>10.4</c:v>
                </c:pt>
                <c:pt idx="3">
                  <c:v>10.9</c:v>
                </c:pt>
                <c:pt idx="4">
                  <c:v>8.3000000000000007</c:v>
                </c:pt>
                <c:pt idx="5">
                  <c:v>5.0999999999999996</c:v>
                </c:pt>
                <c:pt idx="6">
                  <c:v>9</c:v>
                </c:pt>
                <c:pt idx="7">
                  <c:v>10.199999999999999</c:v>
                </c:pt>
                <c:pt idx="8">
                  <c:v>11.2</c:v>
                </c:pt>
                <c:pt idx="9" formatCode="General">
                  <c:v>11.5</c:v>
                </c:pt>
              </c:numCache>
            </c:numRef>
          </c:val>
          <c:extLst>
            <c:ext xmlns:c16="http://schemas.microsoft.com/office/drawing/2014/chart" uri="{C3380CC4-5D6E-409C-BE32-E72D297353CC}">
              <c16:uniqueId val="{00000000-F5DB-45E2-80B2-2617815B39E6}"/>
            </c:ext>
          </c:extLst>
        </c:ser>
        <c:ser>
          <c:idx val="1"/>
          <c:order val="1"/>
          <c:tx>
            <c:strRef>
              <c:f>Sheet1!$C$1</c:f>
              <c:strCache>
                <c:ptCount val="1"/>
                <c:pt idx="0">
                  <c:v>Connecting</c:v>
                </c:pt>
              </c:strCache>
            </c:strRef>
          </c:tx>
          <c:spPr>
            <a:solidFill>
              <a:schemeClr val="tx1">
                <a:lumMod val="25000"/>
                <a:lumOff val="75000"/>
              </a:schemeClr>
            </a:solidFill>
            <a:ln>
              <a:noFill/>
            </a:ln>
            <a:effectLst/>
          </c:spPr>
          <c:invertIfNegative val="0"/>
          <c:dLbls>
            <c:dLbl>
              <c:idx val="5"/>
              <c:layout>
                <c:manualLayout>
                  <c:x val="0"/>
                  <c:y val="-4.88774041912469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DB-45E2-80B2-2617815B39E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Sheet1!$C$2:$C$11</c:f>
              <c:numCache>
                <c:formatCode>General</c:formatCode>
                <c:ptCount val="10"/>
                <c:pt idx="0" formatCode="0.0">
                  <c:v>5.5</c:v>
                </c:pt>
                <c:pt idx="1">
                  <c:v>4.5999999999999996</c:v>
                </c:pt>
                <c:pt idx="2">
                  <c:v>4.9000000000000004</c:v>
                </c:pt>
                <c:pt idx="3" formatCode="0.0">
                  <c:v>5.2</c:v>
                </c:pt>
                <c:pt idx="4">
                  <c:v>3.6</c:v>
                </c:pt>
                <c:pt idx="5">
                  <c:v>1.5</c:v>
                </c:pt>
                <c:pt idx="6" formatCode="0.0">
                  <c:v>2.7</c:v>
                </c:pt>
                <c:pt idx="7">
                  <c:v>3.2</c:v>
                </c:pt>
                <c:pt idx="8">
                  <c:v>3.5</c:v>
                </c:pt>
                <c:pt idx="9">
                  <c:v>3.9</c:v>
                </c:pt>
              </c:numCache>
            </c:numRef>
          </c:val>
          <c:extLst>
            <c:ext xmlns:c16="http://schemas.microsoft.com/office/drawing/2014/chart" uri="{C3380CC4-5D6E-409C-BE32-E72D297353CC}">
              <c16:uniqueId val="{00000002-F5DB-45E2-80B2-2617815B39E6}"/>
            </c:ext>
          </c:extLst>
        </c:ser>
        <c:dLbls>
          <c:showLegendKey val="0"/>
          <c:showVal val="0"/>
          <c:showCatName val="0"/>
          <c:showSerName val="0"/>
          <c:showPercent val="0"/>
          <c:showBubbleSize val="0"/>
        </c:dLbls>
        <c:gapWidth val="150"/>
        <c:overlap val="100"/>
        <c:axId val="653233455"/>
        <c:axId val="653227215"/>
      </c:barChart>
      <c:catAx>
        <c:axId val="65323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53227215"/>
        <c:crosses val="autoZero"/>
        <c:auto val="1"/>
        <c:lblAlgn val="ctr"/>
        <c:lblOffset val="100"/>
        <c:noMultiLvlLbl val="0"/>
      </c:catAx>
      <c:valAx>
        <c:axId val="6532272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53233455"/>
        <c:crosses val="autoZero"/>
        <c:crossBetween val="between"/>
        <c:majorUnit val="3"/>
      </c:valAx>
      <c:spPr>
        <a:noFill/>
        <a:ln>
          <a:noFill/>
        </a:ln>
        <a:effectLst/>
      </c:spPr>
    </c:plotArea>
    <c:legend>
      <c:legendPos val="b"/>
      <c:layout>
        <c:manualLayout>
          <c:xMode val="edge"/>
          <c:yMode val="edge"/>
          <c:x val="0.35015294087700244"/>
          <c:y val="0.81843017095125103"/>
          <c:w val="0.33110804188611764"/>
          <c:h val="8.234957919453574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28551492961392"/>
          <c:y val="0.12737875022224243"/>
          <c:w val="0.44870583118346874"/>
          <c:h val="0.76880662452572524"/>
        </c:manualLayout>
      </c:layout>
      <c:pieChart>
        <c:varyColors val="1"/>
        <c:ser>
          <c:idx val="0"/>
          <c:order val="0"/>
          <c:dPt>
            <c:idx val="0"/>
            <c:bubble3D val="0"/>
            <c:spPr>
              <a:solidFill>
                <a:srgbClr val="1E2D5F"/>
              </a:solidFill>
              <a:ln w="19050">
                <a:solidFill>
                  <a:schemeClr val="lt1"/>
                </a:solidFill>
              </a:ln>
              <a:effectLst/>
            </c:spPr>
            <c:extLst>
              <c:ext xmlns:c16="http://schemas.microsoft.com/office/drawing/2014/chart" uri="{C3380CC4-5D6E-409C-BE32-E72D297353CC}">
                <c16:uniqueId val="{00000001-AAA2-4671-B3BC-5D1799C90D56}"/>
              </c:ext>
            </c:extLst>
          </c:dPt>
          <c:dPt>
            <c:idx val="1"/>
            <c:bubble3D val="0"/>
            <c:spPr>
              <a:solidFill>
                <a:srgbClr val="B3D5E3"/>
              </a:solidFill>
              <a:ln w="19050">
                <a:solidFill>
                  <a:schemeClr val="lt1"/>
                </a:solidFill>
              </a:ln>
              <a:effectLst/>
            </c:spPr>
            <c:extLst>
              <c:ext xmlns:c16="http://schemas.microsoft.com/office/drawing/2014/chart" uri="{C3380CC4-5D6E-409C-BE32-E72D297353CC}">
                <c16:uniqueId val="{00000003-AAA2-4671-B3BC-5D1799C90D56}"/>
              </c:ext>
            </c:extLst>
          </c:dPt>
          <c:dPt>
            <c:idx val="2"/>
            <c:bubble3D val="0"/>
            <c:spPr>
              <a:solidFill>
                <a:srgbClr val="2B73BA"/>
              </a:solidFill>
              <a:ln w="19050">
                <a:solidFill>
                  <a:schemeClr val="lt1"/>
                </a:solidFill>
              </a:ln>
              <a:effectLst/>
            </c:spPr>
            <c:extLst>
              <c:ext xmlns:c16="http://schemas.microsoft.com/office/drawing/2014/chart" uri="{C3380CC4-5D6E-409C-BE32-E72D297353CC}">
                <c16:uniqueId val="{00000005-AAA2-4671-B3BC-5D1799C90D56}"/>
              </c:ext>
            </c:extLst>
          </c:dPt>
          <c:dPt>
            <c:idx val="3"/>
            <c:bubble3D val="0"/>
            <c:spPr>
              <a:solidFill>
                <a:srgbClr val="B3D0F9"/>
              </a:solidFill>
              <a:ln w="19050">
                <a:solidFill>
                  <a:schemeClr val="lt1"/>
                </a:solidFill>
              </a:ln>
              <a:effectLst/>
            </c:spPr>
            <c:extLst>
              <c:ext xmlns:c16="http://schemas.microsoft.com/office/drawing/2014/chart" uri="{C3380CC4-5D6E-409C-BE32-E72D297353CC}">
                <c16:uniqueId val="{00000007-AAA2-4671-B3BC-5D1799C90D56}"/>
              </c:ext>
            </c:extLst>
          </c:dPt>
          <c:dPt>
            <c:idx val="4"/>
            <c:bubble3D val="0"/>
            <c:spPr>
              <a:solidFill>
                <a:srgbClr val="4F4F4F"/>
              </a:solidFill>
              <a:ln w="19050">
                <a:solidFill>
                  <a:schemeClr val="lt1"/>
                </a:solidFill>
              </a:ln>
              <a:effectLst/>
            </c:spPr>
            <c:extLst>
              <c:ext xmlns:c16="http://schemas.microsoft.com/office/drawing/2014/chart" uri="{C3380CC4-5D6E-409C-BE32-E72D297353CC}">
                <c16:uniqueId val="{00000009-AAA2-4671-B3BC-5D1799C90D5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AA2-4671-B3BC-5D1799C90D56}"/>
              </c:ext>
            </c:extLst>
          </c:dPt>
          <c:dPt>
            <c:idx val="6"/>
            <c:bubble3D val="0"/>
            <c:spPr>
              <a:solidFill>
                <a:srgbClr val="E9A11C"/>
              </a:solidFill>
              <a:ln w="19050">
                <a:solidFill>
                  <a:schemeClr val="lt1"/>
                </a:solidFill>
              </a:ln>
              <a:effectLst/>
            </c:spPr>
            <c:extLst>
              <c:ext xmlns:c16="http://schemas.microsoft.com/office/drawing/2014/chart" uri="{C3380CC4-5D6E-409C-BE32-E72D297353CC}">
                <c16:uniqueId val="{0000000D-AAA2-4671-B3BC-5D1799C90D56}"/>
              </c:ext>
            </c:extLst>
          </c:dPt>
          <c:dLbls>
            <c:dLbl>
              <c:idx val="0"/>
              <c:layout>
                <c:manualLayout>
                  <c:x val="-0.17535078365574011"/>
                  <c:y val="-0.12015219025073917"/>
                </c:manualLayout>
              </c:layout>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Wells Fargo Sans" panose="020B0503020203020204" pitchFamily="34" charset="0"/>
                        <a:ea typeface="+mn-ea"/>
                        <a:cs typeface="+mn-cs"/>
                      </a:defRPr>
                    </a:pPr>
                    <a:fld id="{D3894952-2553-4C74-A678-27B88E817135}" type="CATEGORYNAME">
                      <a:rPr lang="en-US" dirty="0"/>
                      <a:pPr>
                        <a:defRPr sz="800" b="1">
                          <a:solidFill>
                            <a:schemeClr val="bg1"/>
                          </a:solidFill>
                          <a:latin typeface="Wells Fargo Sans" panose="020B0503020203020204" pitchFamily="34" charset="0"/>
                        </a:defRPr>
                      </a:pPr>
                      <a:t>[CATEGORY NAME]</a:t>
                    </a:fld>
                    <a:r>
                      <a:rPr lang="en-US" baseline="0" dirty="0"/>
                      <a:t>
67.3%</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Wells Fargo Sans" panose="020B0503020203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A2-4671-B3BC-5D1799C90D56}"/>
                </c:ext>
              </c:extLst>
            </c:dLbl>
            <c:dLbl>
              <c:idx val="1"/>
              <c:layout>
                <c:manualLayout>
                  <c:x val="0.15275480928878002"/>
                  <c:y val="-9.8938435147417E-2"/>
                </c:manualLayout>
              </c:layout>
              <c:tx>
                <c:rich>
                  <a:bodyPr rot="0" spcFirstLastPara="1" vertOverflow="ellipsis" vert="horz" wrap="square" lIns="38100" tIns="19050" rIns="38100" bIns="19050" anchor="ctr" anchorCtr="1">
                    <a:spAutoFit/>
                  </a:bodyPr>
                  <a:lstStyle/>
                  <a:p>
                    <a:pPr>
                      <a:defRPr sz="800" b="1" i="0" u="none" strike="noStrike" kern="1200" baseline="0">
                        <a:solidFill>
                          <a:srgbClr val="1E2D5F"/>
                        </a:solidFill>
                        <a:latin typeface="Wells Fargo Sans" panose="020B0503020203020204" pitchFamily="34" charset="0"/>
                        <a:ea typeface="+mn-ea"/>
                        <a:cs typeface="+mn-cs"/>
                      </a:defRPr>
                    </a:pPr>
                    <a:fld id="{6A8FC1D9-F181-4215-98CB-9D5805C57F61}" type="CATEGORYNAME">
                      <a:rPr lang="en-US"/>
                      <a:pPr>
                        <a:defRPr sz="800" b="1">
                          <a:solidFill>
                            <a:srgbClr val="1E2D5F"/>
                          </a:solidFill>
                          <a:latin typeface="Wells Fargo Sans" panose="020B0503020203020204" pitchFamily="34" charset="0"/>
                        </a:defRPr>
                      </a:pPr>
                      <a:t>[CATEGORY NAME]</a:t>
                    </a:fld>
                    <a:r>
                      <a:rPr lang="en-US" baseline="0" dirty="0"/>
                      <a:t>
10.2%</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E2D5F"/>
                      </a:solidFill>
                      <a:latin typeface="Wells Fargo Sans" panose="020B0503020203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AA2-4671-B3BC-5D1799C90D56}"/>
                </c:ext>
              </c:extLst>
            </c:dLbl>
            <c:dLbl>
              <c:idx val="2"/>
              <c:layout>
                <c:manualLayout>
                  <c:x val="2.57446749420478E-3"/>
                  <c:y val="7.8462136975698052E-2"/>
                </c:manualLayout>
              </c:layout>
              <c:tx>
                <c:rich>
                  <a:bodyPr rot="0" spcFirstLastPara="1" vertOverflow="ellipsis" vert="horz" wrap="square" lIns="38100" tIns="19050" rIns="38100" bIns="19050" anchor="ctr" anchorCtr="1">
                    <a:noAutofit/>
                  </a:bodyPr>
                  <a:lstStyle/>
                  <a:p>
                    <a:pPr>
                      <a:defRPr sz="800" b="1" i="0" u="none" strike="noStrike" kern="1200" baseline="0">
                        <a:solidFill>
                          <a:srgbClr val="1E2D5F"/>
                        </a:solidFill>
                        <a:latin typeface="Wells Fargo Sans" panose="020B0503020203020204" pitchFamily="34" charset="0"/>
                        <a:ea typeface="+mn-ea"/>
                        <a:cs typeface="+mn-cs"/>
                      </a:defRPr>
                    </a:pPr>
                    <a:r>
                      <a:rPr lang="en-US" baseline="0" dirty="0"/>
                      <a:t>Delta Air Lines
6.2%</a:t>
                    </a:r>
                    <a:endParaRPr lang="en-US"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rgbClr val="1E2D5F"/>
                      </a:solidFill>
                      <a:latin typeface="Wells Fargo Sans" panose="020B0503020203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26999951062981"/>
                      <c:h val="0.13904049302909122"/>
                    </c:manualLayout>
                  </c15:layout>
                  <c15:showDataLabelsRange val="0"/>
                </c:ext>
                <c:ext xmlns:c16="http://schemas.microsoft.com/office/drawing/2014/chart" uri="{C3380CC4-5D6E-409C-BE32-E72D297353CC}">
                  <c16:uniqueId val="{00000005-AAA2-4671-B3BC-5D1799C90D56}"/>
                </c:ext>
              </c:extLst>
            </c:dLbl>
            <c:dLbl>
              <c:idx val="3"/>
              <c:layout>
                <c:manualLayout>
                  <c:x val="-4.1185647496946948E-2"/>
                  <c:y val="9.5889043897236972E-2"/>
                </c:manualLayout>
              </c:layout>
              <c:tx>
                <c:rich>
                  <a:bodyPr rot="0" spcFirstLastPara="1" vertOverflow="ellipsis" vert="horz" wrap="square" lIns="38100" tIns="19050" rIns="38100" bIns="19050" anchor="ctr" anchorCtr="1">
                    <a:spAutoFit/>
                  </a:bodyPr>
                  <a:lstStyle/>
                  <a:p>
                    <a:pPr>
                      <a:defRPr sz="800" b="1" i="0" u="none" strike="noStrike" kern="1200" baseline="0">
                        <a:solidFill>
                          <a:srgbClr val="1E2D5F"/>
                        </a:solidFill>
                        <a:latin typeface="Wells Fargo Sans" panose="020B0503020203020204" pitchFamily="34" charset="0"/>
                        <a:ea typeface="+mn-ea"/>
                        <a:cs typeface="+mn-cs"/>
                      </a:defRPr>
                    </a:pPr>
                    <a:r>
                      <a:rPr lang="en-US" dirty="0"/>
                      <a:t>Southwest Airlines</a:t>
                    </a:r>
                    <a:r>
                      <a:rPr lang="en-US" baseline="0" dirty="0"/>
                      <a:t>
4.5%</a:t>
                    </a:r>
                    <a:endParaRPr lang="en-US" dirty="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E2D5F"/>
                      </a:solidFill>
                      <a:latin typeface="Wells Fargo Sans" panose="020B0503020203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AAA2-4671-B3BC-5D1799C90D56}"/>
                </c:ext>
              </c:extLst>
            </c:dLbl>
            <c:dLbl>
              <c:idx val="4"/>
              <c:layout>
                <c:manualLayout>
                  <c:x val="-1.5209026413924139E-2"/>
                  <c:y val="9.624466737122131E-2"/>
                </c:manualLayout>
              </c:layout>
              <c:tx>
                <c:rich>
                  <a:bodyPr rot="0" spcFirstLastPara="1" vertOverflow="ellipsis" vert="horz" wrap="square" lIns="38100" tIns="19050" rIns="38100" bIns="19050" anchor="ctr" anchorCtr="1">
                    <a:noAutofit/>
                  </a:bodyPr>
                  <a:lstStyle/>
                  <a:p>
                    <a:pPr>
                      <a:defRPr sz="800" b="1" i="0" u="none" strike="noStrike" kern="1200" baseline="0">
                        <a:solidFill>
                          <a:srgbClr val="1E2D5F"/>
                        </a:solidFill>
                        <a:latin typeface="Wells Fargo Sans" panose="020B0503020203020204" pitchFamily="34" charset="0"/>
                        <a:ea typeface="+mn-ea"/>
                        <a:cs typeface="+mn-cs"/>
                      </a:defRPr>
                    </a:pPr>
                    <a:r>
                      <a:rPr lang="en-US" dirty="0"/>
                      <a:t>United Airlines</a:t>
                    </a:r>
                    <a:r>
                      <a:rPr lang="en-US" baseline="0" dirty="0"/>
                      <a:t>
4.3%</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rgbClr val="1E2D5F"/>
                      </a:solidFill>
                      <a:latin typeface="Wells Fargo Sans" panose="020B0503020203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621089765879522"/>
                      <c:h val="0.16361307552003973"/>
                    </c:manualLayout>
                  </c15:layout>
                  <c15:showDataLabelsRange val="0"/>
                </c:ext>
                <c:ext xmlns:c16="http://schemas.microsoft.com/office/drawing/2014/chart" uri="{C3380CC4-5D6E-409C-BE32-E72D297353CC}">
                  <c16:uniqueId val="{00000009-AAA2-4671-B3BC-5D1799C90D56}"/>
                </c:ext>
              </c:extLst>
            </c:dLbl>
            <c:dLbl>
              <c:idx val="5"/>
              <c:layout>
                <c:manualLayout>
                  <c:x val="-2.5684641794283765E-2"/>
                  <c:y val="1.0664097825983859E-2"/>
                </c:manualLayout>
              </c:layout>
              <c:tx>
                <c:rich>
                  <a:bodyPr rot="0" spcFirstLastPara="1" vertOverflow="ellipsis" vert="horz" wrap="square" lIns="38100" tIns="19050" rIns="38100" bIns="19050" anchor="ctr" anchorCtr="1">
                    <a:spAutoFit/>
                  </a:bodyPr>
                  <a:lstStyle/>
                  <a:p>
                    <a:pPr>
                      <a:defRPr sz="800" b="1" i="0" u="none" strike="noStrike" kern="1200" baseline="0">
                        <a:solidFill>
                          <a:srgbClr val="1E2D5F"/>
                        </a:solidFill>
                        <a:latin typeface="Wells Fargo Sans" panose="020B0503020203020204" pitchFamily="34" charset="0"/>
                        <a:ea typeface="+mn-ea"/>
                        <a:cs typeface="+mn-cs"/>
                      </a:defRPr>
                    </a:pPr>
                    <a:r>
                      <a:rPr lang="en-US" baseline="0" dirty="0"/>
                      <a:t>Spirit Airlines
3.8%</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E2D5F"/>
                      </a:solidFill>
                      <a:latin typeface="Wells Fargo Sans" panose="020B0503020203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AAA2-4671-B3BC-5D1799C90D56}"/>
                </c:ext>
              </c:extLst>
            </c:dLbl>
            <c:dLbl>
              <c:idx val="6"/>
              <c:layout>
                <c:manualLayout>
                  <c:x val="4.6328064082882148E-2"/>
                  <c:y val="-9.0103594017328439E-3"/>
                </c:manualLayout>
              </c:layout>
              <c:tx>
                <c:rich>
                  <a:bodyPr rot="0" spcFirstLastPara="1" vertOverflow="ellipsis" vert="horz" wrap="square" lIns="38100" tIns="19050" rIns="38100" bIns="19050" anchor="ctr" anchorCtr="1">
                    <a:noAutofit/>
                  </a:bodyPr>
                  <a:lstStyle/>
                  <a:p>
                    <a:pPr>
                      <a:defRPr sz="800" b="1" i="0" u="none" strike="noStrike" kern="1200" baseline="0">
                        <a:solidFill>
                          <a:srgbClr val="1E2D5F"/>
                        </a:solidFill>
                        <a:latin typeface="Wells Fargo Sans" panose="020B0503020203020204" pitchFamily="34" charset="0"/>
                        <a:ea typeface="+mn-ea"/>
                        <a:cs typeface="+mn-cs"/>
                      </a:defRPr>
                    </a:pPr>
                    <a:fld id="{A5F46330-6949-495D-9219-EB0DBA9EB264}" type="CATEGORYNAME">
                      <a:rPr lang="en-US"/>
                      <a:pPr>
                        <a:defRPr sz="800" b="1">
                          <a:solidFill>
                            <a:srgbClr val="1E2D5F"/>
                          </a:solidFill>
                          <a:latin typeface="Wells Fargo Sans" panose="020B0503020203020204" pitchFamily="34" charset="0"/>
                        </a:defRPr>
                      </a:pPr>
                      <a:t>[CATEGORY NAME]</a:t>
                    </a:fld>
                    <a:r>
                      <a:rPr lang="en-US" baseline="0" dirty="0"/>
                      <a:t>
3.7%</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rgbClr val="1E2D5F"/>
                      </a:solidFill>
                      <a:latin typeface="Wells Fargo Sans" panose="020B0503020203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834338724141992"/>
                      <c:h val="0.16517321500796225"/>
                    </c:manualLayout>
                  </c15:layout>
                  <c15:dlblFieldTable/>
                  <c15:showDataLabelsRange val="0"/>
                </c:ext>
                <c:ext xmlns:c16="http://schemas.microsoft.com/office/drawing/2014/chart" uri="{C3380CC4-5D6E-409C-BE32-E72D297353CC}">
                  <c16:uniqueId val="{0000000D-AAA2-4671-B3BC-5D1799C90D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Wells Fargo Sans" panose="020B0503020203020204" pitchFamily="34"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enplanement!$D$120:$D$126</c:f>
              <c:strCache>
                <c:ptCount val="7"/>
                <c:pt idx="0">
                  <c:v>American Airlines</c:v>
                </c:pt>
                <c:pt idx="1">
                  <c:v>Frontier Airlines </c:v>
                </c:pt>
                <c:pt idx="2">
                  <c:v>Spirit Airlines </c:v>
                </c:pt>
                <c:pt idx="3">
                  <c:v>Delta Air Lines </c:v>
                </c:pt>
                <c:pt idx="4">
                  <c:v>Southwest Airlines </c:v>
                </c:pt>
                <c:pt idx="5">
                  <c:v>United Airlines </c:v>
                </c:pt>
                <c:pt idx="6">
                  <c:v>Other**</c:v>
                </c:pt>
              </c:strCache>
            </c:strRef>
          </c:cat>
          <c:val>
            <c:numRef>
              <c:f>enplanement!$E$120:$E$126</c:f>
              <c:numCache>
                <c:formatCode>#,##0</c:formatCode>
                <c:ptCount val="7"/>
                <c:pt idx="0">
                  <c:v>9219031</c:v>
                </c:pt>
                <c:pt idx="1">
                  <c:v>1841003</c:v>
                </c:pt>
                <c:pt idx="2">
                  <c:v>933894</c:v>
                </c:pt>
                <c:pt idx="3">
                  <c:v>857208</c:v>
                </c:pt>
                <c:pt idx="4">
                  <c:v>669558</c:v>
                </c:pt>
                <c:pt idx="5">
                  <c:v>572748</c:v>
                </c:pt>
                <c:pt idx="6">
                  <c:v>620065</c:v>
                </c:pt>
              </c:numCache>
            </c:numRef>
          </c:val>
          <c:extLst>
            <c:ext xmlns:c16="http://schemas.microsoft.com/office/drawing/2014/chart" uri="{C3380CC4-5D6E-409C-BE32-E72D297353CC}">
              <c16:uniqueId val="{0000000E-AAA2-4671-B3BC-5D1799C90D5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28551492961392"/>
          <c:y val="0.12737875022224243"/>
          <c:w val="0.44870583118346874"/>
          <c:h val="0.76880662452572524"/>
        </c:manualLayout>
      </c:layout>
      <c:pieChart>
        <c:varyColors val="1"/>
        <c:ser>
          <c:idx val="0"/>
          <c:order val="0"/>
          <c:dPt>
            <c:idx val="0"/>
            <c:bubble3D val="0"/>
            <c:spPr>
              <a:solidFill>
                <a:srgbClr val="1E2D5F"/>
              </a:solidFill>
              <a:ln w="19050">
                <a:solidFill>
                  <a:schemeClr val="lt1"/>
                </a:solidFill>
              </a:ln>
              <a:effectLst/>
            </c:spPr>
            <c:extLst>
              <c:ext xmlns:c16="http://schemas.microsoft.com/office/drawing/2014/chart" uri="{C3380CC4-5D6E-409C-BE32-E72D297353CC}">
                <c16:uniqueId val="{00000001-1B20-4F18-BD04-85CD4194D459}"/>
              </c:ext>
            </c:extLst>
          </c:dPt>
          <c:dPt>
            <c:idx val="1"/>
            <c:bubble3D val="0"/>
            <c:spPr>
              <a:solidFill>
                <a:srgbClr val="B3D5E3"/>
              </a:solidFill>
              <a:ln w="19050">
                <a:solidFill>
                  <a:schemeClr val="lt1"/>
                </a:solidFill>
              </a:ln>
              <a:effectLst/>
            </c:spPr>
            <c:extLst>
              <c:ext xmlns:c16="http://schemas.microsoft.com/office/drawing/2014/chart" uri="{C3380CC4-5D6E-409C-BE32-E72D297353CC}">
                <c16:uniqueId val="{00000003-1B20-4F18-BD04-85CD4194D459}"/>
              </c:ext>
            </c:extLst>
          </c:dPt>
          <c:dLbls>
            <c:dLbl>
              <c:idx val="0"/>
              <c:layout>
                <c:manualLayout>
                  <c:x val="-8.8489334375257286E-2"/>
                  <c:y val="-0.25466753441688644"/>
                </c:manualLayout>
              </c:layout>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Wells Fargo Sans" panose="020B0503020203020204" pitchFamily="34" charset="0"/>
                        <a:ea typeface="+mn-ea"/>
                        <a:cs typeface="+mn-cs"/>
                      </a:defRPr>
                    </a:pPr>
                    <a:fld id="{B3C290F4-2A6C-49B5-A8AB-AE34EF2E6920}" type="CATEGORYNAME">
                      <a:rPr lang="en-US"/>
                      <a:pPr>
                        <a:defRPr sz="800" b="1">
                          <a:solidFill>
                            <a:schemeClr val="bg1"/>
                          </a:solidFill>
                          <a:latin typeface="Wells Fargo Sans" panose="020B0503020203020204" pitchFamily="34" charset="0"/>
                        </a:defRPr>
                      </a:pPr>
                      <a:t>[CATEGORY NAME]</a:t>
                    </a:fld>
                    <a:r>
                      <a:rPr lang="en-US" baseline="0" dirty="0"/>
                      <a:t>
87.5%</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Wells Fargo Sans" panose="020B0503020203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20-4F18-BD04-85CD4194D459}"/>
                </c:ext>
              </c:extLst>
            </c:dLbl>
            <c:dLbl>
              <c:idx val="1"/>
              <c:layout>
                <c:manualLayout>
                  <c:x val="9.4010620497226777E-2"/>
                  <c:y val="0.18897965820116694"/>
                </c:manualLayout>
              </c:layout>
              <c:tx>
                <c:rich>
                  <a:bodyPr rot="0" spcFirstLastPara="1" vertOverflow="ellipsis" vert="horz" wrap="square" lIns="38100" tIns="19050" rIns="38100" bIns="19050" anchor="ctr" anchorCtr="1">
                    <a:spAutoFit/>
                  </a:bodyPr>
                  <a:lstStyle/>
                  <a:p>
                    <a:pPr>
                      <a:defRPr sz="800" b="1" i="0" u="none" strike="noStrike" kern="1200" baseline="0">
                        <a:solidFill>
                          <a:srgbClr val="1E2D5F"/>
                        </a:solidFill>
                        <a:latin typeface="Wells Fargo Sans" panose="020B0503020203020204" pitchFamily="34" charset="0"/>
                        <a:ea typeface="+mn-ea"/>
                        <a:cs typeface="+mn-cs"/>
                      </a:defRPr>
                    </a:pPr>
                    <a:fld id="{543F928A-E915-4C24-AEAB-731B104FE854}" type="CATEGORYNAME">
                      <a:rPr lang="en-US" dirty="0"/>
                      <a:pPr>
                        <a:defRPr sz="800" b="1">
                          <a:solidFill>
                            <a:srgbClr val="1E2D5F"/>
                          </a:solidFill>
                          <a:latin typeface="Wells Fargo Sans" panose="020B0503020203020204" pitchFamily="34" charset="0"/>
                        </a:defRPr>
                      </a:pPr>
                      <a:t>[CATEGORY NAME]</a:t>
                    </a:fld>
                    <a:r>
                      <a:rPr lang="en-US" baseline="0" dirty="0"/>
                      <a:t>
12.5%</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E2D5F"/>
                      </a:solidFill>
                      <a:latin typeface="Wells Fargo Sans" panose="020B0503020203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B20-4F18-BD04-85CD4194D45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Wells Fargo Sans" panose="020B0503020203020204" pitchFamily="34"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enplanement!$K$120:$L$120</c:f>
              <c:strCache>
                <c:ptCount val="2"/>
                <c:pt idx="0">
                  <c:v>Domestic</c:v>
                </c:pt>
                <c:pt idx="1">
                  <c:v>International</c:v>
                </c:pt>
              </c:strCache>
            </c:strRef>
          </c:cat>
          <c:val>
            <c:numRef>
              <c:f>enplanement!$K$121:$L$121</c:f>
              <c:numCache>
                <c:formatCode>#,##0</c:formatCode>
                <c:ptCount val="2"/>
                <c:pt idx="0">
                  <c:v>12862407</c:v>
                </c:pt>
                <c:pt idx="1">
                  <c:v>1851100</c:v>
                </c:pt>
              </c:numCache>
            </c:numRef>
          </c:val>
          <c:extLst>
            <c:ext xmlns:c16="http://schemas.microsoft.com/office/drawing/2014/chart" uri="{C3380CC4-5D6E-409C-BE32-E72D297353CC}">
              <c16:uniqueId val="{00000004-1B20-4F18-BD04-85CD4194D45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242291683236562E-2"/>
          <c:y val="2.310934078302234E-2"/>
          <c:w val="0.91392269148174654"/>
          <c:h val="0.81793306907608854"/>
        </c:manualLayout>
      </c:layout>
      <c:barChart>
        <c:barDir val="col"/>
        <c:grouping val="stacked"/>
        <c:varyColors val="0"/>
        <c:ser>
          <c:idx val="0"/>
          <c:order val="0"/>
          <c:tx>
            <c:strRef>
              <c:f>Sheet1!$B$1</c:f>
              <c:strCache>
                <c:ptCount val="1"/>
                <c:pt idx="0">
                  <c:v>Actual</c:v>
                </c:pt>
              </c:strCache>
            </c:strRef>
          </c:tx>
          <c:spPr>
            <a:solidFill>
              <a:srgbClr val="B3D5E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E2D5F"/>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numCache>
            </c:numRef>
          </c:cat>
          <c:val>
            <c:numRef>
              <c:f>Sheet1!$B$2:$B$18</c:f>
              <c:numCache>
                <c:formatCode>General</c:formatCode>
                <c:ptCount val="17"/>
                <c:pt idx="0">
                  <c:v>15300000</c:v>
                </c:pt>
                <c:pt idx="1">
                  <c:v>15700000</c:v>
                </c:pt>
                <c:pt idx="2">
                  <c:v>14800000</c:v>
                </c:pt>
                <c:pt idx="3">
                  <c:v>15200000</c:v>
                </c:pt>
                <c:pt idx="4">
                  <c:v>16100000.000000002</c:v>
                </c:pt>
                <c:pt idx="5">
                  <c:v>11800000</c:v>
                </c:pt>
                <c:pt idx="6">
                  <c:v>6500000</c:v>
                </c:pt>
                <c:pt idx="7">
                  <c:v>11700000</c:v>
                </c:pt>
                <c:pt idx="8">
                  <c:v>13400000</c:v>
                </c:pt>
                <c:pt idx="9">
                  <c:v>14700000</c:v>
                </c:pt>
                <c:pt idx="10">
                  <c:v>15400000</c:v>
                </c:pt>
              </c:numCache>
            </c:numRef>
          </c:val>
          <c:extLst>
            <c:ext xmlns:c16="http://schemas.microsoft.com/office/drawing/2014/chart" uri="{C3380CC4-5D6E-409C-BE32-E72D297353CC}">
              <c16:uniqueId val="{00000000-01F5-48F9-8909-B3F2A17D90EA}"/>
            </c:ext>
          </c:extLst>
        </c:ser>
        <c:ser>
          <c:idx val="1"/>
          <c:order val="1"/>
          <c:tx>
            <c:strRef>
              <c:f>Sheet1!$C$1</c:f>
              <c:strCache>
                <c:ptCount val="1"/>
                <c:pt idx="0">
                  <c:v>Enplaned Passenger Forecast</c:v>
                </c:pt>
              </c:strCache>
            </c:strRef>
          </c:tx>
          <c:spPr>
            <a:solidFill>
              <a:srgbClr val="002060"/>
            </a:solidFill>
            <a:ln>
              <a:noFill/>
            </a:ln>
            <a:effectLst/>
          </c:spPr>
          <c:invertIfNegative val="0"/>
          <c:dPt>
            <c:idx val="10"/>
            <c:invertIfNegative val="0"/>
            <c:bubble3D val="0"/>
            <c:spPr>
              <a:solidFill>
                <a:srgbClr val="B3D5E3"/>
              </a:solidFill>
              <a:ln>
                <a:noFill/>
              </a:ln>
              <a:effectLst/>
            </c:spPr>
            <c:extLst>
              <c:ext xmlns:c16="http://schemas.microsoft.com/office/drawing/2014/chart" uri="{C3380CC4-5D6E-409C-BE32-E72D297353CC}">
                <c16:uniqueId val="{00000002-01F5-48F9-8909-B3F2A17D90EA}"/>
              </c:ext>
            </c:extLst>
          </c:dPt>
          <c:dLbls>
            <c:dLbl>
              <c:idx val="10"/>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1F5-48F9-8909-B3F2A17D90E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numCache>
            </c:numRef>
          </c:cat>
          <c:val>
            <c:numRef>
              <c:f>Sheet1!$C$2:$C$18</c:f>
              <c:numCache>
                <c:formatCode>General</c:formatCode>
                <c:ptCount val="17"/>
                <c:pt idx="11">
                  <c:v>15500000</c:v>
                </c:pt>
                <c:pt idx="12">
                  <c:v>16100000.000000002</c:v>
                </c:pt>
                <c:pt idx="13">
                  <c:v>16399999.999999998</c:v>
                </c:pt>
                <c:pt idx="14">
                  <c:v>16700000</c:v>
                </c:pt>
                <c:pt idx="15" formatCode="0.0">
                  <c:v>17000000</c:v>
                </c:pt>
                <c:pt idx="16">
                  <c:v>17300000</c:v>
                </c:pt>
              </c:numCache>
            </c:numRef>
          </c:val>
          <c:extLst>
            <c:ext xmlns:c16="http://schemas.microsoft.com/office/drawing/2014/chart" uri="{C3380CC4-5D6E-409C-BE32-E72D297353CC}">
              <c16:uniqueId val="{00000001-01F5-48F9-8909-B3F2A17D90EA}"/>
            </c:ext>
          </c:extLst>
        </c:ser>
        <c:dLbls>
          <c:showLegendKey val="0"/>
          <c:showVal val="0"/>
          <c:showCatName val="0"/>
          <c:showSerName val="0"/>
          <c:showPercent val="0"/>
          <c:showBubbleSize val="0"/>
        </c:dLbls>
        <c:gapWidth val="50"/>
        <c:overlap val="100"/>
        <c:axId val="1504072992"/>
        <c:axId val="1504081632"/>
      </c:barChart>
      <c:catAx>
        <c:axId val="150407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Wells Fargo Sans" panose="020B0503020203020204" pitchFamily="34" charset="0"/>
                <a:ea typeface="+mn-ea"/>
                <a:cs typeface="+mn-cs"/>
              </a:defRPr>
            </a:pPr>
            <a:endParaRPr lang="en-US"/>
          </a:p>
        </c:txPr>
        <c:crossAx val="1504081632"/>
        <c:crosses val="autoZero"/>
        <c:auto val="1"/>
        <c:lblAlgn val="ctr"/>
        <c:lblOffset val="100"/>
        <c:noMultiLvlLbl val="0"/>
      </c:catAx>
      <c:valAx>
        <c:axId val="15040816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Wells Fargo Sans" panose="020B0503020203020204" pitchFamily="34" charset="0"/>
                <a:ea typeface="+mn-ea"/>
                <a:cs typeface="+mn-cs"/>
              </a:defRPr>
            </a:pPr>
            <a:endParaRPr lang="en-US"/>
          </a:p>
        </c:txPr>
        <c:crossAx val="1504072992"/>
        <c:crosses val="autoZero"/>
        <c:crossBetween val="between"/>
        <c:dispUnits>
          <c:builtInUnit val="millions"/>
          <c:dispUnitsLbl>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Wells Fargo Sans" panose="020B0503020203020204" pitchFamily="34" charset="0"/>
                    <a:ea typeface="+mn-ea"/>
                    <a:cs typeface="+mn-cs"/>
                  </a:defRPr>
                </a:pPr>
                <a:endParaRPr lang="en-US"/>
              </a:p>
            </c:txPr>
          </c:dispUnitsLbl>
        </c:dispUnits>
      </c:valAx>
      <c:spPr>
        <a:noFill/>
        <a:ln>
          <a:noFill/>
        </a:ln>
        <a:effectLst/>
      </c:spPr>
    </c:plotArea>
    <c:legend>
      <c:legendPos val="b"/>
      <c:layout>
        <c:manualLayout>
          <c:xMode val="edge"/>
          <c:yMode val="edge"/>
          <c:x val="0.37695705114250599"/>
          <c:y val="0.90088788049092816"/>
          <c:w val="0.21636091739760321"/>
          <c:h val="7.026532063427701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85262361815643"/>
          <c:y val="0.12410885447948464"/>
          <c:w val="0.92906484749751106"/>
          <c:h val="0.76916965600651621"/>
        </c:manualLayout>
      </c:layout>
      <c:barChart>
        <c:barDir val="col"/>
        <c:grouping val="stacked"/>
        <c:varyColors val="0"/>
        <c:ser>
          <c:idx val="0"/>
          <c:order val="0"/>
          <c:tx>
            <c:strRef>
              <c:f>Sheet1!$B$1</c:f>
              <c:strCache>
                <c:ptCount val="1"/>
                <c:pt idx="0">
                  <c:v>Projected CPE</c:v>
                </c:pt>
              </c:strCache>
            </c:strRef>
          </c:tx>
          <c:spPr>
            <a:solidFill>
              <a:srgbClr val="1E2D5F"/>
            </a:solidFill>
            <a:ln>
              <a:noFill/>
            </a:ln>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Wells Fargo Sans" panose="020B05030202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2026</c:v>
                </c:pt>
                <c:pt idx="1">
                  <c:v>2027</c:v>
                </c:pt>
                <c:pt idx="2">
                  <c:v>2028</c:v>
                </c:pt>
                <c:pt idx="3">
                  <c:v>2029</c:v>
                </c:pt>
                <c:pt idx="4">
                  <c:v>2030</c:v>
                </c:pt>
                <c:pt idx="5">
                  <c:v>2031</c:v>
                </c:pt>
              </c:numCache>
            </c:numRef>
          </c:cat>
          <c:val>
            <c:numRef>
              <c:f>Sheet1!$B$2:$B$7</c:f>
              <c:numCache>
                <c:formatCode>0.00</c:formatCode>
                <c:ptCount val="6"/>
                <c:pt idx="0">
                  <c:v>16.476488382577401</c:v>
                </c:pt>
                <c:pt idx="1">
                  <c:v>17.223692152413136</c:v>
                </c:pt>
                <c:pt idx="2">
                  <c:v>16.63049451155246</c:v>
                </c:pt>
                <c:pt idx="3">
                  <c:v>14.144660872634958</c:v>
                </c:pt>
                <c:pt idx="4">
                  <c:v>15.29882903165289</c:v>
                </c:pt>
                <c:pt idx="5">
                  <c:v>16.478547829636106</c:v>
                </c:pt>
              </c:numCache>
            </c:numRef>
          </c:val>
          <c:extLst>
            <c:ext xmlns:c16="http://schemas.microsoft.com/office/drawing/2014/chart" uri="{C3380CC4-5D6E-409C-BE32-E72D297353CC}">
              <c16:uniqueId val="{00000000-B264-4D8B-B1B0-18933648EE40}"/>
            </c:ext>
          </c:extLst>
        </c:ser>
        <c:dLbls>
          <c:showLegendKey val="0"/>
          <c:showVal val="1"/>
          <c:showCatName val="0"/>
          <c:showSerName val="0"/>
          <c:showPercent val="0"/>
          <c:showBubbleSize val="0"/>
        </c:dLbls>
        <c:gapWidth val="74"/>
        <c:overlap val="100"/>
        <c:axId val="1605058832"/>
        <c:axId val="1605060080"/>
      </c:barChart>
      <c:catAx>
        <c:axId val="160505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Wells Fargo Sans" panose="020B0503020203020204" pitchFamily="34" charset="0"/>
                <a:ea typeface="+mn-ea"/>
                <a:cs typeface="+mn-cs"/>
              </a:defRPr>
            </a:pPr>
            <a:endParaRPr lang="en-US"/>
          </a:p>
        </c:txPr>
        <c:crossAx val="1605060080"/>
        <c:crosses val="autoZero"/>
        <c:auto val="1"/>
        <c:lblAlgn val="ctr"/>
        <c:lblOffset val="100"/>
        <c:noMultiLvlLbl val="0"/>
      </c:catAx>
      <c:valAx>
        <c:axId val="1605060080"/>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Wells Fargo Sans" panose="020B0503020203020204" pitchFamily="34" charset="0"/>
                <a:ea typeface="+mn-ea"/>
                <a:cs typeface="+mn-cs"/>
              </a:defRPr>
            </a:pPr>
            <a:endParaRPr lang="en-US"/>
          </a:p>
        </c:txPr>
        <c:crossAx val="1605058832"/>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04118019730294E-2"/>
          <c:y val="4.5741879588512994E-2"/>
          <c:w val="0.92906484749751106"/>
          <c:h val="0.8053777595164896"/>
        </c:manualLayout>
      </c:layout>
      <c:barChart>
        <c:barDir val="col"/>
        <c:grouping val="stacked"/>
        <c:varyColors val="0"/>
        <c:ser>
          <c:idx val="0"/>
          <c:order val="0"/>
          <c:tx>
            <c:strRef>
              <c:f>'Page 24'!$B$29</c:f>
              <c:strCache>
                <c:ptCount val="1"/>
                <c:pt idx="0">
                  <c:v>Coverage</c:v>
                </c:pt>
              </c:strCache>
            </c:strRef>
          </c:tx>
          <c:spPr>
            <a:solidFill>
              <a:srgbClr val="B3D5E3"/>
            </a:solidFill>
            <a:ln>
              <a:noFill/>
            </a:ln>
            <a:effectLst/>
          </c:spPr>
          <c:invertIfNegative val="0"/>
          <c:dLbls>
            <c:dLbl>
              <c:idx val="1"/>
              <c:tx>
                <c:rich>
                  <a:bodyPr/>
                  <a:lstStyle/>
                  <a:p>
                    <a:r>
                      <a:rPr lang="en-US" dirty="0"/>
                      <a:t>4.21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B29-48AF-B962-90DF11447D13}"/>
                </c:ext>
              </c:extLst>
            </c:dLbl>
            <c:dLbl>
              <c:idx val="3"/>
              <c:tx>
                <c:rich>
                  <a:bodyPr/>
                  <a:lstStyle/>
                  <a:p>
                    <a:r>
                      <a:rPr lang="en-US" dirty="0"/>
                      <a:t>6.38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B29-48AF-B962-90DF11447D13}"/>
                </c:ext>
              </c:extLst>
            </c:dLbl>
            <c:dLbl>
              <c:idx val="4"/>
              <c:tx>
                <c:rich>
                  <a:bodyPr/>
                  <a:lstStyle/>
                  <a:p>
                    <a:r>
                      <a:rPr lang="en-US" dirty="0"/>
                      <a:t>6.05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B29-48AF-B962-90DF11447D1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E2D5F"/>
                    </a:solidFill>
                    <a:latin typeface="Wells Fargo Sans" panose="020B05030202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'Page 24'!$C$5:$H$5</c:f>
              <c:numCache>
                <c:formatCode>General</c:formatCode>
                <c:ptCount val="6"/>
                <c:pt idx="0">
                  <c:v>2026</c:v>
                </c:pt>
                <c:pt idx="1">
                  <c:v>2027</c:v>
                </c:pt>
                <c:pt idx="2">
                  <c:v>2028</c:v>
                </c:pt>
                <c:pt idx="3">
                  <c:v>2029</c:v>
                </c:pt>
                <c:pt idx="4">
                  <c:v>2030</c:v>
                </c:pt>
                <c:pt idx="5">
                  <c:v>2031</c:v>
                </c:pt>
              </c:numCache>
            </c:numRef>
          </c:cat>
          <c:val>
            <c:numRef>
              <c:f>'Page 24'!$C$29:$H$29</c:f>
              <c:numCache>
                <c:formatCode>#,##0.00</c:formatCode>
                <c:ptCount val="6"/>
                <c:pt idx="0">
                  <c:v>4.3324149513512014</c:v>
                </c:pt>
                <c:pt idx="1">
                  <c:v>4.2168423948471672</c:v>
                </c:pt>
                <c:pt idx="2">
                  <c:v>4.7504508253571922</c:v>
                </c:pt>
                <c:pt idx="3">
                  <c:v>6.3884971280064891</c:v>
                </c:pt>
                <c:pt idx="4">
                  <c:v>6.056936710846208</c:v>
                </c:pt>
                <c:pt idx="5">
                  <c:v>5.7392661886485081</c:v>
                </c:pt>
              </c:numCache>
            </c:numRef>
          </c:val>
          <c:extLst>
            <c:ext xmlns:c16="http://schemas.microsoft.com/office/drawing/2014/chart" uri="{C3380CC4-5D6E-409C-BE32-E72D297353CC}">
              <c16:uniqueId val="{00000000-1F0F-4906-B634-10F26B4B5BFC}"/>
            </c:ext>
          </c:extLst>
        </c:ser>
        <c:dLbls>
          <c:showLegendKey val="0"/>
          <c:showVal val="1"/>
          <c:showCatName val="0"/>
          <c:showSerName val="0"/>
          <c:showPercent val="0"/>
          <c:showBubbleSize val="0"/>
        </c:dLbls>
        <c:gapWidth val="114"/>
        <c:overlap val="100"/>
        <c:axId val="1605058832"/>
        <c:axId val="1605060080"/>
      </c:barChart>
      <c:catAx>
        <c:axId val="160505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Wells Fargo Sans" panose="020B0503020203020204" pitchFamily="34" charset="0"/>
                <a:ea typeface="+mn-ea"/>
                <a:cs typeface="+mn-cs"/>
              </a:defRPr>
            </a:pPr>
            <a:endParaRPr lang="en-US"/>
          </a:p>
        </c:txPr>
        <c:crossAx val="1605060080"/>
        <c:crosses val="autoZero"/>
        <c:auto val="1"/>
        <c:lblAlgn val="ctr"/>
        <c:lblOffset val="100"/>
        <c:noMultiLvlLbl val="0"/>
      </c:catAx>
      <c:valAx>
        <c:axId val="1605060080"/>
        <c:scaling>
          <c:orientation val="minMax"/>
          <c:max val="8"/>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Wells Fargo Sans" panose="020B0503020203020204" pitchFamily="34" charset="0"/>
                <a:ea typeface="+mn-ea"/>
                <a:cs typeface="+mn-cs"/>
              </a:defRPr>
            </a:pPr>
            <a:endParaRPr lang="en-US"/>
          </a:p>
        </c:txPr>
        <c:crossAx val="1605058832"/>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7EBD92-7739-7790-93DE-F189FB7466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6E36D11-64C3-5911-209C-D670A552B7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83E6A3-4CA0-2248-9D8E-8628B3D9B904}" type="datetimeFigureOut">
              <a:rPr lang="en-US" smtClean="0"/>
              <a:t>5/11/2026</a:t>
            </a:fld>
            <a:endParaRPr lang="en-US" dirty="0"/>
          </a:p>
        </p:txBody>
      </p:sp>
      <p:sp>
        <p:nvSpPr>
          <p:cNvPr id="4" name="Footer Placeholder 3">
            <a:extLst>
              <a:ext uri="{FF2B5EF4-FFF2-40B4-BE49-F238E27FC236}">
                <a16:creationId xmlns:a16="http://schemas.microsoft.com/office/drawing/2014/main" id="{F75B6169-2011-7C07-C2AD-763739B8C0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71D4C45-CAE2-3663-753D-612B61B4D7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972E55-E8B1-F74E-A249-003E33B02ABC}" type="slidenum">
              <a:rPr lang="en-US" smtClean="0"/>
              <a:t>‹#›</a:t>
            </a:fld>
            <a:endParaRPr lang="en-US" dirty="0"/>
          </a:p>
        </p:txBody>
      </p:sp>
    </p:spTree>
    <p:extLst>
      <p:ext uri="{BB962C8B-B14F-4D97-AF65-F5344CB8AC3E}">
        <p14:creationId xmlns:p14="http://schemas.microsoft.com/office/powerpoint/2010/main" val="1473790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B2D7D-CF16-4320-BFD1-A11FE3A2ABAF}" type="datetimeFigureOut">
              <a:rPr lang="en-US" smtClean="0"/>
              <a:t>5/11/2026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A4066-BF47-49F1-BF17-F8B944324643}" type="slidenum">
              <a:rPr lang="en-US" smtClean="0"/>
              <a:t>‹#›</a:t>
            </a:fld>
            <a:endParaRPr lang="en-US" dirty="0"/>
          </a:p>
        </p:txBody>
      </p:sp>
    </p:spTree>
    <p:extLst>
      <p:ext uri="{BB962C8B-B14F-4D97-AF65-F5344CB8AC3E}">
        <p14:creationId xmlns:p14="http://schemas.microsoft.com/office/powerpoint/2010/main" val="160657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1A4066-BF47-49F1-BF17-F8B944324643}" type="slidenum">
              <a:rPr lang="en-US" smtClean="0"/>
              <a:t>3</a:t>
            </a:fld>
            <a:endParaRPr lang="en-US" dirty="0"/>
          </a:p>
        </p:txBody>
      </p:sp>
    </p:spTree>
    <p:extLst>
      <p:ext uri="{BB962C8B-B14F-4D97-AF65-F5344CB8AC3E}">
        <p14:creationId xmlns:p14="http://schemas.microsoft.com/office/powerpoint/2010/main" val="31929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A4066-BF47-49F1-BF17-F8B94432464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284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51A4066-BF47-49F1-BF17-F8B944324643}" type="slidenum">
              <a:rPr lang="en-US" smtClean="0"/>
              <a:t>5</a:t>
            </a:fld>
            <a:endParaRPr lang="en-US" dirty="0"/>
          </a:p>
        </p:txBody>
      </p:sp>
    </p:spTree>
    <p:extLst>
      <p:ext uri="{BB962C8B-B14F-4D97-AF65-F5344CB8AC3E}">
        <p14:creationId xmlns:p14="http://schemas.microsoft.com/office/powerpoint/2010/main" val="283981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30591-53F3-EAD6-B5C3-A12CBCD73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76ED0-2B8E-BB8B-7223-8C2A1485D1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68B4F-7BA6-EB2B-FD32-627B529DFE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145B21-F989-7574-D87D-FA0D4A30D2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A4066-BF47-49F1-BF17-F8B94432464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562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kern="100" dirty="0">
              <a:effectLst/>
              <a:latin typeface="+mn-lt"/>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1A4066-BF47-49F1-BF17-F8B944324643}" type="slidenum">
              <a:rPr lang="en-US" smtClean="0"/>
              <a:t>11</a:t>
            </a:fld>
            <a:endParaRPr lang="en-US" dirty="0"/>
          </a:p>
        </p:txBody>
      </p:sp>
    </p:spTree>
    <p:extLst>
      <p:ext uri="{BB962C8B-B14F-4D97-AF65-F5344CB8AC3E}">
        <p14:creationId xmlns:p14="http://schemas.microsoft.com/office/powerpoint/2010/main" val="294063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15F66-C591-FC23-CD6C-FA6D02FF3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D4E8E-9650-6521-27A0-08F52C52D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3C416-7F34-0F81-9CF6-1D66BBE86750}"/>
              </a:ext>
            </a:extLst>
          </p:cNvPr>
          <p:cNvSpPr>
            <a:spLocks noGrp="1"/>
          </p:cNvSpPr>
          <p:nvPr>
            <p:ph type="body" idx="1"/>
          </p:nvPr>
        </p:nvSpPr>
        <p:spPr/>
        <p:txBody>
          <a:bodyPr/>
          <a:lstStyle/>
          <a:p>
            <a:pPr marL="457200" marR="0" lvl="1" indent="0">
              <a:lnSpc>
                <a:spcPct val="115000"/>
              </a:lnSpc>
              <a:spcAft>
                <a:spcPts val="800"/>
              </a:spcAft>
              <a:buFont typeface="Courier New" panose="02070309020205020404" pitchFamily="49" charset="0"/>
              <a:buNone/>
              <a:tabLst>
                <a:tab pos="914400" algn="l"/>
              </a:tabLst>
            </a:pPr>
            <a:endParaRPr lang="en-US" sz="1400" dirty="0"/>
          </a:p>
        </p:txBody>
      </p:sp>
      <p:sp>
        <p:nvSpPr>
          <p:cNvPr id="4" name="Slide Number Placeholder 3">
            <a:extLst>
              <a:ext uri="{FF2B5EF4-FFF2-40B4-BE49-F238E27FC236}">
                <a16:creationId xmlns:a16="http://schemas.microsoft.com/office/drawing/2014/main" id="{7556F199-1ECE-ED82-95D7-F0AEA67D9A8A}"/>
              </a:ext>
            </a:extLst>
          </p:cNvPr>
          <p:cNvSpPr>
            <a:spLocks noGrp="1"/>
          </p:cNvSpPr>
          <p:nvPr>
            <p:ph type="sldNum" sz="quarter" idx="5"/>
          </p:nvPr>
        </p:nvSpPr>
        <p:spPr/>
        <p:txBody>
          <a:bodyPr/>
          <a:lstStyle/>
          <a:p>
            <a:fld id="{B43405C8-6F8F-454F-A641-3DDF931C6560}" type="slidenum">
              <a:rPr lang="en-US" smtClean="0"/>
              <a:t>12</a:t>
            </a:fld>
            <a:endParaRPr lang="en-US" dirty="0"/>
          </a:p>
        </p:txBody>
      </p:sp>
    </p:spTree>
    <p:extLst>
      <p:ext uri="{BB962C8B-B14F-4D97-AF65-F5344CB8AC3E}">
        <p14:creationId xmlns:p14="http://schemas.microsoft.com/office/powerpoint/2010/main" val="201396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5C517-6E90-DE4D-89AF-4CFBCBB67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ACDEB-AD54-5259-ADE6-9785C321A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0369F8-2798-BCE8-4927-21B7FC4F7B2A}"/>
              </a:ext>
            </a:extLst>
          </p:cNvPr>
          <p:cNvSpPr>
            <a:spLocks noGrp="1"/>
          </p:cNvSpPr>
          <p:nvPr>
            <p:ph type="body" idx="1"/>
          </p:nvPr>
        </p:nvSpPr>
        <p:spPr/>
        <p:txBody>
          <a:bodyPr/>
          <a:lstStyle/>
          <a:p>
            <a:pPr marL="457200" marR="0" lvl="1" indent="0">
              <a:lnSpc>
                <a:spcPct val="115000"/>
              </a:lnSpc>
              <a:spcAft>
                <a:spcPts val="800"/>
              </a:spcAft>
              <a:buFont typeface="Courier New" panose="02070309020205020404" pitchFamily="49" charset="0"/>
              <a:buNone/>
              <a:tabLst>
                <a:tab pos="914400" algn="l"/>
              </a:tabLst>
            </a:pPr>
            <a:endParaRPr lang="en-US" sz="1400" dirty="0"/>
          </a:p>
        </p:txBody>
      </p:sp>
      <p:sp>
        <p:nvSpPr>
          <p:cNvPr id="4" name="Slide Number Placeholder 3">
            <a:extLst>
              <a:ext uri="{FF2B5EF4-FFF2-40B4-BE49-F238E27FC236}">
                <a16:creationId xmlns:a16="http://schemas.microsoft.com/office/drawing/2014/main" id="{74F5883F-F059-11C7-C086-29106EC2A43D}"/>
              </a:ext>
            </a:extLst>
          </p:cNvPr>
          <p:cNvSpPr>
            <a:spLocks noGrp="1"/>
          </p:cNvSpPr>
          <p:nvPr>
            <p:ph type="sldNum" sz="quarter" idx="5"/>
          </p:nvPr>
        </p:nvSpPr>
        <p:spPr/>
        <p:txBody>
          <a:bodyPr/>
          <a:lstStyle/>
          <a:p>
            <a:fld id="{B43405C8-6F8F-454F-A641-3DDF931C6560}" type="slidenum">
              <a:rPr lang="en-US" smtClean="0"/>
              <a:t>13</a:t>
            </a:fld>
            <a:endParaRPr lang="en-US" dirty="0"/>
          </a:p>
        </p:txBody>
      </p:sp>
    </p:spTree>
    <p:extLst>
      <p:ext uri="{BB962C8B-B14F-4D97-AF65-F5344CB8AC3E}">
        <p14:creationId xmlns:p14="http://schemas.microsoft.com/office/powerpoint/2010/main" val="296194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E78EA-2908-6F92-BDF6-D7FC09A1A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2891C-7D7A-D9A0-3D97-536C802A0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6BF2D-1F06-AC6C-D1BC-841595BE316B}"/>
              </a:ext>
            </a:extLst>
          </p:cNvPr>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E72890E-DC2C-4E88-1B97-65A144AE6B80}"/>
              </a:ext>
            </a:extLst>
          </p:cNvPr>
          <p:cNvSpPr>
            <a:spLocks noGrp="1"/>
          </p:cNvSpPr>
          <p:nvPr>
            <p:ph type="sldNum" sz="quarter" idx="5"/>
          </p:nvPr>
        </p:nvSpPr>
        <p:spPr/>
        <p:txBody>
          <a:bodyPr/>
          <a:lstStyle/>
          <a:p>
            <a:fld id="{651A4066-BF47-49F1-BF17-F8B944324643}" type="slidenum">
              <a:rPr lang="en-US" smtClean="0"/>
              <a:t>14</a:t>
            </a:fld>
            <a:endParaRPr lang="en-US" dirty="0"/>
          </a:p>
        </p:txBody>
      </p:sp>
    </p:spTree>
    <p:extLst>
      <p:ext uri="{BB962C8B-B14F-4D97-AF65-F5344CB8AC3E}">
        <p14:creationId xmlns:p14="http://schemas.microsoft.com/office/powerpoint/2010/main" val="1014216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785274-BB8D-164E-19D4-0AD770479DC2}"/>
              </a:ext>
            </a:extLst>
          </p:cNvPr>
          <p:cNvPicPr>
            <a:picLocks noChangeAspect="1"/>
          </p:cNvPicPr>
          <p:nvPr userDrawn="1"/>
        </p:nvPicPr>
        <p:blipFill>
          <a:blip r:embed="rId2"/>
          <a:stretch>
            <a:fillRect/>
          </a:stretch>
        </p:blipFill>
        <p:spPr>
          <a:xfrm>
            <a:off x="5208504" y="943986"/>
            <a:ext cx="6983496" cy="5933264"/>
          </a:xfrm>
          <a:prstGeom prst="rect">
            <a:avLst/>
          </a:prstGeom>
        </p:spPr>
      </p:pic>
      <p:sp>
        <p:nvSpPr>
          <p:cNvPr id="7" name="Text Placeholder 4">
            <a:extLst>
              <a:ext uri="{FF2B5EF4-FFF2-40B4-BE49-F238E27FC236}">
                <a16:creationId xmlns:a16="http://schemas.microsoft.com/office/drawing/2014/main" id="{3BE8B4F3-3DA4-7D37-D8EB-DD522274A8E3}"/>
              </a:ext>
            </a:extLst>
          </p:cNvPr>
          <p:cNvSpPr>
            <a:spLocks noGrp="1"/>
          </p:cNvSpPr>
          <p:nvPr>
            <p:ph type="body" sz="quarter" idx="10"/>
          </p:nvPr>
        </p:nvSpPr>
        <p:spPr>
          <a:xfrm>
            <a:off x="945861" y="924736"/>
            <a:ext cx="6865784" cy="1345887"/>
          </a:xfrm>
          <a:prstGeom prst="rect">
            <a:avLst/>
          </a:prstGeom>
        </p:spPr>
        <p:txBody>
          <a:bodyPr>
            <a:normAutofit/>
          </a:bodyPr>
          <a:lstStyle>
            <a:lvl1pPr marL="0" indent="0">
              <a:buNone/>
              <a:defRPr sz="4800" b="1" spc="-80" baseline="0">
                <a:solidFill>
                  <a:schemeClr val="accent1"/>
                </a:solidFill>
                <a:latin typeface="+mj-lt"/>
                <a:ea typeface="Open Sans Extrabold" pitchFamily="2" charset="0"/>
                <a:cs typeface="Open Sans Extrabold" pitchFamily="2" charset="0"/>
              </a:defRPr>
            </a:lvl1pPr>
          </a:lstStyle>
          <a:p>
            <a:pPr lvl="0"/>
            <a:r>
              <a:rPr lang="en-US"/>
              <a:t>Click to edit Master text styles</a:t>
            </a:r>
          </a:p>
        </p:txBody>
      </p:sp>
      <p:sp>
        <p:nvSpPr>
          <p:cNvPr id="2" name="Text Placeholder 4">
            <a:extLst>
              <a:ext uri="{FF2B5EF4-FFF2-40B4-BE49-F238E27FC236}">
                <a16:creationId xmlns:a16="http://schemas.microsoft.com/office/drawing/2014/main" id="{FD3D0448-AA3F-0BEE-B017-FCECE3D03113}"/>
              </a:ext>
            </a:extLst>
          </p:cNvPr>
          <p:cNvSpPr>
            <a:spLocks noGrp="1"/>
          </p:cNvSpPr>
          <p:nvPr>
            <p:ph type="body" sz="quarter" idx="11" hasCustomPrompt="1"/>
          </p:nvPr>
        </p:nvSpPr>
        <p:spPr>
          <a:xfrm>
            <a:off x="945861" y="4579853"/>
            <a:ext cx="4048081" cy="286446"/>
          </a:xfrm>
          <a:prstGeom prst="rect">
            <a:avLst/>
          </a:prstGeom>
        </p:spPr>
        <p:txBody>
          <a:bodyPr>
            <a:noAutofit/>
          </a:bodyPr>
          <a:lstStyle>
            <a:lvl1pPr marL="0" indent="0">
              <a:buNone/>
              <a:defRPr sz="1600" b="1">
                <a:solidFill>
                  <a:schemeClr val="bg1"/>
                </a:solidFill>
                <a:latin typeface="+mn-lt"/>
                <a:ea typeface="Open Sans Semibold" pitchFamily="2" charset="0"/>
                <a:cs typeface="Open Sans Semibold" pitchFamily="2" charset="0"/>
              </a:defRPr>
            </a:lvl1pPr>
          </a:lstStyle>
          <a:p>
            <a:pPr lvl="0"/>
            <a:r>
              <a:rPr lang="en-US"/>
              <a:t>Name</a:t>
            </a:r>
          </a:p>
        </p:txBody>
      </p:sp>
      <p:sp>
        <p:nvSpPr>
          <p:cNvPr id="3" name="TextBox 2">
            <a:extLst>
              <a:ext uri="{FF2B5EF4-FFF2-40B4-BE49-F238E27FC236}">
                <a16:creationId xmlns:a16="http://schemas.microsoft.com/office/drawing/2014/main" id="{FBEF4FC2-BB98-47E2-4DCD-B03799DDF3D2}"/>
              </a:ext>
            </a:extLst>
          </p:cNvPr>
          <p:cNvSpPr txBox="1"/>
          <p:nvPr userDrawn="1"/>
        </p:nvSpPr>
        <p:spPr>
          <a:xfrm>
            <a:off x="945861" y="5726839"/>
            <a:ext cx="2422458" cy="584775"/>
          </a:xfrm>
          <a:prstGeom prst="rect">
            <a:avLst/>
          </a:prstGeom>
          <a:noFill/>
        </p:spPr>
        <p:txBody>
          <a:bodyPr wrap="none" rtlCol="0">
            <a:spAutoFit/>
          </a:bodyPr>
          <a:lstStyle/>
          <a:p>
            <a:r>
              <a:rPr lang="en-US" sz="1600" dirty="0">
                <a:solidFill>
                  <a:schemeClr val="bg1"/>
                </a:solidFill>
              </a:rPr>
              <a:t>City of Philadelphia,</a:t>
            </a:r>
          </a:p>
          <a:p>
            <a:r>
              <a:rPr lang="en-US" sz="1600" dirty="0">
                <a:solidFill>
                  <a:schemeClr val="bg1"/>
                </a:solidFill>
              </a:rPr>
              <a:t>Department of Aviation</a:t>
            </a:r>
          </a:p>
        </p:txBody>
      </p:sp>
      <p:sp>
        <p:nvSpPr>
          <p:cNvPr id="4" name="Text Placeholder 4">
            <a:extLst>
              <a:ext uri="{FF2B5EF4-FFF2-40B4-BE49-F238E27FC236}">
                <a16:creationId xmlns:a16="http://schemas.microsoft.com/office/drawing/2014/main" id="{099F9053-4207-9B09-9565-04AEAA999763}"/>
              </a:ext>
            </a:extLst>
          </p:cNvPr>
          <p:cNvSpPr>
            <a:spLocks noGrp="1"/>
          </p:cNvSpPr>
          <p:nvPr>
            <p:ph type="body" sz="quarter" idx="12" hasCustomPrompt="1"/>
          </p:nvPr>
        </p:nvSpPr>
        <p:spPr>
          <a:xfrm>
            <a:off x="945861" y="4954503"/>
            <a:ext cx="4048081" cy="556194"/>
          </a:xfrm>
          <a:prstGeom prst="rect">
            <a:avLst/>
          </a:prstGeom>
        </p:spPr>
        <p:txBody>
          <a:bodyPr>
            <a:noAutofit/>
          </a:bodyPr>
          <a:lstStyle>
            <a:lvl1pPr marL="0" indent="0">
              <a:lnSpc>
                <a:spcPct val="100000"/>
              </a:lnSpc>
              <a:buNone/>
              <a:defRPr sz="1600" b="0">
                <a:solidFill>
                  <a:schemeClr val="bg1"/>
                </a:solidFill>
                <a:latin typeface="+mn-lt"/>
                <a:ea typeface="Open Sans Light" pitchFamily="2" charset="0"/>
                <a:cs typeface="Open Sans Light" pitchFamily="2" charset="0"/>
              </a:defRPr>
            </a:lvl1pPr>
          </a:lstStyle>
          <a:p>
            <a:pPr lvl="0"/>
            <a:r>
              <a:rPr lang="en-US"/>
              <a:t>Job Title</a:t>
            </a:r>
            <a:br>
              <a:rPr lang="en-US"/>
            </a:br>
            <a:r>
              <a:rPr lang="en-US"/>
              <a:t>Email</a:t>
            </a:r>
          </a:p>
        </p:txBody>
      </p:sp>
      <p:pic>
        <p:nvPicPr>
          <p:cNvPr id="10" name="Picture 9">
            <a:extLst>
              <a:ext uri="{FF2B5EF4-FFF2-40B4-BE49-F238E27FC236}">
                <a16:creationId xmlns:a16="http://schemas.microsoft.com/office/drawing/2014/main" id="{56CADC30-7C31-0128-024B-506BA4C31E7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8598991" y="4723681"/>
            <a:ext cx="3063265" cy="1306392"/>
          </a:xfrm>
          <a:prstGeom prst="rect">
            <a:avLst/>
          </a:prstGeom>
        </p:spPr>
      </p:pic>
    </p:spTree>
    <p:extLst>
      <p:ext uri="{BB962C8B-B14F-4D97-AF65-F5344CB8AC3E}">
        <p14:creationId xmlns:p14="http://schemas.microsoft.com/office/powerpoint/2010/main" val="34302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bg>
      <p:bgRef idx="1001">
        <a:schemeClr val="bg1"/>
      </p:bgRef>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B05F8E-2DBB-BC77-07AE-530088C3179D}"/>
              </a:ext>
            </a:extLst>
          </p:cNvPr>
          <p:cNvSpPr>
            <a:spLocks noGrp="1"/>
          </p:cNvSpPr>
          <p:nvPr>
            <p:ph sz="half" idx="1"/>
          </p:nvPr>
        </p:nvSpPr>
        <p:spPr>
          <a:xfrm>
            <a:off x="914400" y="1594390"/>
            <a:ext cx="5212080" cy="4389120"/>
          </a:xfrm>
          <a:prstGeom prst="rect">
            <a:avLst/>
          </a:prstGeom>
        </p:spPr>
        <p:txBody>
          <a:bodyPr/>
          <a:lstStyle>
            <a:lvl1pPr marL="0" indent="0">
              <a:lnSpc>
                <a:spcPct val="100000"/>
              </a:lnSpc>
              <a:buClr>
                <a:srgbClr val="00AEEF"/>
              </a:buClr>
              <a:buNone/>
              <a:defRPr sz="2000">
                <a:solidFill>
                  <a:schemeClr val="bg2">
                    <a:lumMod val="10000"/>
                  </a:schemeClr>
                </a:solidFill>
              </a:defRPr>
            </a:lvl1pPr>
            <a:lvl2pPr>
              <a:lnSpc>
                <a:spcPct val="100000"/>
              </a:lnSpc>
              <a:buClr>
                <a:srgbClr val="00AEEF"/>
              </a:buClr>
              <a:defRPr sz="2000">
                <a:solidFill>
                  <a:schemeClr val="bg2">
                    <a:lumMod val="10000"/>
                  </a:schemeClr>
                </a:solidFill>
              </a:defRPr>
            </a:lvl2pPr>
            <a:lvl3pPr>
              <a:lnSpc>
                <a:spcPct val="100000"/>
              </a:lnSpc>
              <a:buClr>
                <a:srgbClr val="00AEEF"/>
              </a:buClr>
              <a:defRPr>
                <a:solidFill>
                  <a:schemeClr val="bg2">
                    <a:lumMod val="10000"/>
                  </a:schemeClr>
                </a:solidFill>
              </a:defRPr>
            </a:lvl3pPr>
            <a:lvl4pPr>
              <a:lnSpc>
                <a:spcPct val="100000"/>
              </a:lnSpc>
              <a:buClr>
                <a:srgbClr val="00AEEF"/>
              </a:buClr>
              <a:defRPr>
                <a:solidFill>
                  <a:schemeClr val="bg2">
                    <a:lumMod val="10000"/>
                  </a:schemeClr>
                </a:solidFill>
              </a:defRPr>
            </a:lvl4pPr>
            <a:lvl5pPr>
              <a:lnSpc>
                <a:spcPct val="100000"/>
              </a:lnSpc>
              <a:buClr>
                <a:srgbClr val="00AEEF"/>
              </a:buCl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F9A31F47-B31E-44BF-42A8-421359337F10}"/>
              </a:ext>
            </a:extLst>
          </p:cNvPr>
          <p:cNvSpPr>
            <a:spLocks noGrp="1"/>
          </p:cNvSpPr>
          <p:nvPr>
            <p:ph sz="half" idx="2"/>
          </p:nvPr>
        </p:nvSpPr>
        <p:spPr>
          <a:xfrm>
            <a:off x="6492240" y="1594390"/>
            <a:ext cx="5212080" cy="4389120"/>
          </a:xfrm>
          <a:prstGeom prst="rect">
            <a:avLst/>
          </a:prstGeom>
        </p:spPr>
        <p:txBody>
          <a:bodyPr/>
          <a:lstStyle>
            <a:lvl1pPr marL="0" indent="0">
              <a:lnSpc>
                <a:spcPct val="100000"/>
              </a:lnSpc>
              <a:buClr>
                <a:srgbClr val="00AEEF"/>
              </a:buClr>
              <a:buNone/>
              <a:defRPr sz="2000">
                <a:solidFill>
                  <a:schemeClr val="bg2">
                    <a:lumMod val="10000"/>
                  </a:schemeClr>
                </a:solidFill>
              </a:defRPr>
            </a:lvl1pPr>
            <a:lvl2pPr>
              <a:lnSpc>
                <a:spcPct val="100000"/>
              </a:lnSpc>
              <a:buClr>
                <a:srgbClr val="00AEEF"/>
              </a:buClr>
              <a:defRPr sz="2000">
                <a:solidFill>
                  <a:schemeClr val="bg2">
                    <a:lumMod val="10000"/>
                  </a:schemeClr>
                </a:solidFill>
              </a:defRPr>
            </a:lvl2pPr>
            <a:lvl3pPr>
              <a:lnSpc>
                <a:spcPct val="100000"/>
              </a:lnSpc>
              <a:buClr>
                <a:srgbClr val="00AEEF"/>
              </a:buClr>
              <a:defRPr>
                <a:solidFill>
                  <a:schemeClr val="bg2">
                    <a:lumMod val="10000"/>
                  </a:schemeClr>
                </a:solidFill>
              </a:defRPr>
            </a:lvl3pPr>
            <a:lvl4pPr>
              <a:lnSpc>
                <a:spcPct val="100000"/>
              </a:lnSpc>
              <a:buClr>
                <a:srgbClr val="00AEEF"/>
              </a:buClr>
              <a:defRPr>
                <a:solidFill>
                  <a:schemeClr val="bg2">
                    <a:lumMod val="10000"/>
                  </a:schemeClr>
                </a:solidFill>
              </a:defRPr>
            </a:lvl4pPr>
            <a:lvl5pPr>
              <a:lnSpc>
                <a:spcPct val="100000"/>
              </a:lnSpc>
              <a:buClr>
                <a:srgbClr val="00AEEF"/>
              </a:buCl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BDAAB6BD-AF5E-452E-EF98-B744F3EF69E4}"/>
              </a:ext>
            </a:extLst>
          </p:cNvPr>
          <p:cNvSpPr/>
          <p:nvPr userDrawn="1"/>
        </p:nvSpPr>
        <p:spPr>
          <a:xfrm>
            <a:off x="0" y="0"/>
            <a:ext cx="36576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
            <a:extLst>
              <a:ext uri="{FF2B5EF4-FFF2-40B4-BE49-F238E27FC236}">
                <a16:creationId xmlns:a16="http://schemas.microsoft.com/office/drawing/2014/main" id="{C0C6629B-4621-B425-7BF7-98FA826B54D6}"/>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pic>
        <p:nvPicPr>
          <p:cNvPr id="3" name="Picture 7">
            <a:extLst>
              <a:ext uri="{FF2B5EF4-FFF2-40B4-BE49-F238E27FC236}">
                <a16:creationId xmlns:a16="http://schemas.microsoft.com/office/drawing/2014/main" id="{954BF7B2-86CF-4C9A-5CAD-F4F077EF857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11420598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idebar">
    <p:bg>
      <p:bgRef idx="1001">
        <a:schemeClr val="bg1"/>
      </p:bgRef>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B05F8E-2DBB-BC77-07AE-530088C3179D}"/>
              </a:ext>
            </a:extLst>
          </p:cNvPr>
          <p:cNvSpPr>
            <a:spLocks noGrp="1"/>
          </p:cNvSpPr>
          <p:nvPr>
            <p:ph sz="half" idx="1"/>
          </p:nvPr>
        </p:nvSpPr>
        <p:spPr>
          <a:xfrm>
            <a:off x="914400" y="1594390"/>
            <a:ext cx="6126480" cy="4389120"/>
          </a:xfrm>
          <a:prstGeom prst="rect">
            <a:avLst/>
          </a:prstGeom>
        </p:spPr>
        <p:txBody>
          <a:bodyPr/>
          <a:lstStyle>
            <a:lvl1pPr marL="0" indent="0">
              <a:lnSpc>
                <a:spcPct val="100000"/>
              </a:lnSpc>
              <a:buClr>
                <a:srgbClr val="00AEEF"/>
              </a:buClr>
              <a:buNone/>
              <a:defRPr sz="2000">
                <a:solidFill>
                  <a:schemeClr val="bg2">
                    <a:lumMod val="10000"/>
                  </a:schemeClr>
                </a:solidFill>
              </a:defRPr>
            </a:lvl1pPr>
            <a:lvl2pPr>
              <a:lnSpc>
                <a:spcPct val="100000"/>
              </a:lnSpc>
              <a:buClr>
                <a:srgbClr val="00AEEF"/>
              </a:buClr>
              <a:defRPr sz="2000">
                <a:solidFill>
                  <a:schemeClr val="bg2">
                    <a:lumMod val="10000"/>
                  </a:schemeClr>
                </a:solidFill>
              </a:defRPr>
            </a:lvl2pPr>
            <a:lvl3pPr>
              <a:lnSpc>
                <a:spcPct val="100000"/>
              </a:lnSpc>
              <a:buClr>
                <a:srgbClr val="00AEEF"/>
              </a:buClr>
              <a:defRPr>
                <a:solidFill>
                  <a:schemeClr val="bg2">
                    <a:lumMod val="10000"/>
                  </a:schemeClr>
                </a:solidFill>
              </a:defRPr>
            </a:lvl3pPr>
            <a:lvl4pPr>
              <a:lnSpc>
                <a:spcPct val="100000"/>
              </a:lnSpc>
              <a:buClr>
                <a:srgbClr val="00AEEF"/>
              </a:buClr>
              <a:defRPr>
                <a:solidFill>
                  <a:schemeClr val="bg2">
                    <a:lumMod val="10000"/>
                  </a:schemeClr>
                </a:solidFill>
              </a:defRPr>
            </a:lvl4pPr>
            <a:lvl5pPr>
              <a:lnSpc>
                <a:spcPct val="100000"/>
              </a:lnSpc>
              <a:buClr>
                <a:srgbClr val="00AEEF"/>
              </a:buCl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F9A31F47-B31E-44BF-42A8-421359337F10}"/>
              </a:ext>
            </a:extLst>
          </p:cNvPr>
          <p:cNvSpPr>
            <a:spLocks noGrp="1"/>
          </p:cNvSpPr>
          <p:nvPr>
            <p:ph sz="half" idx="2"/>
          </p:nvPr>
        </p:nvSpPr>
        <p:spPr>
          <a:xfrm>
            <a:off x="7315200" y="1594390"/>
            <a:ext cx="4389120" cy="4389120"/>
          </a:xfrm>
          <a:prstGeom prst="rect">
            <a:avLst/>
          </a:prstGeom>
          <a:solidFill>
            <a:schemeClr val="tx1"/>
          </a:solidFill>
        </p:spPr>
        <p:txBody>
          <a:bodyPr lIns="365760" tIns="365760" rIns="365760" bIns="365760"/>
          <a:lstStyle>
            <a:lvl1pPr marL="0" indent="0">
              <a:lnSpc>
                <a:spcPct val="100000"/>
              </a:lnSpc>
              <a:buClr>
                <a:srgbClr val="00AEEF"/>
              </a:buClr>
              <a:buNone/>
              <a:defRPr sz="2000">
                <a:solidFill>
                  <a:schemeClr val="bg1"/>
                </a:solidFill>
              </a:defRPr>
            </a:lvl1pPr>
            <a:lvl2pPr>
              <a:lnSpc>
                <a:spcPct val="100000"/>
              </a:lnSpc>
              <a:buClr>
                <a:srgbClr val="00AEEF"/>
              </a:buClr>
              <a:defRPr sz="2000">
                <a:solidFill>
                  <a:schemeClr val="bg1"/>
                </a:solidFill>
              </a:defRPr>
            </a:lvl2pPr>
            <a:lvl3pPr>
              <a:lnSpc>
                <a:spcPct val="100000"/>
              </a:lnSpc>
              <a:buClr>
                <a:srgbClr val="00AEEF"/>
              </a:buClr>
              <a:defRPr>
                <a:solidFill>
                  <a:schemeClr val="bg1"/>
                </a:solidFill>
              </a:defRPr>
            </a:lvl3pPr>
            <a:lvl4pPr>
              <a:lnSpc>
                <a:spcPct val="100000"/>
              </a:lnSpc>
              <a:buClr>
                <a:srgbClr val="00AEEF"/>
              </a:buClr>
              <a:defRPr>
                <a:solidFill>
                  <a:schemeClr val="bg1"/>
                </a:solidFill>
              </a:defRPr>
            </a:lvl4pPr>
            <a:lvl5pPr>
              <a:lnSpc>
                <a:spcPct val="100000"/>
              </a:lnSpc>
              <a:buClr>
                <a:srgbClr val="00AEEF"/>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BDAAB6BD-AF5E-452E-EF98-B744F3EF69E4}"/>
              </a:ext>
            </a:extLst>
          </p:cNvPr>
          <p:cNvSpPr/>
          <p:nvPr userDrawn="1"/>
        </p:nvSpPr>
        <p:spPr>
          <a:xfrm>
            <a:off x="0" y="0"/>
            <a:ext cx="365760" cy="6858000"/>
          </a:xfrm>
          <a:prstGeom prst="rect">
            <a:avLst/>
          </a:prstGeom>
          <a:solidFill>
            <a:srgbClr val="0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
            <a:extLst>
              <a:ext uri="{FF2B5EF4-FFF2-40B4-BE49-F238E27FC236}">
                <a16:creationId xmlns:a16="http://schemas.microsoft.com/office/drawing/2014/main" id="{EBCF1921-68E8-15A4-F5F3-6E086625DE29}"/>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pic>
        <p:nvPicPr>
          <p:cNvPr id="3" name="Picture 7">
            <a:extLst>
              <a:ext uri="{FF2B5EF4-FFF2-40B4-BE49-F238E27FC236}">
                <a16:creationId xmlns:a16="http://schemas.microsoft.com/office/drawing/2014/main" id="{36312E86-CBAC-EC47-9C42-2F05CFACBC69}"/>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40097433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itle Callout">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40A67A-7EEC-B369-146B-1463B69D000D}"/>
              </a:ext>
            </a:extLst>
          </p:cNvPr>
          <p:cNvSpPr>
            <a:spLocks noGrp="1" noRot="1" noMove="1" noResize="1" noEditPoints="1" noAdjustHandles="1" noChangeArrowheads="1" noChangeShapeType="1"/>
          </p:cNvSpPr>
          <p:nvPr userDrawn="1"/>
        </p:nvSpPr>
        <p:spPr>
          <a:xfrm>
            <a:off x="-6990" y="0"/>
            <a:ext cx="47548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curved line on a black background&#10;&#10;AI-generated content may be incorrect.">
            <a:extLst>
              <a:ext uri="{FF2B5EF4-FFF2-40B4-BE49-F238E27FC236}">
                <a16:creationId xmlns:a16="http://schemas.microsoft.com/office/drawing/2014/main" id="{FDAC3DBC-50BD-9200-AD50-59FF2096EAD4}"/>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171332" cy="3183467"/>
          </a:xfrm>
          <a:prstGeom prst="rect">
            <a:avLst/>
          </a:prstGeom>
        </p:spPr>
      </p:pic>
      <p:sp>
        <p:nvSpPr>
          <p:cNvPr id="2" name="Text Placeholder 2">
            <a:extLst>
              <a:ext uri="{FF2B5EF4-FFF2-40B4-BE49-F238E27FC236}">
                <a16:creationId xmlns:a16="http://schemas.microsoft.com/office/drawing/2014/main" id="{CB4D108D-8980-07E0-8155-2E6A9F0D669D}"/>
              </a:ext>
            </a:extLst>
          </p:cNvPr>
          <p:cNvSpPr>
            <a:spLocks noGrp="1"/>
          </p:cNvSpPr>
          <p:nvPr>
            <p:ph idx="1"/>
          </p:nvPr>
        </p:nvSpPr>
        <p:spPr>
          <a:xfrm>
            <a:off x="5242560" y="2194561"/>
            <a:ext cx="6430884" cy="3790604"/>
          </a:xfrm>
          <a:prstGeom prst="rect">
            <a:avLst/>
          </a:prstGeom>
        </p:spPr>
        <p:txBody>
          <a:bodyPr vert="horz" lIns="91440" tIns="45720" rIns="91440" bIns="45720" rtlCol="0">
            <a:normAutofit/>
          </a:bodyPr>
          <a:lstStyle>
            <a:lvl1pPr>
              <a:defRPr sz="2400"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52FDB29A-84AF-6EBE-18AF-ACA0F05955A9}"/>
              </a:ext>
            </a:extLst>
          </p:cNvPr>
          <p:cNvSpPr>
            <a:spLocks noGrp="1"/>
          </p:cNvSpPr>
          <p:nvPr>
            <p:ph type="body" sz="quarter" idx="12"/>
          </p:nvPr>
        </p:nvSpPr>
        <p:spPr>
          <a:xfrm>
            <a:off x="731520" y="2194561"/>
            <a:ext cx="3566160" cy="3790604"/>
          </a:xfrm>
          <a:prstGeom prst="rect">
            <a:avLst/>
          </a:prstGeom>
        </p:spPr>
        <p:txBody>
          <a:bodyPr>
            <a:normAutofit/>
          </a:bodyPr>
          <a:lstStyle>
            <a:lvl1pPr marL="0" indent="0">
              <a:buNone/>
              <a:defRPr sz="4000" b="1">
                <a:solidFill>
                  <a:schemeClr val="bg1"/>
                </a:solidFill>
                <a:latin typeface="+mj-lt"/>
                <a:ea typeface="Open Sans Extrabold" pitchFamily="2" charset="0"/>
                <a:cs typeface="Open Sans Extrabold" pitchFamily="2" charset="0"/>
              </a:defRPr>
            </a:lvl1pPr>
          </a:lstStyle>
          <a:p>
            <a:pPr lvl="0"/>
            <a:r>
              <a:rPr lang="en-US"/>
              <a:t>Click to edit Master text styles</a:t>
            </a:r>
          </a:p>
        </p:txBody>
      </p:sp>
      <p:pic>
        <p:nvPicPr>
          <p:cNvPr id="3" name="Picture 7">
            <a:extLst>
              <a:ext uri="{FF2B5EF4-FFF2-40B4-BE49-F238E27FC236}">
                <a16:creationId xmlns:a16="http://schemas.microsoft.com/office/drawing/2014/main" id="{065B7CDF-A17D-3FB3-B117-8E90E86F264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17753457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hoto">
    <p:bg>
      <p:bgRef idx="1001">
        <a:schemeClr val="bg1"/>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1D3A3A8-7378-CFCA-9008-F2D20DF88916}"/>
              </a:ext>
            </a:extLst>
          </p:cNvPr>
          <p:cNvSpPr>
            <a:spLocks noGrp="1"/>
          </p:cNvSpPr>
          <p:nvPr>
            <p:ph sz="half" idx="11"/>
          </p:nvPr>
        </p:nvSpPr>
        <p:spPr>
          <a:xfrm>
            <a:off x="5212080" y="2197992"/>
            <a:ext cx="6527837" cy="3921893"/>
          </a:xfrm>
          <a:prstGeom prst="rect">
            <a:avLst/>
          </a:prstGeom>
        </p:spPr>
        <p:txBody>
          <a:bodyPr/>
          <a:lstStyle>
            <a:lvl1pPr marL="0" indent="0">
              <a:lnSpc>
                <a:spcPct val="100000"/>
              </a:lnSpc>
              <a:buNone/>
              <a:defRPr sz="2000">
                <a:solidFill>
                  <a:schemeClr val="bg2">
                    <a:lumMod val="10000"/>
                  </a:schemeClr>
                </a:solidFill>
              </a:defRPr>
            </a:lvl1pPr>
            <a:lvl2pPr marL="800100" indent="-342900">
              <a:lnSpc>
                <a:spcPct val="100000"/>
              </a:lnSpc>
              <a:buFont typeface="Arial" panose="020B0604020202020204" pitchFamily="34" charset="0"/>
              <a:buChar char="•"/>
              <a:defRPr sz="2000">
                <a:solidFill>
                  <a:schemeClr val="bg2">
                    <a:lumMod val="10000"/>
                  </a:schemeClr>
                </a:solidFill>
              </a:defRPr>
            </a:lvl2pPr>
            <a:lvl3pPr marL="1257300" indent="-342900">
              <a:lnSpc>
                <a:spcPct val="100000"/>
              </a:lnSpc>
              <a:buFont typeface="Arial" panose="020B0604020202020204" pitchFamily="34" charset="0"/>
              <a:buChar char="•"/>
              <a:defRPr>
                <a:solidFill>
                  <a:schemeClr val="bg2">
                    <a:lumMod val="10000"/>
                  </a:schemeClr>
                </a:solidFill>
              </a:defRPr>
            </a:lvl3pPr>
            <a:lvl4pPr marL="1657350" indent="-285750">
              <a:lnSpc>
                <a:spcPct val="100000"/>
              </a:lnSpc>
              <a:buFont typeface="Arial" panose="020B0604020202020204" pitchFamily="34" charset="0"/>
              <a:buChar char="•"/>
              <a:defRPr>
                <a:solidFill>
                  <a:schemeClr val="bg2">
                    <a:lumMod val="10000"/>
                  </a:schemeClr>
                </a:solidFill>
              </a:defRPr>
            </a:lvl4pPr>
            <a:lvl5pPr marL="2114550" indent="-285750">
              <a:lnSpc>
                <a:spcPct val="100000"/>
              </a:lnSpc>
              <a:buFont typeface="Arial" panose="020B0604020202020204" pitchFamily="34" charset="0"/>
              <a:buChar cha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2">
            <a:extLst>
              <a:ext uri="{FF2B5EF4-FFF2-40B4-BE49-F238E27FC236}">
                <a16:creationId xmlns:a16="http://schemas.microsoft.com/office/drawing/2014/main" id="{6C14E2C1-6894-74E1-66D1-157883AB8C76}"/>
              </a:ext>
            </a:extLst>
          </p:cNvPr>
          <p:cNvSpPr>
            <a:spLocks noGrp="1"/>
          </p:cNvSpPr>
          <p:nvPr>
            <p:ph type="body" idx="14"/>
          </p:nvPr>
        </p:nvSpPr>
        <p:spPr>
          <a:xfrm>
            <a:off x="5212080" y="1594390"/>
            <a:ext cx="6527839" cy="599819"/>
          </a:xfrm>
          <a:prstGeom prst="rect">
            <a:avLst/>
          </a:prstGeom>
        </p:spPr>
        <p:txBody>
          <a:bodyPr anchor="b"/>
          <a:lstStyle>
            <a:lvl1pPr marL="0" indent="0">
              <a:buNone/>
              <a:defRPr sz="2400" b="1">
                <a:solidFill>
                  <a:srgbClr val="0B2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icture Placeholder 7">
            <a:extLst>
              <a:ext uri="{FF2B5EF4-FFF2-40B4-BE49-F238E27FC236}">
                <a16:creationId xmlns:a16="http://schemas.microsoft.com/office/drawing/2014/main" id="{1686A6B4-D4AC-523D-D6A0-958C2DDB6E77}"/>
              </a:ext>
            </a:extLst>
          </p:cNvPr>
          <p:cNvSpPr>
            <a:spLocks noGrp="1"/>
          </p:cNvSpPr>
          <p:nvPr>
            <p:ph type="pic" sz="quarter" idx="15"/>
          </p:nvPr>
        </p:nvSpPr>
        <p:spPr>
          <a:xfrm>
            <a:off x="914400" y="1594390"/>
            <a:ext cx="3945729" cy="4526255"/>
          </a:xfrm>
          <a:prstGeom prst="rect">
            <a:avLst/>
          </a:prstGeom>
        </p:spPr>
        <p:txBody>
          <a:bodyPr/>
          <a:lstStyle>
            <a:lvl1pPr marL="0" indent="0">
              <a:buNone/>
              <a:defRPr/>
            </a:lvl1pPr>
          </a:lstStyle>
          <a:p>
            <a:r>
              <a:rPr lang="en-US" dirty="0"/>
              <a:t>Click icon to add picture</a:t>
            </a:r>
          </a:p>
        </p:txBody>
      </p:sp>
      <p:sp>
        <p:nvSpPr>
          <p:cNvPr id="3" name="Rectangle 2">
            <a:extLst>
              <a:ext uri="{FF2B5EF4-FFF2-40B4-BE49-F238E27FC236}">
                <a16:creationId xmlns:a16="http://schemas.microsoft.com/office/drawing/2014/main" id="{21B8632A-4E03-BC93-9C68-A20E46AF6B91}"/>
              </a:ext>
            </a:extLst>
          </p:cNvPr>
          <p:cNvSpPr/>
          <p:nvPr userDrawn="1"/>
        </p:nvSpPr>
        <p:spPr>
          <a:xfrm>
            <a:off x="0" y="0"/>
            <a:ext cx="365760" cy="6858000"/>
          </a:xfrm>
          <a:prstGeom prst="rect">
            <a:avLst/>
          </a:prstGeom>
          <a:solidFill>
            <a:srgbClr val="0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a:extLst>
              <a:ext uri="{FF2B5EF4-FFF2-40B4-BE49-F238E27FC236}">
                <a16:creationId xmlns:a16="http://schemas.microsoft.com/office/drawing/2014/main" id="{7FB9DCDD-BD9A-08E6-D240-7977EBD6AE3B}"/>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pic>
        <p:nvPicPr>
          <p:cNvPr id="7" name="Picture 7">
            <a:extLst>
              <a:ext uri="{FF2B5EF4-FFF2-40B4-BE49-F238E27FC236}">
                <a16:creationId xmlns:a16="http://schemas.microsoft.com/office/drawing/2014/main" id="{2B05B834-0E7C-DAE4-A899-3CD47F7C12E9}"/>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12573400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bg>
      <p:bgRef idx="1001">
        <a:schemeClr val="bg1"/>
      </p:bgRef>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7370FBE1-0EF3-3E2A-47E6-D9778D9E8116}"/>
              </a:ext>
            </a:extLst>
          </p:cNvPr>
          <p:cNvSpPr>
            <a:spLocks noGrp="1"/>
          </p:cNvSpPr>
          <p:nvPr>
            <p:ph sz="half" idx="2"/>
          </p:nvPr>
        </p:nvSpPr>
        <p:spPr>
          <a:xfrm>
            <a:off x="4531815" y="2197992"/>
            <a:ext cx="3425444" cy="393192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sz="2200">
                <a:solidFill>
                  <a:schemeClr val="bg2">
                    <a:lumMod val="10000"/>
                  </a:schemeClr>
                </a:solidFill>
              </a:defRPr>
            </a:lvl1pPr>
            <a:lvl2pPr marL="233363" marR="0" indent="-225425"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sz="2000">
                <a:solidFill>
                  <a:schemeClr val="bg2">
                    <a:lumMod val="10000"/>
                  </a:schemeClr>
                </a:solidFill>
              </a:defRPr>
            </a:lvl2pPr>
            <a:lvl3pPr marL="685800" marR="0" indent="-228600"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a:solidFill>
                  <a:schemeClr val="bg2">
                    <a:lumMod val="10000"/>
                  </a:schemeClr>
                </a:solidFill>
              </a:defRPr>
            </a:lvl3pPr>
            <a:lvl4pPr marL="1143000" marR="0" indent="-228600"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a:solidFill>
                  <a:schemeClr val="bg2">
                    <a:lumMod val="10000"/>
                  </a:schemeClr>
                </a:solidFill>
              </a:defRPr>
            </a:lvl4pPr>
            <a:lvl5pPr marL="1463040" marR="0" indent="-228600"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a:solidFill>
                  <a:schemeClr val="bg2">
                    <a:lumMod val="10000"/>
                  </a:schemeClr>
                </a:solidFill>
              </a:defRPr>
            </a:lvl5pPr>
          </a:lstStyle>
          <a:p>
            <a:pPr marL="0" marR="0" lvl="0"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Click to edit Master text styles</a:t>
            </a:r>
          </a:p>
          <a:p>
            <a:pPr marL="0" marR="0" lvl="1"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Second level</a:t>
            </a:r>
          </a:p>
          <a:p>
            <a:pPr marL="0" marR="0" lvl="2"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Third level</a:t>
            </a:r>
          </a:p>
          <a:p>
            <a:pPr marL="0" marR="0" lvl="3"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Fourth level</a:t>
            </a:r>
          </a:p>
          <a:p>
            <a:pPr marL="0" marR="0" lvl="4"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Fifth level</a:t>
            </a:r>
            <a:endParaRPr kumimoji="0" lang="en-US" sz="1800" b="0" i="0" u="none" strike="noStrike" kern="1200" cap="none" spc="0" normalizeH="0" baseline="0" noProof="0">
              <a:ln>
                <a:noFill/>
              </a:ln>
              <a:solidFill>
                <a:srgbClr val="0B2538"/>
              </a:solidFill>
              <a:effectLst/>
              <a:uLnTx/>
              <a:uFillTx/>
              <a:latin typeface="+mn-lt"/>
              <a:ea typeface="+mn-ea"/>
              <a:cs typeface="+mn-cs"/>
            </a:endParaRPr>
          </a:p>
        </p:txBody>
      </p:sp>
      <p:sp>
        <p:nvSpPr>
          <p:cNvPr id="4" name="Content Placeholder 3">
            <a:extLst>
              <a:ext uri="{FF2B5EF4-FFF2-40B4-BE49-F238E27FC236}">
                <a16:creationId xmlns:a16="http://schemas.microsoft.com/office/drawing/2014/main" id="{2BB86E7B-DD03-6FD2-2B2F-8DEEBE16CCD3}"/>
              </a:ext>
            </a:extLst>
          </p:cNvPr>
          <p:cNvSpPr>
            <a:spLocks noGrp="1"/>
          </p:cNvSpPr>
          <p:nvPr>
            <p:ph sz="half" idx="11"/>
          </p:nvPr>
        </p:nvSpPr>
        <p:spPr>
          <a:xfrm>
            <a:off x="8149231" y="2197992"/>
            <a:ext cx="3425444" cy="393192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sz="2200">
                <a:solidFill>
                  <a:schemeClr val="bg2">
                    <a:lumMod val="10000"/>
                  </a:schemeClr>
                </a:solidFill>
              </a:defRPr>
            </a:lvl1pPr>
            <a:lvl2pPr marL="233363" marR="0" indent="-225425"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sz="2000">
                <a:solidFill>
                  <a:schemeClr val="bg2">
                    <a:lumMod val="10000"/>
                  </a:schemeClr>
                </a:solidFill>
              </a:defRPr>
            </a:lvl2pPr>
            <a:lvl3pPr marL="685800" marR="0" indent="-228600"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a:solidFill>
                  <a:schemeClr val="bg2">
                    <a:lumMod val="10000"/>
                  </a:schemeClr>
                </a:solidFill>
              </a:defRPr>
            </a:lvl3pPr>
            <a:lvl4pPr marL="1143000" marR="0" indent="-228600"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a:solidFill>
                  <a:schemeClr val="bg2">
                    <a:lumMod val="10000"/>
                  </a:schemeClr>
                </a:solidFill>
              </a:defRPr>
            </a:lvl4pPr>
            <a:lvl5pPr marL="1463040" marR="0" indent="-228600"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a:solidFill>
                  <a:schemeClr val="bg2">
                    <a:lumMod val="10000"/>
                  </a:schemeClr>
                </a:solidFill>
              </a:defRPr>
            </a:lvl5pPr>
          </a:lstStyle>
          <a:p>
            <a:pPr marL="0" marR="0" lvl="0"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Click to edit Master text styles</a:t>
            </a:r>
          </a:p>
          <a:p>
            <a:pPr marL="0" marR="0" lvl="1"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Second level</a:t>
            </a:r>
          </a:p>
          <a:p>
            <a:pPr marL="0" marR="0" lvl="2"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Third level</a:t>
            </a:r>
          </a:p>
          <a:p>
            <a:pPr marL="0" marR="0" lvl="3"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Fourth level</a:t>
            </a:r>
          </a:p>
          <a:p>
            <a:pPr marL="0" marR="0" lvl="4"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Fifth level</a:t>
            </a:r>
            <a:endParaRPr kumimoji="0" lang="en-US" sz="1800" b="0" i="0" u="none" strike="noStrike" kern="1200" cap="none" spc="0" normalizeH="0" baseline="0" noProof="0">
              <a:ln>
                <a:noFill/>
              </a:ln>
              <a:solidFill>
                <a:srgbClr val="0B2538"/>
              </a:solidFill>
              <a:effectLst/>
              <a:uLnTx/>
              <a:uFillTx/>
              <a:latin typeface="+mn-lt"/>
              <a:ea typeface="+mn-ea"/>
              <a:cs typeface="+mn-cs"/>
            </a:endParaRPr>
          </a:p>
        </p:txBody>
      </p:sp>
      <p:sp>
        <p:nvSpPr>
          <p:cNvPr id="6" name="Text Placeholder 2">
            <a:extLst>
              <a:ext uri="{FF2B5EF4-FFF2-40B4-BE49-F238E27FC236}">
                <a16:creationId xmlns:a16="http://schemas.microsoft.com/office/drawing/2014/main" id="{A818B78A-DB2A-E3AE-3F29-883755EDAA6C}"/>
              </a:ext>
            </a:extLst>
          </p:cNvPr>
          <p:cNvSpPr>
            <a:spLocks noGrp="1"/>
          </p:cNvSpPr>
          <p:nvPr>
            <p:ph type="body" idx="12"/>
          </p:nvPr>
        </p:nvSpPr>
        <p:spPr>
          <a:xfrm>
            <a:off x="914398" y="1594390"/>
            <a:ext cx="3425445" cy="599819"/>
          </a:xfrm>
          <a:prstGeom prst="rect">
            <a:avLst/>
          </a:prstGeom>
        </p:spPr>
        <p:txBody>
          <a:bodyPr anchor="b">
            <a:noAutofit/>
          </a:bodyPr>
          <a:lstStyle>
            <a:lvl1pPr marL="0" indent="0">
              <a:buNone/>
              <a:defRPr sz="2400" b="1">
                <a:solidFill>
                  <a:srgbClr val="0B2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a:extLst>
              <a:ext uri="{FF2B5EF4-FFF2-40B4-BE49-F238E27FC236}">
                <a16:creationId xmlns:a16="http://schemas.microsoft.com/office/drawing/2014/main" id="{72C2A6D3-26F0-6528-0CD8-9A423FCB1280}"/>
              </a:ext>
            </a:extLst>
          </p:cNvPr>
          <p:cNvSpPr>
            <a:spLocks noGrp="1"/>
          </p:cNvSpPr>
          <p:nvPr>
            <p:ph type="body" idx="13"/>
          </p:nvPr>
        </p:nvSpPr>
        <p:spPr>
          <a:xfrm>
            <a:off x="4531814" y="1594390"/>
            <a:ext cx="3425445" cy="599819"/>
          </a:xfrm>
          <a:prstGeom prst="rect">
            <a:avLst/>
          </a:prstGeom>
        </p:spPr>
        <p:txBody>
          <a:bodyPr anchor="b">
            <a:noAutofit/>
          </a:bodyPr>
          <a:lstStyle>
            <a:lvl1pPr marL="0" indent="0">
              <a:buNone/>
              <a:defRPr sz="2400" b="1">
                <a:solidFill>
                  <a:srgbClr val="0B2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02EC2196-D0AA-AF15-C76D-7E00C67F9EFC}"/>
              </a:ext>
            </a:extLst>
          </p:cNvPr>
          <p:cNvSpPr>
            <a:spLocks noGrp="1"/>
          </p:cNvSpPr>
          <p:nvPr>
            <p:ph type="body" idx="14"/>
          </p:nvPr>
        </p:nvSpPr>
        <p:spPr>
          <a:xfrm>
            <a:off x="8149230" y="1594390"/>
            <a:ext cx="3425445" cy="599819"/>
          </a:xfrm>
          <a:prstGeom prst="rect">
            <a:avLst/>
          </a:prstGeom>
        </p:spPr>
        <p:txBody>
          <a:bodyPr anchor="b">
            <a:noAutofit/>
          </a:bodyPr>
          <a:lstStyle>
            <a:lvl1pPr marL="0" indent="0">
              <a:buNone/>
              <a:defRPr sz="2400" b="1">
                <a:solidFill>
                  <a:srgbClr val="0B2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8">
            <a:extLst>
              <a:ext uri="{FF2B5EF4-FFF2-40B4-BE49-F238E27FC236}">
                <a16:creationId xmlns:a16="http://schemas.microsoft.com/office/drawing/2014/main" id="{FA5B478A-2737-9070-2B68-EEBB4479A6A9}"/>
              </a:ext>
            </a:extLst>
          </p:cNvPr>
          <p:cNvSpPr/>
          <p:nvPr userDrawn="1"/>
        </p:nvSpPr>
        <p:spPr>
          <a:xfrm>
            <a:off x="0" y="0"/>
            <a:ext cx="36576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a:extLst>
              <a:ext uri="{FF2B5EF4-FFF2-40B4-BE49-F238E27FC236}">
                <a16:creationId xmlns:a16="http://schemas.microsoft.com/office/drawing/2014/main" id="{FAC6C200-EEDE-D814-6858-1E281C128527}"/>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sp>
        <p:nvSpPr>
          <p:cNvPr id="11" name="Content Placeholder 3">
            <a:extLst>
              <a:ext uri="{FF2B5EF4-FFF2-40B4-BE49-F238E27FC236}">
                <a16:creationId xmlns:a16="http://schemas.microsoft.com/office/drawing/2014/main" id="{F6F94C7A-DB76-0CBD-4756-8D0C9849F986}"/>
              </a:ext>
            </a:extLst>
          </p:cNvPr>
          <p:cNvSpPr>
            <a:spLocks noGrp="1"/>
          </p:cNvSpPr>
          <p:nvPr>
            <p:ph sz="half" idx="15"/>
          </p:nvPr>
        </p:nvSpPr>
        <p:spPr>
          <a:xfrm>
            <a:off x="914398" y="2197992"/>
            <a:ext cx="3425444" cy="393192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sz="2200">
                <a:solidFill>
                  <a:schemeClr val="bg2">
                    <a:lumMod val="10000"/>
                  </a:schemeClr>
                </a:solidFill>
              </a:defRPr>
            </a:lvl1pPr>
            <a:lvl2pPr marL="233363" marR="0" indent="-225425"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sz="2000">
                <a:solidFill>
                  <a:schemeClr val="bg2">
                    <a:lumMod val="10000"/>
                  </a:schemeClr>
                </a:solidFill>
              </a:defRPr>
            </a:lvl2pPr>
            <a:lvl3pPr marL="685800" marR="0" indent="-228600"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a:solidFill>
                  <a:schemeClr val="bg2">
                    <a:lumMod val="10000"/>
                  </a:schemeClr>
                </a:solidFill>
              </a:defRPr>
            </a:lvl3pPr>
            <a:lvl4pPr marL="1143000" marR="0" indent="-228600"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a:solidFill>
                  <a:schemeClr val="bg2">
                    <a:lumMod val="10000"/>
                  </a:schemeClr>
                </a:solidFill>
              </a:defRPr>
            </a:lvl4pPr>
            <a:lvl5pPr marL="1463040" marR="0" indent="-228600" algn="l" defTabSz="914400" rtl="0" eaLnBrk="1" fontAlgn="auto" latinLnBrk="0" hangingPunct="1">
              <a:lnSpc>
                <a:spcPct val="100000"/>
              </a:lnSpc>
              <a:spcBef>
                <a:spcPts val="500"/>
              </a:spcBef>
              <a:spcAft>
                <a:spcPts val="0"/>
              </a:spcAft>
              <a:buClr>
                <a:srgbClr val="00ADEE"/>
              </a:buClr>
              <a:buSzTx/>
              <a:buFont typeface="Arial" panose="020B0604020202020204" pitchFamily="34" charset="0"/>
              <a:buChar char="•"/>
              <a:tabLst/>
              <a:defRPr>
                <a:solidFill>
                  <a:schemeClr val="bg2">
                    <a:lumMod val="10000"/>
                  </a:schemeClr>
                </a:solidFill>
              </a:defRPr>
            </a:lvl5pPr>
          </a:lstStyle>
          <a:p>
            <a:pPr marL="0" marR="0" lvl="0"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Click to edit Master text styles</a:t>
            </a:r>
          </a:p>
          <a:p>
            <a:pPr marL="0" marR="0" lvl="1"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Second level</a:t>
            </a:r>
          </a:p>
          <a:p>
            <a:pPr marL="0" marR="0" lvl="2"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Third level</a:t>
            </a:r>
          </a:p>
          <a:p>
            <a:pPr marL="0" marR="0" lvl="3"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Fourth level</a:t>
            </a:r>
          </a:p>
          <a:p>
            <a:pPr marL="0" marR="0" lvl="4" indent="0" algn="l" defTabSz="914400" rtl="0" eaLnBrk="1" fontAlgn="auto" latinLnBrk="0" hangingPunct="1">
              <a:lnSpc>
                <a:spcPct val="100000"/>
              </a:lnSpc>
              <a:spcBef>
                <a:spcPts val="1000"/>
              </a:spcBef>
              <a:spcAft>
                <a:spcPts val="0"/>
              </a:spcAft>
              <a:buClr>
                <a:srgbClr val="00ADEE"/>
              </a:buClr>
              <a:buSzTx/>
              <a:buFont typeface="Arial" panose="020B0604020202020204" pitchFamily="34" charset="0"/>
              <a:buNone/>
              <a:tabLst/>
              <a:defRPr/>
            </a:pPr>
            <a:r>
              <a:rPr kumimoji="0" lang="en-US" sz="2000" b="0" i="0" u="none" strike="noStrike" kern="1200" cap="none" spc="0" normalizeH="0" baseline="0" noProof="0">
                <a:ln>
                  <a:noFill/>
                </a:ln>
                <a:solidFill>
                  <a:srgbClr val="0B2538"/>
                </a:solidFill>
                <a:effectLst/>
                <a:uLnTx/>
                <a:uFillTx/>
                <a:latin typeface="+mn-lt"/>
                <a:ea typeface="+mn-ea"/>
                <a:cs typeface="+mn-cs"/>
              </a:rPr>
              <a:t>Fifth level</a:t>
            </a:r>
            <a:endParaRPr kumimoji="0" lang="en-US" sz="1800" b="0" i="0" u="none" strike="noStrike" kern="1200" cap="none" spc="0" normalizeH="0" baseline="0" noProof="0">
              <a:ln>
                <a:noFill/>
              </a:ln>
              <a:solidFill>
                <a:srgbClr val="0B2538"/>
              </a:solidFill>
              <a:effectLst/>
              <a:uLnTx/>
              <a:uFillTx/>
              <a:latin typeface="+mn-lt"/>
              <a:ea typeface="+mn-ea"/>
              <a:cs typeface="+mn-cs"/>
            </a:endParaRPr>
          </a:p>
        </p:txBody>
      </p:sp>
      <p:pic>
        <p:nvPicPr>
          <p:cNvPr id="2" name="Picture 7">
            <a:extLst>
              <a:ext uri="{FF2B5EF4-FFF2-40B4-BE49-F238E27FC236}">
                <a16:creationId xmlns:a16="http://schemas.microsoft.com/office/drawing/2014/main" id="{B6EDACF3-6E12-D119-FB47-026B723CA54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7629355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Headers">
    <p:bg>
      <p:bgRef idx="1001">
        <a:schemeClr val="bg1"/>
      </p:bgRef>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3C87E76-171D-F2A6-A357-78C9255CDDFC}"/>
              </a:ext>
            </a:extLst>
          </p:cNvPr>
          <p:cNvSpPr>
            <a:spLocks noGrp="1"/>
          </p:cNvSpPr>
          <p:nvPr>
            <p:ph sz="half" idx="1"/>
          </p:nvPr>
        </p:nvSpPr>
        <p:spPr>
          <a:xfrm>
            <a:off x="914399" y="2651760"/>
            <a:ext cx="3425444" cy="3200400"/>
          </a:xfrm>
          <a:prstGeom prst="rect">
            <a:avLst/>
          </a:prstGeom>
          <a:noFill/>
          <a:ln w="25400">
            <a:solidFill>
              <a:schemeClr val="bg2"/>
            </a:solidFill>
          </a:ln>
        </p:spPr>
        <p:txBody>
          <a:bodyPr lIns="274320" tIns="274320" rIns="274320" bIns="274320"/>
          <a:lstStyle>
            <a:lvl1pPr>
              <a:lnSpc>
                <a:spcPct val="100000"/>
              </a:lnSpc>
              <a:buClr>
                <a:srgbClr val="00AEEF"/>
              </a:buClr>
              <a:defRPr sz="2000">
                <a:solidFill>
                  <a:schemeClr val="tx1"/>
                </a:solidFill>
              </a:defRPr>
            </a:lvl1pPr>
            <a:lvl2pPr>
              <a:lnSpc>
                <a:spcPct val="100000"/>
              </a:lnSpc>
              <a:buClr>
                <a:srgbClr val="00AEEF"/>
              </a:buClr>
              <a:defRPr sz="2000">
                <a:solidFill>
                  <a:schemeClr val="tx1"/>
                </a:solidFill>
              </a:defRPr>
            </a:lvl2pPr>
            <a:lvl3pPr>
              <a:lnSpc>
                <a:spcPct val="100000"/>
              </a:lnSpc>
              <a:buClr>
                <a:srgbClr val="00AEEF"/>
              </a:buClr>
              <a:defRPr>
                <a:solidFill>
                  <a:schemeClr val="tx1"/>
                </a:solidFill>
              </a:defRPr>
            </a:lvl3pPr>
            <a:lvl4pPr>
              <a:lnSpc>
                <a:spcPct val="100000"/>
              </a:lnSpc>
              <a:buClr>
                <a:srgbClr val="00AEEF"/>
              </a:buClr>
              <a:defRPr>
                <a:solidFill>
                  <a:schemeClr val="tx1"/>
                </a:solidFill>
              </a:defRPr>
            </a:lvl4pPr>
            <a:lvl5pPr>
              <a:lnSpc>
                <a:spcPct val="100000"/>
              </a:lnSpc>
              <a:buClr>
                <a:srgbClr val="00AEEF"/>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7370FBE1-0EF3-3E2A-47E6-D9778D9E8116}"/>
              </a:ext>
            </a:extLst>
          </p:cNvPr>
          <p:cNvSpPr>
            <a:spLocks noGrp="1"/>
          </p:cNvSpPr>
          <p:nvPr>
            <p:ph sz="half" idx="2"/>
          </p:nvPr>
        </p:nvSpPr>
        <p:spPr>
          <a:xfrm>
            <a:off x="4531815" y="2651760"/>
            <a:ext cx="3429000" cy="3200400"/>
          </a:xfrm>
          <a:prstGeom prst="rect">
            <a:avLst/>
          </a:prstGeom>
          <a:noFill/>
          <a:ln w="25400">
            <a:solidFill>
              <a:schemeClr val="bg2"/>
            </a:solidFill>
          </a:ln>
        </p:spPr>
        <p:txBody>
          <a:bodyPr lIns="274320" tIns="274320" rIns="274320" bIns="274320"/>
          <a:lstStyle>
            <a:lvl1pPr>
              <a:lnSpc>
                <a:spcPct val="100000"/>
              </a:lnSpc>
              <a:buClr>
                <a:srgbClr val="00AEEF"/>
              </a:buClr>
              <a:defRPr sz="2000">
                <a:solidFill>
                  <a:schemeClr val="tx1"/>
                </a:solidFill>
              </a:defRPr>
            </a:lvl1pPr>
            <a:lvl2pPr>
              <a:lnSpc>
                <a:spcPct val="100000"/>
              </a:lnSpc>
              <a:buClr>
                <a:srgbClr val="00AEEF"/>
              </a:buClr>
              <a:defRPr sz="2000">
                <a:solidFill>
                  <a:schemeClr val="tx1"/>
                </a:solidFill>
              </a:defRPr>
            </a:lvl2pPr>
            <a:lvl3pPr>
              <a:lnSpc>
                <a:spcPct val="100000"/>
              </a:lnSpc>
              <a:buClr>
                <a:srgbClr val="00AEEF"/>
              </a:buClr>
              <a:defRPr>
                <a:solidFill>
                  <a:schemeClr val="tx1"/>
                </a:solidFill>
              </a:defRPr>
            </a:lvl3pPr>
            <a:lvl4pPr>
              <a:lnSpc>
                <a:spcPct val="100000"/>
              </a:lnSpc>
              <a:buClr>
                <a:srgbClr val="00AEEF"/>
              </a:buClr>
              <a:defRPr>
                <a:solidFill>
                  <a:schemeClr val="tx1"/>
                </a:solidFill>
              </a:defRPr>
            </a:lvl4pPr>
            <a:lvl5pPr>
              <a:lnSpc>
                <a:spcPct val="100000"/>
              </a:lnSpc>
              <a:buClr>
                <a:srgbClr val="00AEEF"/>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B86E7B-DD03-6FD2-2B2F-8DEEBE16CCD3}"/>
              </a:ext>
            </a:extLst>
          </p:cNvPr>
          <p:cNvSpPr>
            <a:spLocks noGrp="1"/>
          </p:cNvSpPr>
          <p:nvPr>
            <p:ph sz="half" idx="11"/>
          </p:nvPr>
        </p:nvSpPr>
        <p:spPr>
          <a:xfrm>
            <a:off x="8149231" y="2651760"/>
            <a:ext cx="3425444" cy="3200400"/>
          </a:xfrm>
          <a:prstGeom prst="rect">
            <a:avLst/>
          </a:prstGeom>
          <a:noFill/>
          <a:ln w="25400">
            <a:solidFill>
              <a:schemeClr val="bg2"/>
            </a:solidFill>
          </a:ln>
        </p:spPr>
        <p:txBody>
          <a:bodyPr lIns="274320" tIns="274320" rIns="274320" bIns="274320"/>
          <a:lstStyle>
            <a:lvl1pPr>
              <a:lnSpc>
                <a:spcPct val="100000"/>
              </a:lnSpc>
              <a:buClr>
                <a:srgbClr val="00AEEF"/>
              </a:buClr>
              <a:defRPr sz="2000">
                <a:solidFill>
                  <a:schemeClr val="tx1"/>
                </a:solidFill>
              </a:defRPr>
            </a:lvl1pPr>
            <a:lvl2pPr>
              <a:lnSpc>
                <a:spcPct val="100000"/>
              </a:lnSpc>
              <a:buClr>
                <a:srgbClr val="00AEEF"/>
              </a:buClr>
              <a:defRPr sz="2000">
                <a:solidFill>
                  <a:schemeClr val="tx1"/>
                </a:solidFill>
              </a:defRPr>
            </a:lvl2pPr>
            <a:lvl3pPr>
              <a:lnSpc>
                <a:spcPct val="100000"/>
              </a:lnSpc>
              <a:buClr>
                <a:srgbClr val="00AEEF"/>
              </a:buClr>
              <a:defRPr>
                <a:solidFill>
                  <a:schemeClr val="tx1"/>
                </a:solidFill>
              </a:defRPr>
            </a:lvl3pPr>
            <a:lvl4pPr>
              <a:lnSpc>
                <a:spcPct val="100000"/>
              </a:lnSpc>
              <a:buClr>
                <a:srgbClr val="00AEEF"/>
              </a:buClr>
              <a:defRPr>
                <a:solidFill>
                  <a:schemeClr val="tx1"/>
                </a:solidFill>
              </a:defRPr>
            </a:lvl4pPr>
            <a:lvl5pPr>
              <a:lnSpc>
                <a:spcPct val="100000"/>
              </a:lnSpc>
              <a:buClr>
                <a:srgbClr val="00AEEF"/>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2">
            <a:extLst>
              <a:ext uri="{FF2B5EF4-FFF2-40B4-BE49-F238E27FC236}">
                <a16:creationId xmlns:a16="http://schemas.microsoft.com/office/drawing/2014/main" id="{A818B78A-DB2A-E3AE-3F29-883755EDAA6C}"/>
              </a:ext>
            </a:extLst>
          </p:cNvPr>
          <p:cNvSpPr>
            <a:spLocks noGrp="1"/>
          </p:cNvSpPr>
          <p:nvPr>
            <p:ph type="body" idx="12"/>
          </p:nvPr>
        </p:nvSpPr>
        <p:spPr>
          <a:xfrm>
            <a:off x="914398" y="1594389"/>
            <a:ext cx="3425445" cy="1097280"/>
          </a:xfrm>
          <a:prstGeom prst="rect">
            <a:avLst/>
          </a:prstGeom>
          <a:solidFill>
            <a:schemeClr val="tx1"/>
          </a:solidFill>
        </p:spPr>
        <p:txBody>
          <a:bodyPr lIns="274320" tIns="274320" rIns="274320" bIns="274320" anchor="ctr"/>
          <a:lstStyle>
            <a:lvl1pPr marL="0" indent="0">
              <a:buNone/>
              <a:defRPr sz="2400" b="1">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a:extLst>
              <a:ext uri="{FF2B5EF4-FFF2-40B4-BE49-F238E27FC236}">
                <a16:creationId xmlns:a16="http://schemas.microsoft.com/office/drawing/2014/main" id="{72C2A6D3-26F0-6528-0CD8-9A423FCB1280}"/>
              </a:ext>
            </a:extLst>
          </p:cNvPr>
          <p:cNvSpPr>
            <a:spLocks noGrp="1"/>
          </p:cNvSpPr>
          <p:nvPr>
            <p:ph type="body" idx="13"/>
          </p:nvPr>
        </p:nvSpPr>
        <p:spPr>
          <a:xfrm>
            <a:off x="4531814" y="1594389"/>
            <a:ext cx="3425445" cy="1097280"/>
          </a:xfrm>
          <a:prstGeom prst="rect">
            <a:avLst/>
          </a:prstGeom>
          <a:solidFill>
            <a:schemeClr val="tx1"/>
          </a:solidFill>
        </p:spPr>
        <p:txBody>
          <a:bodyPr lIns="274320" tIns="274320" rIns="274320" bIns="274320" anchor="ctr"/>
          <a:lstStyle>
            <a:lvl1pPr marL="0" indent="0">
              <a:buNone/>
              <a:defRPr sz="2400" b="1">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02EC2196-D0AA-AF15-C76D-7E00C67F9EFC}"/>
              </a:ext>
            </a:extLst>
          </p:cNvPr>
          <p:cNvSpPr>
            <a:spLocks noGrp="1"/>
          </p:cNvSpPr>
          <p:nvPr>
            <p:ph type="body" idx="14"/>
          </p:nvPr>
        </p:nvSpPr>
        <p:spPr>
          <a:xfrm>
            <a:off x="8149230" y="1594389"/>
            <a:ext cx="3425445" cy="1097280"/>
          </a:xfrm>
          <a:prstGeom prst="rect">
            <a:avLst/>
          </a:prstGeom>
          <a:solidFill>
            <a:schemeClr val="tx1"/>
          </a:solidFill>
        </p:spPr>
        <p:txBody>
          <a:bodyPr lIns="274320" tIns="274320" rIns="274320" bIns="274320" anchor="ctr"/>
          <a:lstStyle>
            <a:lvl1pPr marL="0" indent="0">
              <a:buNone/>
              <a:defRPr sz="2400" b="1">
                <a:solidFill>
                  <a:schemeClr val="accent5"/>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8">
            <a:extLst>
              <a:ext uri="{FF2B5EF4-FFF2-40B4-BE49-F238E27FC236}">
                <a16:creationId xmlns:a16="http://schemas.microsoft.com/office/drawing/2014/main" id="{FA5B478A-2737-9070-2B68-EEBB4479A6A9}"/>
              </a:ext>
            </a:extLst>
          </p:cNvPr>
          <p:cNvSpPr/>
          <p:nvPr userDrawn="1"/>
        </p:nvSpPr>
        <p:spPr>
          <a:xfrm>
            <a:off x="0" y="0"/>
            <a:ext cx="36576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40DBBF20-DAC8-5B8E-F1D1-45A47B3DF326}"/>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pic>
        <p:nvPicPr>
          <p:cNvPr id="10" name="Picture 7">
            <a:extLst>
              <a:ext uri="{FF2B5EF4-FFF2-40B4-BE49-F238E27FC236}">
                <a16:creationId xmlns:a16="http://schemas.microsoft.com/office/drawing/2014/main" id="{0098343C-5810-28ED-E2F8-FB09EE1EAA4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19672041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Headers &amp; Icons">
    <p:bg>
      <p:bgRef idx="1001">
        <a:schemeClr val="bg1"/>
      </p:bgRef>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3C87E76-171D-F2A6-A357-78C9255CDDFC}"/>
              </a:ext>
            </a:extLst>
          </p:cNvPr>
          <p:cNvSpPr>
            <a:spLocks noGrp="1"/>
          </p:cNvSpPr>
          <p:nvPr>
            <p:ph sz="half" idx="1"/>
          </p:nvPr>
        </p:nvSpPr>
        <p:spPr>
          <a:xfrm>
            <a:off x="914399" y="2651760"/>
            <a:ext cx="3425444" cy="3200400"/>
          </a:xfrm>
          <a:prstGeom prst="rect">
            <a:avLst/>
          </a:prstGeom>
          <a:noFill/>
          <a:ln w="25400">
            <a:solidFill>
              <a:schemeClr val="bg2"/>
            </a:solidFill>
          </a:ln>
        </p:spPr>
        <p:txBody>
          <a:bodyPr lIns="274320" tIns="274320" rIns="274320" bIns="274320"/>
          <a:lstStyle>
            <a:lvl1pPr>
              <a:lnSpc>
                <a:spcPct val="100000"/>
              </a:lnSpc>
              <a:buClr>
                <a:srgbClr val="00AEEF"/>
              </a:buClr>
              <a:defRPr sz="2000">
                <a:solidFill>
                  <a:schemeClr val="tx1"/>
                </a:solidFill>
              </a:defRPr>
            </a:lvl1pPr>
            <a:lvl2pPr>
              <a:lnSpc>
                <a:spcPct val="100000"/>
              </a:lnSpc>
              <a:buClr>
                <a:srgbClr val="00AEEF"/>
              </a:buClr>
              <a:defRPr sz="2000">
                <a:solidFill>
                  <a:schemeClr val="tx1"/>
                </a:solidFill>
              </a:defRPr>
            </a:lvl2pPr>
            <a:lvl3pPr>
              <a:lnSpc>
                <a:spcPct val="100000"/>
              </a:lnSpc>
              <a:buClr>
                <a:srgbClr val="00AEEF"/>
              </a:buClr>
              <a:defRPr>
                <a:solidFill>
                  <a:schemeClr val="tx1"/>
                </a:solidFill>
              </a:defRPr>
            </a:lvl3pPr>
            <a:lvl4pPr>
              <a:lnSpc>
                <a:spcPct val="100000"/>
              </a:lnSpc>
              <a:buClr>
                <a:srgbClr val="00AEEF"/>
              </a:buClr>
              <a:defRPr>
                <a:solidFill>
                  <a:schemeClr val="tx1"/>
                </a:solidFill>
              </a:defRPr>
            </a:lvl4pPr>
            <a:lvl5pPr>
              <a:lnSpc>
                <a:spcPct val="100000"/>
              </a:lnSpc>
              <a:buClr>
                <a:srgbClr val="00AEEF"/>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7370FBE1-0EF3-3E2A-47E6-D9778D9E8116}"/>
              </a:ext>
            </a:extLst>
          </p:cNvPr>
          <p:cNvSpPr>
            <a:spLocks noGrp="1"/>
          </p:cNvSpPr>
          <p:nvPr>
            <p:ph sz="half" idx="2"/>
          </p:nvPr>
        </p:nvSpPr>
        <p:spPr>
          <a:xfrm>
            <a:off x="4531815" y="2651760"/>
            <a:ext cx="3429000" cy="3200400"/>
          </a:xfrm>
          <a:prstGeom prst="rect">
            <a:avLst/>
          </a:prstGeom>
          <a:noFill/>
          <a:ln w="25400">
            <a:solidFill>
              <a:schemeClr val="bg2"/>
            </a:solidFill>
          </a:ln>
        </p:spPr>
        <p:txBody>
          <a:bodyPr lIns="274320" tIns="274320" rIns="274320" bIns="274320"/>
          <a:lstStyle>
            <a:lvl1pPr>
              <a:lnSpc>
                <a:spcPct val="100000"/>
              </a:lnSpc>
              <a:buClr>
                <a:srgbClr val="00AEEF"/>
              </a:buClr>
              <a:defRPr sz="2000">
                <a:solidFill>
                  <a:schemeClr val="tx1"/>
                </a:solidFill>
              </a:defRPr>
            </a:lvl1pPr>
            <a:lvl2pPr>
              <a:lnSpc>
                <a:spcPct val="100000"/>
              </a:lnSpc>
              <a:buClr>
                <a:srgbClr val="00AEEF"/>
              </a:buClr>
              <a:defRPr sz="2000">
                <a:solidFill>
                  <a:schemeClr val="tx1"/>
                </a:solidFill>
              </a:defRPr>
            </a:lvl2pPr>
            <a:lvl3pPr>
              <a:lnSpc>
                <a:spcPct val="100000"/>
              </a:lnSpc>
              <a:buClr>
                <a:srgbClr val="00AEEF"/>
              </a:buClr>
              <a:defRPr>
                <a:solidFill>
                  <a:schemeClr val="tx1"/>
                </a:solidFill>
              </a:defRPr>
            </a:lvl3pPr>
            <a:lvl4pPr>
              <a:lnSpc>
                <a:spcPct val="100000"/>
              </a:lnSpc>
              <a:buClr>
                <a:srgbClr val="00AEEF"/>
              </a:buClr>
              <a:defRPr>
                <a:solidFill>
                  <a:schemeClr val="tx1"/>
                </a:solidFill>
              </a:defRPr>
            </a:lvl4pPr>
            <a:lvl5pPr>
              <a:lnSpc>
                <a:spcPct val="100000"/>
              </a:lnSpc>
              <a:buClr>
                <a:srgbClr val="00AEEF"/>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B86E7B-DD03-6FD2-2B2F-8DEEBE16CCD3}"/>
              </a:ext>
            </a:extLst>
          </p:cNvPr>
          <p:cNvSpPr>
            <a:spLocks noGrp="1"/>
          </p:cNvSpPr>
          <p:nvPr>
            <p:ph sz="half" idx="11"/>
          </p:nvPr>
        </p:nvSpPr>
        <p:spPr>
          <a:xfrm>
            <a:off x="8149231" y="2651760"/>
            <a:ext cx="3425444" cy="3200400"/>
          </a:xfrm>
          <a:prstGeom prst="rect">
            <a:avLst/>
          </a:prstGeom>
          <a:noFill/>
          <a:ln w="25400">
            <a:solidFill>
              <a:schemeClr val="bg2"/>
            </a:solidFill>
          </a:ln>
        </p:spPr>
        <p:txBody>
          <a:bodyPr lIns="274320" tIns="274320" rIns="274320" bIns="274320"/>
          <a:lstStyle>
            <a:lvl1pPr>
              <a:lnSpc>
                <a:spcPct val="100000"/>
              </a:lnSpc>
              <a:buClr>
                <a:srgbClr val="00AEEF"/>
              </a:buClr>
              <a:defRPr sz="2000">
                <a:solidFill>
                  <a:schemeClr val="tx1"/>
                </a:solidFill>
              </a:defRPr>
            </a:lvl1pPr>
            <a:lvl2pPr>
              <a:lnSpc>
                <a:spcPct val="100000"/>
              </a:lnSpc>
              <a:buClr>
                <a:srgbClr val="00AEEF"/>
              </a:buClr>
              <a:defRPr sz="2000">
                <a:solidFill>
                  <a:schemeClr val="tx1"/>
                </a:solidFill>
              </a:defRPr>
            </a:lvl2pPr>
            <a:lvl3pPr>
              <a:lnSpc>
                <a:spcPct val="100000"/>
              </a:lnSpc>
              <a:buClr>
                <a:srgbClr val="00AEEF"/>
              </a:buClr>
              <a:defRPr>
                <a:solidFill>
                  <a:schemeClr val="tx1"/>
                </a:solidFill>
              </a:defRPr>
            </a:lvl3pPr>
            <a:lvl4pPr>
              <a:lnSpc>
                <a:spcPct val="100000"/>
              </a:lnSpc>
              <a:buClr>
                <a:srgbClr val="00AEEF"/>
              </a:buClr>
              <a:defRPr>
                <a:solidFill>
                  <a:schemeClr val="tx1"/>
                </a:solidFill>
              </a:defRPr>
            </a:lvl4pPr>
            <a:lvl5pPr>
              <a:lnSpc>
                <a:spcPct val="100000"/>
              </a:lnSpc>
              <a:buClr>
                <a:srgbClr val="00AEEF"/>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2">
            <a:extLst>
              <a:ext uri="{FF2B5EF4-FFF2-40B4-BE49-F238E27FC236}">
                <a16:creationId xmlns:a16="http://schemas.microsoft.com/office/drawing/2014/main" id="{A818B78A-DB2A-E3AE-3F29-883755EDAA6C}"/>
              </a:ext>
            </a:extLst>
          </p:cNvPr>
          <p:cNvSpPr>
            <a:spLocks noGrp="1"/>
          </p:cNvSpPr>
          <p:nvPr>
            <p:ph type="body" idx="12"/>
          </p:nvPr>
        </p:nvSpPr>
        <p:spPr>
          <a:xfrm>
            <a:off x="2011680" y="1594389"/>
            <a:ext cx="2328163" cy="1097280"/>
          </a:xfrm>
          <a:prstGeom prst="rect">
            <a:avLst/>
          </a:prstGeom>
          <a:solidFill>
            <a:schemeClr val="tx1"/>
          </a:solidFill>
        </p:spPr>
        <p:txBody>
          <a:bodyPr lIns="182880" tIns="182880" rIns="182880" bIns="182880" anchor="t"/>
          <a:lstStyle>
            <a:lvl1pPr marL="0" indent="0">
              <a:buNone/>
              <a:defRPr sz="2400" b="1">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a:extLst>
              <a:ext uri="{FF2B5EF4-FFF2-40B4-BE49-F238E27FC236}">
                <a16:creationId xmlns:a16="http://schemas.microsoft.com/office/drawing/2014/main" id="{72C2A6D3-26F0-6528-0CD8-9A423FCB1280}"/>
              </a:ext>
            </a:extLst>
          </p:cNvPr>
          <p:cNvSpPr>
            <a:spLocks noGrp="1"/>
          </p:cNvSpPr>
          <p:nvPr>
            <p:ph type="body" idx="13"/>
          </p:nvPr>
        </p:nvSpPr>
        <p:spPr>
          <a:xfrm>
            <a:off x="4531814" y="1594389"/>
            <a:ext cx="3425445" cy="1097280"/>
          </a:xfrm>
          <a:prstGeom prst="rect">
            <a:avLst/>
          </a:prstGeom>
          <a:solidFill>
            <a:schemeClr val="tx1"/>
          </a:solidFill>
        </p:spPr>
        <p:txBody>
          <a:bodyPr lIns="1188720" tIns="182880" rIns="182880" bIns="182880" anchor="t"/>
          <a:lstStyle>
            <a:lvl1pPr marL="0" indent="0">
              <a:buNone/>
              <a:defRPr sz="2400" b="1">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02EC2196-D0AA-AF15-C76D-7E00C67F9EFC}"/>
              </a:ext>
            </a:extLst>
          </p:cNvPr>
          <p:cNvSpPr>
            <a:spLocks noGrp="1"/>
          </p:cNvSpPr>
          <p:nvPr>
            <p:ph type="body" idx="14"/>
          </p:nvPr>
        </p:nvSpPr>
        <p:spPr>
          <a:xfrm>
            <a:off x="8149230" y="1594389"/>
            <a:ext cx="3425445" cy="1097280"/>
          </a:xfrm>
          <a:prstGeom prst="rect">
            <a:avLst/>
          </a:prstGeom>
          <a:solidFill>
            <a:schemeClr val="tx1"/>
          </a:solidFill>
        </p:spPr>
        <p:txBody>
          <a:bodyPr lIns="1188720" tIns="182880" rIns="182880" bIns="182880" anchor="t"/>
          <a:lstStyle>
            <a:lvl1pPr marL="0" indent="0">
              <a:buNone/>
              <a:defRPr sz="2400" b="1">
                <a:solidFill>
                  <a:schemeClr val="accent5"/>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Rectangle 8">
            <a:extLst>
              <a:ext uri="{FF2B5EF4-FFF2-40B4-BE49-F238E27FC236}">
                <a16:creationId xmlns:a16="http://schemas.microsoft.com/office/drawing/2014/main" id="{FA5B478A-2737-9070-2B68-EEBB4479A6A9}"/>
              </a:ext>
            </a:extLst>
          </p:cNvPr>
          <p:cNvSpPr/>
          <p:nvPr userDrawn="1"/>
        </p:nvSpPr>
        <p:spPr>
          <a:xfrm>
            <a:off x="0" y="0"/>
            <a:ext cx="36576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40DBBF20-DAC8-5B8E-F1D1-45A47B3DF326}"/>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sp>
        <p:nvSpPr>
          <p:cNvPr id="14" name="Text Placeholder 21">
            <a:extLst>
              <a:ext uri="{FF2B5EF4-FFF2-40B4-BE49-F238E27FC236}">
                <a16:creationId xmlns:a16="http://schemas.microsoft.com/office/drawing/2014/main" id="{EE6DAA0D-170D-176B-3570-E7CF8E2F9450}"/>
              </a:ext>
            </a:extLst>
          </p:cNvPr>
          <p:cNvSpPr>
            <a:spLocks noGrp="1"/>
          </p:cNvSpPr>
          <p:nvPr>
            <p:ph type="body" sz="quarter" idx="19" hasCustomPrompt="1"/>
          </p:nvPr>
        </p:nvSpPr>
        <p:spPr>
          <a:xfrm>
            <a:off x="914398" y="1594389"/>
            <a:ext cx="1097280" cy="1097280"/>
          </a:xfrm>
          <a:solidFill>
            <a:schemeClr val="accent2"/>
          </a:solidFill>
          <a:ln>
            <a:noFill/>
          </a:ln>
        </p:spPr>
        <p:txBody>
          <a:bodyPr/>
          <a:lstStyle>
            <a:lvl1pPr marL="0" marR="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no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 </a:t>
            </a:r>
          </a:p>
        </p:txBody>
      </p:sp>
      <p:sp>
        <p:nvSpPr>
          <p:cNvPr id="15" name="Text Placeholder 21">
            <a:extLst>
              <a:ext uri="{FF2B5EF4-FFF2-40B4-BE49-F238E27FC236}">
                <a16:creationId xmlns:a16="http://schemas.microsoft.com/office/drawing/2014/main" id="{389976F7-0E22-7ED6-8B79-5A10C3407520}"/>
              </a:ext>
            </a:extLst>
          </p:cNvPr>
          <p:cNvSpPr>
            <a:spLocks noGrp="1"/>
          </p:cNvSpPr>
          <p:nvPr>
            <p:ph type="body" sz="quarter" idx="20" hasCustomPrompt="1"/>
          </p:nvPr>
        </p:nvSpPr>
        <p:spPr>
          <a:xfrm>
            <a:off x="4531814" y="1594389"/>
            <a:ext cx="1097280" cy="1097280"/>
          </a:xfrm>
          <a:solidFill>
            <a:schemeClr val="accent4"/>
          </a:solidFill>
          <a:ln>
            <a:noFill/>
          </a:ln>
        </p:spPr>
        <p:txBody>
          <a:bodyPr/>
          <a:lstStyle>
            <a:lvl1pPr marL="0" marR="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no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 </a:t>
            </a:r>
          </a:p>
        </p:txBody>
      </p:sp>
      <p:sp>
        <p:nvSpPr>
          <p:cNvPr id="16" name="Text Placeholder 21">
            <a:extLst>
              <a:ext uri="{FF2B5EF4-FFF2-40B4-BE49-F238E27FC236}">
                <a16:creationId xmlns:a16="http://schemas.microsoft.com/office/drawing/2014/main" id="{19CB1309-AD50-51C0-9D9F-DF073F0C8A34}"/>
              </a:ext>
            </a:extLst>
          </p:cNvPr>
          <p:cNvSpPr>
            <a:spLocks noGrp="1"/>
          </p:cNvSpPr>
          <p:nvPr>
            <p:ph type="body" sz="quarter" idx="21" hasCustomPrompt="1"/>
          </p:nvPr>
        </p:nvSpPr>
        <p:spPr>
          <a:xfrm>
            <a:off x="8149230" y="1594389"/>
            <a:ext cx="1097280" cy="1097280"/>
          </a:xfrm>
          <a:solidFill>
            <a:schemeClr val="accent5"/>
          </a:solidFill>
          <a:ln>
            <a:noFill/>
          </a:ln>
        </p:spPr>
        <p:txBody>
          <a:bodyPr/>
          <a:lstStyle>
            <a:lvl1pPr marL="0" marR="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no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 </a:t>
            </a:r>
          </a:p>
        </p:txBody>
      </p:sp>
      <p:pic>
        <p:nvPicPr>
          <p:cNvPr id="10" name="Picture 7">
            <a:extLst>
              <a:ext uri="{FF2B5EF4-FFF2-40B4-BE49-F238E27FC236}">
                <a16:creationId xmlns:a16="http://schemas.microsoft.com/office/drawing/2014/main" id="{707873D7-1CEC-743C-452B-6DB8B23441C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36342972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or Blocks">
    <p:bg>
      <p:bgRef idx="1001">
        <a:schemeClr val="bg1"/>
      </p:bgRef>
    </p:bg>
    <p:spTree>
      <p:nvGrpSpPr>
        <p:cNvPr id="1" name=""/>
        <p:cNvGrpSpPr/>
        <p:nvPr/>
      </p:nvGrpSpPr>
      <p:grpSpPr>
        <a:xfrm>
          <a:off x="0" y="0"/>
          <a:ext cx="0" cy="0"/>
          <a:chOff x="0" y="0"/>
          <a:chExt cx="0" cy="0"/>
        </a:xfrm>
      </p:grpSpPr>
      <p:sp>
        <p:nvSpPr>
          <p:cNvPr id="6" name="Text Placeholder 21">
            <a:extLst>
              <a:ext uri="{FF2B5EF4-FFF2-40B4-BE49-F238E27FC236}">
                <a16:creationId xmlns:a16="http://schemas.microsoft.com/office/drawing/2014/main" id="{20A5B7A8-33B6-0B2D-0442-EDB5F4D7E727}"/>
              </a:ext>
            </a:extLst>
          </p:cNvPr>
          <p:cNvSpPr>
            <a:spLocks noGrp="1"/>
          </p:cNvSpPr>
          <p:nvPr>
            <p:ph type="body" sz="quarter" idx="16" hasCustomPrompt="1"/>
          </p:nvPr>
        </p:nvSpPr>
        <p:spPr>
          <a:xfrm>
            <a:off x="914398" y="1594389"/>
            <a:ext cx="1645918" cy="1645920"/>
          </a:xfrm>
          <a:solidFill>
            <a:schemeClr val="accent1"/>
          </a:solidFill>
        </p:spPr>
        <p:txBody>
          <a:bodyPr/>
          <a:lstStyle>
            <a:lvl1pPr marL="0" marR="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no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 </a:t>
            </a:r>
          </a:p>
        </p:txBody>
      </p:sp>
      <p:sp>
        <p:nvSpPr>
          <p:cNvPr id="3" name="Content Placeholder 3">
            <a:extLst>
              <a:ext uri="{FF2B5EF4-FFF2-40B4-BE49-F238E27FC236}">
                <a16:creationId xmlns:a16="http://schemas.microsoft.com/office/drawing/2014/main" id="{7370FBE1-0EF3-3E2A-47E6-D9778D9E8116}"/>
              </a:ext>
            </a:extLst>
          </p:cNvPr>
          <p:cNvSpPr>
            <a:spLocks noGrp="1"/>
          </p:cNvSpPr>
          <p:nvPr>
            <p:ph sz="half" idx="2"/>
          </p:nvPr>
        </p:nvSpPr>
        <p:spPr>
          <a:xfrm>
            <a:off x="2560317" y="1594389"/>
            <a:ext cx="3657600" cy="1645920"/>
          </a:xfrm>
          <a:prstGeom prst="rect">
            <a:avLst/>
          </a:prstGeom>
          <a:solidFill>
            <a:schemeClr val="tx1"/>
          </a:solidFill>
        </p:spPr>
        <p:txBody>
          <a:bodyPr lIns="182880" tIns="182880" rIns="182880" bIns="182880"/>
          <a:lstStyle>
            <a:lvl1pPr>
              <a:lnSpc>
                <a:spcPct val="100000"/>
              </a:lnSpc>
              <a:buClr>
                <a:srgbClr val="00AEEF"/>
              </a:buClr>
              <a:defRPr sz="2000">
                <a:solidFill>
                  <a:schemeClr val="bg1"/>
                </a:solidFill>
              </a:defRPr>
            </a:lvl1pPr>
            <a:lvl2pPr>
              <a:lnSpc>
                <a:spcPct val="100000"/>
              </a:lnSpc>
              <a:buClr>
                <a:srgbClr val="00AEEF"/>
              </a:buClr>
              <a:defRPr sz="2000">
                <a:solidFill>
                  <a:schemeClr val="bg1"/>
                </a:solidFill>
              </a:defRPr>
            </a:lvl2pPr>
            <a:lvl3pPr>
              <a:lnSpc>
                <a:spcPct val="100000"/>
              </a:lnSpc>
              <a:buClr>
                <a:srgbClr val="00AEEF"/>
              </a:buClr>
              <a:defRPr>
                <a:solidFill>
                  <a:schemeClr val="bg1"/>
                </a:solidFill>
              </a:defRPr>
            </a:lvl3pPr>
            <a:lvl4pPr>
              <a:lnSpc>
                <a:spcPct val="100000"/>
              </a:lnSpc>
              <a:buClr>
                <a:srgbClr val="00AEEF"/>
              </a:buClr>
              <a:defRPr>
                <a:solidFill>
                  <a:schemeClr val="bg1"/>
                </a:solidFill>
              </a:defRPr>
            </a:lvl4pPr>
            <a:lvl5pPr>
              <a:lnSpc>
                <a:spcPct val="100000"/>
              </a:lnSpc>
              <a:buClr>
                <a:srgbClr val="00AEEF"/>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A5B478A-2737-9070-2B68-EEBB4479A6A9}"/>
              </a:ext>
            </a:extLst>
          </p:cNvPr>
          <p:cNvSpPr/>
          <p:nvPr userDrawn="1"/>
        </p:nvSpPr>
        <p:spPr>
          <a:xfrm>
            <a:off x="0" y="0"/>
            <a:ext cx="365760" cy="6858000"/>
          </a:xfrm>
          <a:prstGeom prst="rect">
            <a:avLst/>
          </a:prstGeom>
          <a:solidFill>
            <a:srgbClr val="0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3">
            <a:extLst>
              <a:ext uri="{FF2B5EF4-FFF2-40B4-BE49-F238E27FC236}">
                <a16:creationId xmlns:a16="http://schemas.microsoft.com/office/drawing/2014/main" id="{579D3F76-3C1D-38F8-BF0E-C813D19722D4}"/>
              </a:ext>
            </a:extLst>
          </p:cNvPr>
          <p:cNvSpPr>
            <a:spLocks noGrp="1"/>
          </p:cNvSpPr>
          <p:nvPr>
            <p:ph sz="half" idx="11"/>
          </p:nvPr>
        </p:nvSpPr>
        <p:spPr>
          <a:xfrm>
            <a:off x="8034842" y="1594389"/>
            <a:ext cx="3657600" cy="1645920"/>
          </a:xfrm>
          <a:prstGeom prst="rect">
            <a:avLst/>
          </a:prstGeom>
          <a:solidFill>
            <a:schemeClr val="tx1"/>
          </a:solidFill>
        </p:spPr>
        <p:txBody>
          <a:bodyPr lIns="182880" tIns="182880" rIns="182880" bIns="182880"/>
          <a:lstStyle>
            <a:lvl1pPr>
              <a:lnSpc>
                <a:spcPct val="100000"/>
              </a:lnSpc>
              <a:buClr>
                <a:srgbClr val="00AEEF"/>
              </a:buClr>
              <a:defRPr sz="2000">
                <a:solidFill>
                  <a:schemeClr val="bg1"/>
                </a:solidFill>
              </a:defRPr>
            </a:lvl1pPr>
            <a:lvl2pPr>
              <a:lnSpc>
                <a:spcPct val="100000"/>
              </a:lnSpc>
              <a:buClr>
                <a:srgbClr val="00AEEF"/>
              </a:buClr>
              <a:defRPr sz="2000">
                <a:solidFill>
                  <a:schemeClr val="bg1"/>
                </a:solidFill>
              </a:defRPr>
            </a:lvl2pPr>
            <a:lvl3pPr>
              <a:lnSpc>
                <a:spcPct val="100000"/>
              </a:lnSpc>
              <a:buClr>
                <a:srgbClr val="00AEEF"/>
              </a:buClr>
              <a:defRPr>
                <a:solidFill>
                  <a:schemeClr val="bg1"/>
                </a:solidFill>
              </a:defRPr>
            </a:lvl3pPr>
            <a:lvl4pPr>
              <a:lnSpc>
                <a:spcPct val="100000"/>
              </a:lnSpc>
              <a:buClr>
                <a:srgbClr val="00AEEF"/>
              </a:buClr>
              <a:defRPr>
                <a:solidFill>
                  <a:schemeClr val="bg1"/>
                </a:solidFill>
              </a:defRPr>
            </a:lvl4pPr>
            <a:lvl5pPr>
              <a:lnSpc>
                <a:spcPct val="100000"/>
              </a:lnSpc>
              <a:buClr>
                <a:srgbClr val="00AEEF"/>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a:extLst>
              <a:ext uri="{FF2B5EF4-FFF2-40B4-BE49-F238E27FC236}">
                <a16:creationId xmlns:a16="http://schemas.microsoft.com/office/drawing/2014/main" id="{23B3257D-AED7-DAAB-1425-30FBC7C0B3D4}"/>
              </a:ext>
            </a:extLst>
          </p:cNvPr>
          <p:cNvSpPr>
            <a:spLocks noGrp="1"/>
          </p:cNvSpPr>
          <p:nvPr>
            <p:ph sz="half" idx="12"/>
          </p:nvPr>
        </p:nvSpPr>
        <p:spPr>
          <a:xfrm>
            <a:off x="2560317" y="3446940"/>
            <a:ext cx="3657600" cy="1645920"/>
          </a:xfrm>
          <a:prstGeom prst="rect">
            <a:avLst/>
          </a:prstGeom>
          <a:solidFill>
            <a:schemeClr val="tx1"/>
          </a:solidFill>
        </p:spPr>
        <p:txBody>
          <a:bodyPr lIns="182880" tIns="182880" rIns="182880" bIns="182880"/>
          <a:lstStyle>
            <a:lvl1pPr>
              <a:lnSpc>
                <a:spcPct val="100000"/>
              </a:lnSpc>
              <a:buClr>
                <a:srgbClr val="00AEEF"/>
              </a:buClr>
              <a:defRPr sz="2000">
                <a:solidFill>
                  <a:schemeClr val="bg1"/>
                </a:solidFill>
              </a:defRPr>
            </a:lvl1pPr>
            <a:lvl2pPr>
              <a:lnSpc>
                <a:spcPct val="100000"/>
              </a:lnSpc>
              <a:buClr>
                <a:srgbClr val="00AEEF"/>
              </a:buClr>
              <a:defRPr sz="2000">
                <a:solidFill>
                  <a:schemeClr val="bg1"/>
                </a:solidFill>
              </a:defRPr>
            </a:lvl2pPr>
            <a:lvl3pPr>
              <a:lnSpc>
                <a:spcPct val="100000"/>
              </a:lnSpc>
              <a:buClr>
                <a:srgbClr val="00AEEF"/>
              </a:buClr>
              <a:defRPr>
                <a:solidFill>
                  <a:schemeClr val="bg1"/>
                </a:solidFill>
              </a:defRPr>
            </a:lvl3pPr>
            <a:lvl4pPr>
              <a:lnSpc>
                <a:spcPct val="100000"/>
              </a:lnSpc>
              <a:buClr>
                <a:srgbClr val="00AEEF"/>
              </a:buClr>
              <a:defRPr>
                <a:solidFill>
                  <a:schemeClr val="bg1"/>
                </a:solidFill>
              </a:defRPr>
            </a:lvl4pPr>
            <a:lvl5pPr>
              <a:lnSpc>
                <a:spcPct val="100000"/>
              </a:lnSpc>
              <a:buClr>
                <a:srgbClr val="00AEEF"/>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a:extLst>
              <a:ext uri="{FF2B5EF4-FFF2-40B4-BE49-F238E27FC236}">
                <a16:creationId xmlns:a16="http://schemas.microsoft.com/office/drawing/2014/main" id="{509ECA2A-5FFB-A93F-4F68-2DBC0C470C16}"/>
              </a:ext>
            </a:extLst>
          </p:cNvPr>
          <p:cNvSpPr>
            <a:spLocks noGrp="1"/>
          </p:cNvSpPr>
          <p:nvPr>
            <p:ph sz="half" idx="13"/>
          </p:nvPr>
        </p:nvSpPr>
        <p:spPr>
          <a:xfrm>
            <a:off x="8034842" y="3446940"/>
            <a:ext cx="3657600" cy="1645920"/>
          </a:xfrm>
          <a:prstGeom prst="rect">
            <a:avLst/>
          </a:prstGeom>
          <a:solidFill>
            <a:schemeClr val="tx1"/>
          </a:solidFill>
        </p:spPr>
        <p:txBody>
          <a:bodyPr lIns="182880" tIns="182880" rIns="182880" bIns="182880"/>
          <a:lstStyle>
            <a:lvl1pPr>
              <a:lnSpc>
                <a:spcPct val="100000"/>
              </a:lnSpc>
              <a:buClr>
                <a:srgbClr val="00AEEF"/>
              </a:buClr>
              <a:defRPr sz="2000">
                <a:solidFill>
                  <a:schemeClr val="bg1"/>
                </a:solidFill>
              </a:defRPr>
            </a:lvl1pPr>
            <a:lvl2pPr>
              <a:lnSpc>
                <a:spcPct val="100000"/>
              </a:lnSpc>
              <a:buClr>
                <a:srgbClr val="00AEEF"/>
              </a:buClr>
              <a:defRPr sz="2000">
                <a:solidFill>
                  <a:schemeClr val="bg1"/>
                </a:solidFill>
              </a:defRPr>
            </a:lvl2pPr>
            <a:lvl3pPr>
              <a:lnSpc>
                <a:spcPct val="100000"/>
              </a:lnSpc>
              <a:buClr>
                <a:srgbClr val="00AEEF"/>
              </a:buClr>
              <a:defRPr>
                <a:solidFill>
                  <a:schemeClr val="bg1"/>
                </a:solidFill>
              </a:defRPr>
            </a:lvl3pPr>
            <a:lvl4pPr>
              <a:lnSpc>
                <a:spcPct val="100000"/>
              </a:lnSpc>
              <a:buClr>
                <a:srgbClr val="00AEEF"/>
              </a:buClr>
              <a:defRPr>
                <a:solidFill>
                  <a:schemeClr val="bg1"/>
                </a:solidFill>
              </a:defRPr>
            </a:lvl4pPr>
            <a:lvl5pPr>
              <a:lnSpc>
                <a:spcPct val="100000"/>
              </a:lnSpc>
              <a:buClr>
                <a:srgbClr val="00AEEF"/>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C2E6A3C8-C9A2-788F-001A-E4E937197E84}"/>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sp>
        <p:nvSpPr>
          <p:cNvPr id="7" name="Text Placeholder 21">
            <a:extLst>
              <a:ext uri="{FF2B5EF4-FFF2-40B4-BE49-F238E27FC236}">
                <a16:creationId xmlns:a16="http://schemas.microsoft.com/office/drawing/2014/main" id="{A9B93C46-3B6E-70F3-1164-52BC183B6342}"/>
              </a:ext>
            </a:extLst>
          </p:cNvPr>
          <p:cNvSpPr>
            <a:spLocks noGrp="1"/>
          </p:cNvSpPr>
          <p:nvPr>
            <p:ph type="body" sz="quarter" idx="17" hasCustomPrompt="1"/>
          </p:nvPr>
        </p:nvSpPr>
        <p:spPr>
          <a:xfrm>
            <a:off x="6387150" y="1594389"/>
            <a:ext cx="1645918" cy="1645920"/>
          </a:xfrm>
          <a:solidFill>
            <a:schemeClr val="accent4"/>
          </a:solidFill>
          <a:ln>
            <a:noFill/>
          </a:ln>
        </p:spPr>
        <p:txBody>
          <a:bodyPr/>
          <a:lstStyle>
            <a:lvl1pPr marL="0" marR="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no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 </a:t>
            </a:r>
          </a:p>
        </p:txBody>
      </p:sp>
      <p:sp>
        <p:nvSpPr>
          <p:cNvPr id="8" name="Text Placeholder 21">
            <a:extLst>
              <a:ext uri="{FF2B5EF4-FFF2-40B4-BE49-F238E27FC236}">
                <a16:creationId xmlns:a16="http://schemas.microsoft.com/office/drawing/2014/main" id="{07476306-DDE5-DA1D-86CE-A622F4C377D2}"/>
              </a:ext>
            </a:extLst>
          </p:cNvPr>
          <p:cNvSpPr>
            <a:spLocks noGrp="1"/>
          </p:cNvSpPr>
          <p:nvPr>
            <p:ph type="body" sz="quarter" idx="18" hasCustomPrompt="1"/>
          </p:nvPr>
        </p:nvSpPr>
        <p:spPr>
          <a:xfrm>
            <a:off x="6387150" y="3446940"/>
            <a:ext cx="1645918" cy="1645920"/>
          </a:xfrm>
          <a:solidFill>
            <a:schemeClr val="accent5"/>
          </a:solidFill>
          <a:ln>
            <a:noFill/>
          </a:ln>
        </p:spPr>
        <p:txBody>
          <a:bodyPr/>
          <a:lstStyle>
            <a:lvl1pPr marL="0" marR="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no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 </a:t>
            </a:r>
          </a:p>
        </p:txBody>
      </p:sp>
      <p:sp>
        <p:nvSpPr>
          <p:cNvPr id="10" name="Text Placeholder 21">
            <a:extLst>
              <a:ext uri="{FF2B5EF4-FFF2-40B4-BE49-F238E27FC236}">
                <a16:creationId xmlns:a16="http://schemas.microsoft.com/office/drawing/2014/main" id="{8D99FECF-58A9-2C5B-9C79-DD3A97A84B04}"/>
              </a:ext>
            </a:extLst>
          </p:cNvPr>
          <p:cNvSpPr>
            <a:spLocks noGrp="1"/>
          </p:cNvSpPr>
          <p:nvPr>
            <p:ph type="body" sz="quarter" idx="19" hasCustomPrompt="1"/>
          </p:nvPr>
        </p:nvSpPr>
        <p:spPr>
          <a:xfrm>
            <a:off x="914398" y="3446940"/>
            <a:ext cx="1645918" cy="1645920"/>
          </a:xfrm>
          <a:solidFill>
            <a:schemeClr val="accent2"/>
          </a:solidFill>
          <a:ln>
            <a:noFill/>
          </a:ln>
        </p:spPr>
        <p:txBody>
          <a:bodyPr/>
          <a:lstStyle>
            <a:lvl1pPr marL="0" marR="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no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 </a:t>
            </a:r>
          </a:p>
        </p:txBody>
      </p:sp>
      <p:pic>
        <p:nvPicPr>
          <p:cNvPr id="2" name="Picture 7">
            <a:extLst>
              <a:ext uri="{FF2B5EF4-FFF2-40B4-BE49-F238E27FC236}">
                <a16:creationId xmlns:a16="http://schemas.microsoft.com/office/drawing/2014/main" id="{AB750976-1B68-51A0-4619-FCDEDA523B6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25832311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lumns">
    <p:bg>
      <p:bgRef idx="1001">
        <a:schemeClr val="bg1"/>
      </p:bgRef>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3C87E76-171D-F2A6-A357-78C9255CDDFC}"/>
              </a:ext>
            </a:extLst>
          </p:cNvPr>
          <p:cNvSpPr>
            <a:spLocks noGrp="1"/>
          </p:cNvSpPr>
          <p:nvPr>
            <p:ph sz="half" idx="1"/>
          </p:nvPr>
        </p:nvSpPr>
        <p:spPr>
          <a:xfrm>
            <a:off x="896145" y="2147725"/>
            <a:ext cx="2663752" cy="3985789"/>
          </a:xfrm>
          <a:prstGeom prst="rect">
            <a:avLst/>
          </a:prstGeom>
        </p:spPr>
        <p:txBody>
          <a:bodyPr/>
          <a:lstStyle>
            <a:lvl1pPr>
              <a:lnSpc>
                <a:spcPct val="100000"/>
              </a:lnSpc>
              <a:buClr>
                <a:srgbClr val="00AEEF"/>
              </a:buClr>
              <a:defRPr sz="2400">
                <a:solidFill>
                  <a:schemeClr val="bg2">
                    <a:lumMod val="10000"/>
                  </a:schemeClr>
                </a:solidFill>
                <a:latin typeface="+mn-lt"/>
              </a:defRPr>
            </a:lvl1pPr>
            <a:lvl2pPr>
              <a:lnSpc>
                <a:spcPct val="100000"/>
              </a:lnSpc>
              <a:buClr>
                <a:srgbClr val="00AEEF"/>
              </a:buClr>
              <a:defRPr sz="2200">
                <a:solidFill>
                  <a:schemeClr val="bg2">
                    <a:lumMod val="10000"/>
                  </a:schemeClr>
                </a:solidFill>
                <a:latin typeface="+mn-lt"/>
              </a:defRPr>
            </a:lvl2pPr>
            <a:lvl3pPr>
              <a:lnSpc>
                <a:spcPct val="100000"/>
              </a:lnSpc>
              <a:buClr>
                <a:srgbClr val="00AEEF"/>
              </a:buClr>
              <a:defRPr>
                <a:solidFill>
                  <a:schemeClr val="bg2">
                    <a:lumMod val="10000"/>
                  </a:schemeClr>
                </a:solidFill>
                <a:latin typeface="+mn-lt"/>
              </a:defRPr>
            </a:lvl3pPr>
            <a:lvl4pPr>
              <a:lnSpc>
                <a:spcPct val="100000"/>
              </a:lnSpc>
              <a:buClr>
                <a:srgbClr val="00AEEF"/>
              </a:buClr>
              <a:defRPr>
                <a:solidFill>
                  <a:schemeClr val="bg2">
                    <a:lumMod val="10000"/>
                  </a:schemeClr>
                </a:solidFill>
                <a:latin typeface="+mn-lt"/>
              </a:defRPr>
            </a:lvl4pPr>
            <a:lvl5pPr>
              <a:lnSpc>
                <a:spcPct val="100000"/>
              </a:lnSpc>
              <a:buClr>
                <a:srgbClr val="00AEEF"/>
              </a:buClr>
              <a:defRPr>
                <a:solidFill>
                  <a:schemeClr val="bg2">
                    <a:lumMod val="10000"/>
                  </a:schemeClr>
                </a:solidFill>
                <a:latin typeface="+mn-lt"/>
              </a:defRPr>
            </a:lvl5pPr>
          </a:lstStyle>
          <a:p>
            <a:pPr lvl="0"/>
            <a:r>
              <a:rPr lang="en-US" sz="2000"/>
              <a:t>Click to edit Master text styles</a:t>
            </a:r>
          </a:p>
          <a:p>
            <a:pPr lvl="1"/>
            <a:r>
              <a:rPr lang="en-US" sz="2000"/>
              <a:t>Second level</a:t>
            </a:r>
          </a:p>
          <a:p>
            <a:pPr lvl="2"/>
            <a:r>
              <a:rPr lang="en-US" sz="2000"/>
              <a:t>Third level</a:t>
            </a:r>
          </a:p>
          <a:p>
            <a:pPr lvl="3"/>
            <a:r>
              <a:rPr lang="en-US" sz="2000"/>
              <a:t>Fourth level</a:t>
            </a:r>
          </a:p>
          <a:p>
            <a:pPr lvl="4"/>
            <a:r>
              <a:rPr lang="en-US" sz="2000"/>
              <a:t>Fifth level</a:t>
            </a:r>
            <a:endParaRPr kumimoji="0" lang="en-US" sz="1800" b="0" i="0" u="none" strike="noStrike" kern="1200" cap="none" spc="0" normalizeH="0" baseline="0" noProof="0">
              <a:ln>
                <a:noFill/>
              </a:ln>
              <a:solidFill>
                <a:srgbClr val="0B2538"/>
              </a:solidFill>
              <a:effectLst/>
              <a:uLnTx/>
              <a:uFillTx/>
              <a:latin typeface="Open Sans"/>
              <a:ea typeface="+mn-ea"/>
              <a:cs typeface="+mn-cs"/>
            </a:endParaRPr>
          </a:p>
        </p:txBody>
      </p:sp>
      <p:sp>
        <p:nvSpPr>
          <p:cNvPr id="3" name="Content Placeholder 3">
            <a:extLst>
              <a:ext uri="{FF2B5EF4-FFF2-40B4-BE49-F238E27FC236}">
                <a16:creationId xmlns:a16="http://schemas.microsoft.com/office/drawing/2014/main" id="{7370FBE1-0EF3-3E2A-47E6-D9778D9E8116}"/>
              </a:ext>
            </a:extLst>
          </p:cNvPr>
          <p:cNvSpPr>
            <a:spLocks noGrp="1"/>
          </p:cNvSpPr>
          <p:nvPr>
            <p:ph sz="half" idx="2"/>
          </p:nvPr>
        </p:nvSpPr>
        <p:spPr>
          <a:xfrm>
            <a:off x="3610953" y="2147725"/>
            <a:ext cx="2663752" cy="3985789"/>
          </a:xfrm>
          <a:prstGeom prst="rect">
            <a:avLst/>
          </a:prstGeom>
        </p:spPr>
        <p:txBody>
          <a:bodyPr/>
          <a:lstStyle>
            <a:lvl1pPr>
              <a:lnSpc>
                <a:spcPct val="100000"/>
              </a:lnSpc>
              <a:buClr>
                <a:srgbClr val="00AEEF"/>
              </a:buClr>
              <a:defRPr sz="2400">
                <a:solidFill>
                  <a:schemeClr val="bg2">
                    <a:lumMod val="10000"/>
                  </a:schemeClr>
                </a:solidFill>
                <a:latin typeface="+mn-lt"/>
              </a:defRPr>
            </a:lvl1pPr>
            <a:lvl2pPr>
              <a:lnSpc>
                <a:spcPct val="100000"/>
              </a:lnSpc>
              <a:buClr>
                <a:srgbClr val="00AEEF"/>
              </a:buClr>
              <a:defRPr sz="2200">
                <a:solidFill>
                  <a:schemeClr val="bg2">
                    <a:lumMod val="10000"/>
                  </a:schemeClr>
                </a:solidFill>
                <a:latin typeface="+mn-lt"/>
              </a:defRPr>
            </a:lvl2pPr>
            <a:lvl3pPr>
              <a:lnSpc>
                <a:spcPct val="100000"/>
              </a:lnSpc>
              <a:buClr>
                <a:srgbClr val="00AEEF"/>
              </a:buClr>
              <a:defRPr>
                <a:solidFill>
                  <a:schemeClr val="bg2">
                    <a:lumMod val="10000"/>
                  </a:schemeClr>
                </a:solidFill>
                <a:latin typeface="+mn-lt"/>
              </a:defRPr>
            </a:lvl3pPr>
            <a:lvl4pPr>
              <a:lnSpc>
                <a:spcPct val="100000"/>
              </a:lnSpc>
              <a:buClr>
                <a:srgbClr val="00AEEF"/>
              </a:buClr>
              <a:defRPr>
                <a:solidFill>
                  <a:schemeClr val="bg2">
                    <a:lumMod val="10000"/>
                  </a:schemeClr>
                </a:solidFill>
                <a:latin typeface="+mn-lt"/>
              </a:defRPr>
            </a:lvl4pPr>
            <a:lvl5pPr>
              <a:lnSpc>
                <a:spcPct val="100000"/>
              </a:lnSpc>
              <a:buClr>
                <a:srgbClr val="00AEEF"/>
              </a:buClr>
              <a:defRPr>
                <a:solidFill>
                  <a:schemeClr val="bg2">
                    <a:lumMod val="10000"/>
                  </a:schemeClr>
                </a:solidFill>
                <a:latin typeface="+mn-lt"/>
              </a:defRPr>
            </a:lvl5pPr>
          </a:lstStyle>
          <a:p>
            <a:pPr lvl="0"/>
            <a:r>
              <a:rPr lang="en-US" sz="2000"/>
              <a:t>Click to edit Master text styles</a:t>
            </a:r>
          </a:p>
          <a:p>
            <a:pPr lvl="1"/>
            <a:r>
              <a:rPr lang="en-US" sz="2000"/>
              <a:t>Second level</a:t>
            </a:r>
          </a:p>
          <a:p>
            <a:pPr lvl="2"/>
            <a:r>
              <a:rPr lang="en-US" sz="2000"/>
              <a:t>Third level</a:t>
            </a:r>
          </a:p>
          <a:p>
            <a:pPr lvl="3"/>
            <a:r>
              <a:rPr lang="en-US" sz="2000"/>
              <a:t>Fourth level</a:t>
            </a:r>
          </a:p>
          <a:p>
            <a:pPr lvl="4"/>
            <a:r>
              <a:rPr lang="en-US" sz="2000"/>
              <a:t>Fifth level</a:t>
            </a:r>
            <a:endParaRPr kumimoji="0" lang="en-US" sz="1800" b="0" i="0" u="none" strike="noStrike" kern="1200" cap="none" spc="0" normalizeH="0" baseline="0" noProof="0">
              <a:ln>
                <a:noFill/>
              </a:ln>
              <a:solidFill>
                <a:srgbClr val="0B2538"/>
              </a:solidFill>
              <a:effectLst/>
              <a:uLnTx/>
              <a:uFillTx/>
              <a:latin typeface="Open Sans"/>
              <a:ea typeface="+mn-ea"/>
              <a:cs typeface="+mn-cs"/>
            </a:endParaRPr>
          </a:p>
        </p:txBody>
      </p:sp>
      <p:sp>
        <p:nvSpPr>
          <p:cNvPr id="4" name="Content Placeholder 3">
            <a:extLst>
              <a:ext uri="{FF2B5EF4-FFF2-40B4-BE49-F238E27FC236}">
                <a16:creationId xmlns:a16="http://schemas.microsoft.com/office/drawing/2014/main" id="{2BB86E7B-DD03-6FD2-2B2F-8DEEBE16CCD3}"/>
              </a:ext>
            </a:extLst>
          </p:cNvPr>
          <p:cNvSpPr>
            <a:spLocks noGrp="1"/>
          </p:cNvSpPr>
          <p:nvPr>
            <p:ph sz="half" idx="11"/>
          </p:nvPr>
        </p:nvSpPr>
        <p:spPr>
          <a:xfrm>
            <a:off x="6325760" y="2147725"/>
            <a:ext cx="2663752" cy="3985789"/>
          </a:xfrm>
          <a:prstGeom prst="rect">
            <a:avLst/>
          </a:prstGeom>
        </p:spPr>
        <p:txBody>
          <a:bodyPr/>
          <a:lstStyle>
            <a:lvl1pPr>
              <a:lnSpc>
                <a:spcPct val="100000"/>
              </a:lnSpc>
              <a:buClr>
                <a:srgbClr val="00AEEF"/>
              </a:buClr>
              <a:defRPr sz="2400">
                <a:solidFill>
                  <a:schemeClr val="bg2">
                    <a:lumMod val="10000"/>
                  </a:schemeClr>
                </a:solidFill>
                <a:latin typeface="+mn-lt"/>
              </a:defRPr>
            </a:lvl1pPr>
            <a:lvl2pPr>
              <a:lnSpc>
                <a:spcPct val="100000"/>
              </a:lnSpc>
              <a:buClr>
                <a:srgbClr val="00AEEF"/>
              </a:buClr>
              <a:defRPr sz="2200">
                <a:solidFill>
                  <a:schemeClr val="bg2">
                    <a:lumMod val="10000"/>
                  </a:schemeClr>
                </a:solidFill>
                <a:latin typeface="+mn-lt"/>
              </a:defRPr>
            </a:lvl2pPr>
            <a:lvl3pPr>
              <a:lnSpc>
                <a:spcPct val="100000"/>
              </a:lnSpc>
              <a:buClr>
                <a:srgbClr val="00AEEF"/>
              </a:buClr>
              <a:defRPr>
                <a:solidFill>
                  <a:schemeClr val="bg2">
                    <a:lumMod val="10000"/>
                  </a:schemeClr>
                </a:solidFill>
                <a:latin typeface="+mn-lt"/>
              </a:defRPr>
            </a:lvl3pPr>
            <a:lvl4pPr>
              <a:lnSpc>
                <a:spcPct val="100000"/>
              </a:lnSpc>
              <a:buClr>
                <a:srgbClr val="00AEEF"/>
              </a:buClr>
              <a:defRPr>
                <a:solidFill>
                  <a:schemeClr val="bg2">
                    <a:lumMod val="10000"/>
                  </a:schemeClr>
                </a:solidFill>
                <a:latin typeface="+mn-lt"/>
              </a:defRPr>
            </a:lvl4pPr>
            <a:lvl5pPr>
              <a:lnSpc>
                <a:spcPct val="100000"/>
              </a:lnSpc>
              <a:buClr>
                <a:srgbClr val="00AEEF"/>
              </a:buClr>
              <a:defRPr>
                <a:solidFill>
                  <a:schemeClr val="bg2">
                    <a:lumMod val="10000"/>
                  </a:schemeClr>
                </a:solidFill>
                <a:latin typeface="+mn-lt"/>
              </a:defRPr>
            </a:lvl5pPr>
          </a:lstStyle>
          <a:p>
            <a:pPr lvl="0"/>
            <a:r>
              <a:rPr lang="en-US" sz="2000"/>
              <a:t>Click to edit Master text styles</a:t>
            </a:r>
          </a:p>
          <a:p>
            <a:pPr lvl="1"/>
            <a:r>
              <a:rPr lang="en-US" sz="2000"/>
              <a:t>Second level</a:t>
            </a:r>
          </a:p>
          <a:p>
            <a:pPr lvl="2"/>
            <a:r>
              <a:rPr lang="en-US" sz="2000"/>
              <a:t>Third level</a:t>
            </a:r>
          </a:p>
          <a:p>
            <a:pPr lvl="3"/>
            <a:r>
              <a:rPr lang="en-US" sz="2000"/>
              <a:t>Fourth level</a:t>
            </a:r>
          </a:p>
          <a:p>
            <a:pPr lvl="4"/>
            <a:r>
              <a:rPr lang="en-US" sz="2000"/>
              <a:t>Fifth level</a:t>
            </a:r>
            <a:endParaRPr kumimoji="0" lang="en-US" sz="1800" b="0" i="0" u="none" strike="noStrike" kern="1200" cap="none" spc="0" normalizeH="0" baseline="0" noProof="0">
              <a:ln>
                <a:noFill/>
              </a:ln>
              <a:solidFill>
                <a:srgbClr val="0B2538"/>
              </a:solidFill>
              <a:effectLst/>
              <a:uLnTx/>
              <a:uFillTx/>
              <a:latin typeface="Open Sans"/>
              <a:ea typeface="+mn-ea"/>
              <a:cs typeface="+mn-cs"/>
            </a:endParaRPr>
          </a:p>
        </p:txBody>
      </p:sp>
      <p:sp>
        <p:nvSpPr>
          <p:cNvPr id="6" name="Text Placeholder 2">
            <a:extLst>
              <a:ext uri="{FF2B5EF4-FFF2-40B4-BE49-F238E27FC236}">
                <a16:creationId xmlns:a16="http://schemas.microsoft.com/office/drawing/2014/main" id="{A818B78A-DB2A-E3AE-3F29-883755EDAA6C}"/>
              </a:ext>
            </a:extLst>
          </p:cNvPr>
          <p:cNvSpPr>
            <a:spLocks noGrp="1"/>
          </p:cNvSpPr>
          <p:nvPr>
            <p:ph type="body" idx="12"/>
          </p:nvPr>
        </p:nvSpPr>
        <p:spPr>
          <a:xfrm>
            <a:off x="896144" y="1544123"/>
            <a:ext cx="2663753" cy="599819"/>
          </a:xfrm>
          <a:prstGeom prst="rect">
            <a:avLst/>
          </a:prstGeom>
        </p:spPr>
        <p:txBody>
          <a:bodyPr anchor="b"/>
          <a:lstStyle>
            <a:lvl1pPr marL="0" indent="0">
              <a:buNone/>
              <a:defRPr sz="2400" b="1">
                <a:solidFill>
                  <a:srgbClr val="0B2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a:extLst>
              <a:ext uri="{FF2B5EF4-FFF2-40B4-BE49-F238E27FC236}">
                <a16:creationId xmlns:a16="http://schemas.microsoft.com/office/drawing/2014/main" id="{72C2A6D3-26F0-6528-0CD8-9A423FCB1280}"/>
              </a:ext>
            </a:extLst>
          </p:cNvPr>
          <p:cNvSpPr>
            <a:spLocks noGrp="1"/>
          </p:cNvSpPr>
          <p:nvPr>
            <p:ph type="body" idx="13"/>
          </p:nvPr>
        </p:nvSpPr>
        <p:spPr>
          <a:xfrm>
            <a:off x="3610952" y="1544123"/>
            <a:ext cx="2663753" cy="599819"/>
          </a:xfrm>
          <a:prstGeom prst="rect">
            <a:avLst/>
          </a:prstGeom>
        </p:spPr>
        <p:txBody>
          <a:bodyPr anchor="b"/>
          <a:lstStyle>
            <a:lvl1pPr marL="0" indent="0">
              <a:buNone/>
              <a:defRPr sz="2400" b="1">
                <a:solidFill>
                  <a:srgbClr val="0B2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02EC2196-D0AA-AF15-C76D-7E00C67F9EFC}"/>
              </a:ext>
            </a:extLst>
          </p:cNvPr>
          <p:cNvSpPr>
            <a:spLocks noGrp="1"/>
          </p:cNvSpPr>
          <p:nvPr>
            <p:ph type="body" idx="14"/>
          </p:nvPr>
        </p:nvSpPr>
        <p:spPr>
          <a:xfrm>
            <a:off x="6325759" y="1544123"/>
            <a:ext cx="2663753" cy="599819"/>
          </a:xfrm>
          <a:prstGeom prst="rect">
            <a:avLst/>
          </a:prstGeom>
        </p:spPr>
        <p:txBody>
          <a:bodyPr anchor="b"/>
          <a:lstStyle>
            <a:lvl1pPr marL="0" indent="0">
              <a:buNone/>
              <a:defRPr sz="2400" b="1">
                <a:solidFill>
                  <a:srgbClr val="0B2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298156E9-83AB-4696-4ECB-08DF1B320993}"/>
              </a:ext>
            </a:extLst>
          </p:cNvPr>
          <p:cNvSpPr>
            <a:spLocks noGrp="1"/>
          </p:cNvSpPr>
          <p:nvPr>
            <p:ph sz="half" idx="15"/>
          </p:nvPr>
        </p:nvSpPr>
        <p:spPr>
          <a:xfrm>
            <a:off x="9040566" y="2147725"/>
            <a:ext cx="2663752" cy="3985789"/>
          </a:xfrm>
          <a:prstGeom prst="rect">
            <a:avLst/>
          </a:prstGeom>
        </p:spPr>
        <p:txBody>
          <a:bodyPr/>
          <a:lstStyle>
            <a:lvl1pPr>
              <a:lnSpc>
                <a:spcPct val="100000"/>
              </a:lnSpc>
              <a:buClr>
                <a:srgbClr val="00AEEF"/>
              </a:buClr>
              <a:defRPr sz="2400">
                <a:solidFill>
                  <a:schemeClr val="bg2">
                    <a:lumMod val="10000"/>
                  </a:schemeClr>
                </a:solidFill>
                <a:latin typeface="+mn-lt"/>
              </a:defRPr>
            </a:lvl1pPr>
            <a:lvl2pPr>
              <a:lnSpc>
                <a:spcPct val="100000"/>
              </a:lnSpc>
              <a:buClr>
                <a:srgbClr val="00AEEF"/>
              </a:buClr>
              <a:defRPr sz="2200">
                <a:solidFill>
                  <a:schemeClr val="bg2">
                    <a:lumMod val="10000"/>
                  </a:schemeClr>
                </a:solidFill>
                <a:latin typeface="+mn-lt"/>
              </a:defRPr>
            </a:lvl2pPr>
            <a:lvl3pPr>
              <a:lnSpc>
                <a:spcPct val="100000"/>
              </a:lnSpc>
              <a:buClr>
                <a:srgbClr val="00AEEF"/>
              </a:buClr>
              <a:defRPr>
                <a:solidFill>
                  <a:schemeClr val="bg2">
                    <a:lumMod val="10000"/>
                  </a:schemeClr>
                </a:solidFill>
                <a:latin typeface="+mn-lt"/>
              </a:defRPr>
            </a:lvl3pPr>
            <a:lvl4pPr>
              <a:lnSpc>
                <a:spcPct val="100000"/>
              </a:lnSpc>
              <a:buClr>
                <a:srgbClr val="00AEEF"/>
              </a:buClr>
              <a:defRPr>
                <a:solidFill>
                  <a:schemeClr val="bg2">
                    <a:lumMod val="10000"/>
                  </a:schemeClr>
                </a:solidFill>
                <a:latin typeface="+mn-lt"/>
              </a:defRPr>
            </a:lvl4pPr>
            <a:lvl5pPr>
              <a:lnSpc>
                <a:spcPct val="100000"/>
              </a:lnSpc>
              <a:buClr>
                <a:srgbClr val="00AEEF"/>
              </a:buClr>
              <a:defRPr>
                <a:solidFill>
                  <a:schemeClr val="bg2">
                    <a:lumMod val="10000"/>
                  </a:schemeClr>
                </a:solidFill>
                <a:latin typeface="+mn-lt"/>
              </a:defRPr>
            </a:lvl5pPr>
          </a:lstStyle>
          <a:p>
            <a:pPr lvl="0"/>
            <a:r>
              <a:rPr lang="en-US" sz="2000"/>
              <a:t>Click to edit Master text styles</a:t>
            </a:r>
          </a:p>
          <a:p>
            <a:pPr lvl="1"/>
            <a:r>
              <a:rPr lang="en-US" sz="2000"/>
              <a:t>Second level</a:t>
            </a:r>
          </a:p>
          <a:p>
            <a:pPr lvl="2"/>
            <a:r>
              <a:rPr lang="en-US" sz="2000"/>
              <a:t>Third level</a:t>
            </a:r>
          </a:p>
          <a:p>
            <a:pPr lvl="3"/>
            <a:r>
              <a:rPr lang="en-US" sz="2000"/>
              <a:t>Fourth level</a:t>
            </a:r>
          </a:p>
          <a:p>
            <a:pPr lvl="4"/>
            <a:r>
              <a:rPr lang="en-US" sz="2000"/>
              <a:t>Fifth level</a:t>
            </a:r>
            <a:endParaRPr kumimoji="0" lang="en-US" sz="1800" b="0" i="0" u="none" strike="noStrike" kern="1200" cap="none" spc="0" normalizeH="0" baseline="0" noProof="0">
              <a:ln>
                <a:noFill/>
              </a:ln>
              <a:solidFill>
                <a:srgbClr val="0B2538"/>
              </a:solidFill>
              <a:effectLst/>
              <a:uLnTx/>
              <a:uFillTx/>
              <a:latin typeface="Open Sans"/>
              <a:ea typeface="+mn-ea"/>
              <a:cs typeface="+mn-cs"/>
            </a:endParaRPr>
          </a:p>
        </p:txBody>
      </p:sp>
      <p:sp>
        <p:nvSpPr>
          <p:cNvPr id="11" name="Text Placeholder 2">
            <a:extLst>
              <a:ext uri="{FF2B5EF4-FFF2-40B4-BE49-F238E27FC236}">
                <a16:creationId xmlns:a16="http://schemas.microsoft.com/office/drawing/2014/main" id="{592009AC-56D3-EB0F-C0AD-97A006246448}"/>
              </a:ext>
            </a:extLst>
          </p:cNvPr>
          <p:cNvSpPr>
            <a:spLocks noGrp="1"/>
          </p:cNvSpPr>
          <p:nvPr>
            <p:ph type="body" idx="16"/>
          </p:nvPr>
        </p:nvSpPr>
        <p:spPr>
          <a:xfrm>
            <a:off x="9040565" y="1544123"/>
            <a:ext cx="2663753" cy="599819"/>
          </a:xfrm>
          <a:prstGeom prst="rect">
            <a:avLst/>
          </a:prstGeom>
        </p:spPr>
        <p:txBody>
          <a:bodyPr anchor="b"/>
          <a:lstStyle>
            <a:lvl1pPr marL="0" indent="0">
              <a:buNone/>
              <a:defRPr sz="2400" b="1">
                <a:solidFill>
                  <a:srgbClr val="0B253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97792F9A-DFDE-B66E-C490-652DAC694BAC}"/>
              </a:ext>
            </a:extLst>
          </p:cNvPr>
          <p:cNvSpPr/>
          <p:nvPr userDrawn="1"/>
        </p:nvSpPr>
        <p:spPr>
          <a:xfrm>
            <a:off x="0" y="0"/>
            <a:ext cx="365760" cy="6858000"/>
          </a:xfrm>
          <a:prstGeom prst="rect">
            <a:avLst/>
          </a:prstGeom>
          <a:solidFill>
            <a:srgbClr val="0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CA50ADBF-88FC-3727-726F-5A2DC28B5A93}"/>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pic>
        <p:nvPicPr>
          <p:cNvPr id="12" name="Picture 7">
            <a:extLst>
              <a:ext uri="{FF2B5EF4-FFF2-40B4-BE49-F238E27FC236}">
                <a16:creationId xmlns:a16="http://schemas.microsoft.com/office/drawing/2014/main" id="{A9C59AB9-486D-E591-F379-4C15FFB3A0E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18796213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Dark">
    <p:bg>
      <p:bgRef idx="1001">
        <a:schemeClr val="bg1"/>
      </p:bgRef>
    </p:bg>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298156E9-83AB-4696-4ECB-08DF1B320993}"/>
              </a:ext>
            </a:extLst>
          </p:cNvPr>
          <p:cNvSpPr>
            <a:spLocks noGrp="1"/>
          </p:cNvSpPr>
          <p:nvPr>
            <p:ph sz="half" idx="15"/>
          </p:nvPr>
        </p:nvSpPr>
        <p:spPr>
          <a:xfrm>
            <a:off x="9040566" y="1544123"/>
            <a:ext cx="2633472" cy="4389120"/>
          </a:xfrm>
          <a:prstGeom prst="rect">
            <a:avLst/>
          </a:prstGeom>
          <a:solidFill>
            <a:schemeClr val="tx1"/>
          </a:solidFill>
        </p:spPr>
        <p:txBody>
          <a:bodyPr lIns="274320" tIns="274320" rIns="274320"/>
          <a:lstStyle>
            <a:lvl1pPr>
              <a:lnSpc>
                <a:spcPct val="100000"/>
              </a:lnSpc>
              <a:buClr>
                <a:srgbClr val="00AEEF"/>
              </a:buClr>
              <a:defRPr sz="2400">
                <a:solidFill>
                  <a:schemeClr val="bg1"/>
                </a:solidFill>
                <a:latin typeface="+mn-lt"/>
              </a:defRPr>
            </a:lvl1pPr>
            <a:lvl2pPr>
              <a:lnSpc>
                <a:spcPct val="100000"/>
              </a:lnSpc>
              <a:buClr>
                <a:srgbClr val="00AEEF"/>
              </a:buClr>
              <a:defRPr sz="2200">
                <a:solidFill>
                  <a:schemeClr val="bg1"/>
                </a:solidFill>
                <a:latin typeface="+mn-lt"/>
              </a:defRPr>
            </a:lvl2pPr>
            <a:lvl3pPr>
              <a:lnSpc>
                <a:spcPct val="100000"/>
              </a:lnSpc>
              <a:buClr>
                <a:srgbClr val="00AEEF"/>
              </a:buClr>
              <a:defRPr>
                <a:solidFill>
                  <a:schemeClr val="bg1"/>
                </a:solidFill>
                <a:latin typeface="+mn-lt"/>
              </a:defRPr>
            </a:lvl3pPr>
            <a:lvl4pPr>
              <a:lnSpc>
                <a:spcPct val="100000"/>
              </a:lnSpc>
              <a:buClr>
                <a:srgbClr val="00AEEF"/>
              </a:buClr>
              <a:defRPr>
                <a:solidFill>
                  <a:schemeClr val="bg1"/>
                </a:solidFill>
                <a:latin typeface="+mn-lt"/>
              </a:defRPr>
            </a:lvl4pPr>
            <a:lvl5pPr>
              <a:lnSpc>
                <a:spcPct val="100000"/>
              </a:lnSpc>
              <a:buClr>
                <a:srgbClr val="00AEEF"/>
              </a:buClr>
              <a:defRPr>
                <a:solidFill>
                  <a:schemeClr val="bg1"/>
                </a:solidFill>
                <a:latin typeface="+mn-lt"/>
              </a:defRPr>
            </a:lvl5pPr>
          </a:lstStyle>
          <a:p>
            <a:pPr lvl="0"/>
            <a:r>
              <a:rPr lang="en-US" sz="2000"/>
              <a:t>Click to edit Master text styles</a:t>
            </a:r>
          </a:p>
        </p:txBody>
      </p:sp>
      <p:sp>
        <p:nvSpPr>
          <p:cNvPr id="10" name="Rectangle 9">
            <a:extLst>
              <a:ext uri="{FF2B5EF4-FFF2-40B4-BE49-F238E27FC236}">
                <a16:creationId xmlns:a16="http://schemas.microsoft.com/office/drawing/2014/main" id="{97792F9A-DFDE-B66E-C490-652DAC694BAC}"/>
              </a:ext>
            </a:extLst>
          </p:cNvPr>
          <p:cNvSpPr/>
          <p:nvPr userDrawn="1"/>
        </p:nvSpPr>
        <p:spPr>
          <a:xfrm>
            <a:off x="0" y="0"/>
            <a:ext cx="365760" cy="6858000"/>
          </a:xfrm>
          <a:prstGeom prst="rect">
            <a:avLst/>
          </a:prstGeom>
          <a:solidFill>
            <a:srgbClr val="0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3">
            <a:extLst>
              <a:ext uri="{FF2B5EF4-FFF2-40B4-BE49-F238E27FC236}">
                <a16:creationId xmlns:a16="http://schemas.microsoft.com/office/drawing/2014/main" id="{E8FEB37C-13E4-0D10-A3ED-5235EDFC58E7}"/>
              </a:ext>
            </a:extLst>
          </p:cNvPr>
          <p:cNvSpPr>
            <a:spLocks noGrp="1"/>
          </p:cNvSpPr>
          <p:nvPr>
            <p:ph sz="half" idx="16"/>
          </p:nvPr>
        </p:nvSpPr>
        <p:spPr>
          <a:xfrm>
            <a:off x="6331844" y="1544123"/>
            <a:ext cx="2633472" cy="4389120"/>
          </a:xfrm>
          <a:prstGeom prst="rect">
            <a:avLst/>
          </a:prstGeom>
          <a:solidFill>
            <a:schemeClr val="tx1"/>
          </a:solidFill>
        </p:spPr>
        <p:txBody>
          <a:bodyPr lIns="274320" tIns="274320" rIns="274320"/>
          <a:lstStyle>
            <a:lvl1pPr>
              <a:lnSpc>
                <a:spcPct val="100000"/>
              </a:lnSpc>
              <a:buClr>
                <a:srgbClr val="00AEEF"/>
              </a:buClr>
              <a:defRPr sz="2400">
                <a:solidFill>
                  <a:schemeClr val="bg1"/>
                </a:solidFill>
                <a:latin typeface="+mn-lt"/>
              </a:defRPr>
            </a:lvl1pPr>
            <a:lvl2pPr>
              <a:lnSpc>
                <a:spcPct val="100000"/>
              </a:lnSpc>
              <a:buClr>
                <a:srgbClr val="00AEEF"/>
              </a:buClr>
              <a:defRPr sz="2200">
                <a:solidFill>
                  <a:schemeClr val="bg1"/>
                </a:solidFill>
                <a:latin typeface="+mn-lt"/>
              </a:defRPr>
            </a:lvl2pPr>
            <a:lvl3pPr>
              <a:lnSpc>
                <a:spcPct val="100000"/>
              </a:lnSpc>
              <a:buClr>
                <a:srgbClr val="00AEEF"/>
              </a:buClr>
              <a:defRPr>
                <a:solidFill>
                  <a:schemeClr val="bg1"/>
                </a:solidFill>
                <a:latin typeface="+mn-lt"/>
              </a:defRPr>
            </a:lvl3pPr>
            <a:lvl4pPr>
              <a:lnSpc>
                <a:spcPct val="100000"/>
              </a:lnSpc>
              <a:buClr>
                <a:srgbClr val="00AEEF"/>
              </a:buClr>
              <a:defRPr>
                <a:solidFill>
                  <a:schemeClr val="bg1"/>
                </a:solidFill>
                <a:latin typeface="+mn-lt"/>
              </a:defRPr>
            </a:lvl4pPr>
            <a:lvl5pPr>
              <a:lnSpc>
                <a:spcPct val="100000"/>
              </a:lnSpc>
              <a:buClr>
                <a:srgbClr val="00AEEF"/>
              </a:buClr>
              <a:defRPr>
                <a:solidFill>
                  <a:schemeClr val="bg1"/>
                </a:solidFill>
                <a:latin typeface="+mn-lt"/>
              </a:defRPr>
            </a:lvl5pPr>
          </a:lstStyle>
          <a:p>
            <a:pPr lvl="0"/>
            <a:r>
              <a:rPr lang="en-US" sz="2000"/>
              <a:t>Click to edit Master text styles</a:t>
            </a:r>
          </a:p>
        </p:txBody>
      </p:sp>
      <p:sp>
        <p:nvSpPr>
          <p:cNvPr id="22" name="Content Placeholder 3">
            <a:extLst>
              <a:ext uri="{FF2B5EF4-FFF2-40B4-BE49-F238E27FC236}">
                <a16:creationId xmlns:a16="http://schemas.microsoft.com/office/drawing/2014/main" id="{F9392400-254C-BEA7-1957-991976E0E94B}"/>
              </a:ext>
            </a:extLst>
          </p:cNvPr>
          <p:cNvSpPr>
            <a:spLocks noGrp="1"/>
          </p:cNvSpPr>
          <p:nvPr>
            <p:ph sz="half" idx="17"/>
          </p:nvPr>
        </p:nvSpPr>
        <p:spPr>
          <a:xfrm>
            <a:off x="3623121" y="1544123"/>
            <a:ext cx="2633472" cy="4389120"/>
          </a:xfrm>
          <a:prstGeom prst="rect">
            <a:avLst/>
          </a:prstGeom>
          <a:solidFill>
            <a:schemeClr val="tx1"/>
          </a:solidFill>
        </p:spPr>
        <p:txBody>
          <a:bodyPr lIns="274320" tIns="274320" rIns="274320"/>
          <a:lstStyle>
            <a:lvl1pPr>
              <a:lnSpc>
                <a:spcPct val="100000"/>
              </a:lnSpc>
              <a:buClr>
                <a:srgbClr val="00AEEF"/>
              </a:buClr>
              <a:defRPr sz="2400">
                <a:solidFill>
                  <a:schemeClr val="bg1"/>
                </a:solidFill>
                <a:latin typeface="+mn-lt"/>
              </a:defRPr>
            </a:lvl1pPr>
            <a:lvl2pPr>
              <a:lnSpc>
                <a:spcPct val="100000"/>
              </a:lnSpc>
              <a:buClr>
                <a:srgbClr val="00AEEF"/>
              </a:buClr>
              <a:defRPr sz="2200">
                <a:solidFill>
                  <a:schemeClr val="bg1"/>
                </a:solidFill>
                <a:latin typeface="+mn-lt"/>
              </a:defRPr>
            </a:lvl2pPr>
            <a:lvl3pPr>
              <a:lnSpc>
                <a:spcPct val="100000"/>
              </a:lnSpc>
              <a:buClr>
                <a:srgbClr val="00AEEF"/>
              </a:buClr>
              <a:defRPr>
                <a:solidFill>
                  <a:schemeClr val="bg1"/>
                </a:solidFill>
                <a:latin typeface="+mn-lt"/>
              </a:defRPr>
            </a:lvl3pPr>
            <a:lvl4pPr>
              <a:lnSpc>
                <a:spcPct val="100000"/>
              </a:lnSpc>
              <a:buClr>
                <a:srgbClr val="00AEEF"/>
              </a:buClr>
              <a:defRPr>
                <a:solidFill>
                  <a:schemeClr val="bg1"/>
                </a:solidFill>
                <a:latin typeface="+mn-lt"/>
              </a:defRPr>
            </a:lvl4pPr>
            <a:lvl5pPr>
              <a:lnSpc>
                <a:spcPct val="100000"/>
              </a:lnSpc>
              <a:buClr>
                <a:srgbClr val="00AEEF"/>
              </a:buClr>
              <a:defRPr>
                <a:solidFill>
                  <a:schemeClr val="bg1"/>
                </a:solidFill>
                <a:latin typeface="+mn-lt"/>
              </a:defRPr>
            </a:lvl5pPr>
          </a:lstStyle>
          <a:p>
            <a:pPr lvl="0"/>
            <a:r>
              <a:rPr lang="en-US" sz="2000"/>
              <a:t>Click to edit Master text styles</a:t>
            </a:r>
          </a:p>
        </p:txBody>
      </p:sp>
      <p:sp>
        <p:nvSpPr>
          <p:cNvPr id="23" name="Content Placeholder 3">
            <a:extLst>
              <a:ext uri="{FF2B5EF4-FFF2-40B4-BE49-F238E27FC236}">
                <a16:creationId xmlns:a16="http://schemas.microsoft.com/office/drawing/2014/main" id="{275E6942-AE28-A88F-DDC8-0C1DB4B23770}"/>
              </a:ext>
            </a:extLst>
          </p:cNvPr>
          <p:cNvSpPr>
            <a:spLocks noGrp="1"/>
          </p:cNvSpPr>
          <p:nvPr>
            <p:ph sz="half" idx="18"/>
          </p:nvPr>
        </p:nvSpPr>
        <p:spPr>
          <a:xfrm>
            <a:off x="914398" y="1544123"/>
            <a:ext cx="2633472" cy="4389120"/>
          </a:xfrm>
          <a:prstGeom prst="rect">
            <a:avLst/>
          </a:prstGeom>
          <a:solidFill>
            <a:schemeClr val="tx1"/>
          </a:solidFill>
        </p:spPr>
        <p:txBody>
          <a:bodyPr lIns="274320" tIns="274320" rIns="274320"/>
          <a:lstStyle>
            <a:lvl1pPr>
              <a:lnSpc>
                <a:spcPct val="100000"/>
              </a:lnSpc>
              <a:buClr>
                <a:srgbClr val="00AEEF"/>
              </a:buClr>
              <a:defRPr sz="2400">
                <a:solidFill>
                  <a:schemeClr val="bg1"/>
                </a:solidFill>
                <a:latin typeface="+mn-lt"/>
              </a:defRPr>
            </a:lvl1pPr>
            <a:lvl2pPr>
              <a:lnSpc>
                <a:spcPct val="100000"/>
              </a:lnSpc>
              <a:buClr>
                <a:srgbClr val="00AEEF"/>
              </a:buClr>
              <a:defRPr sz="2200">
                <a:solidFill>
                  <a:schemeClr val="bg1"/>
                </a:solidFill>
                <a:latin typeface="+mn-lt"/>
              </a:defRPr>
            </a:lvl2pPr>
            <a:lvl3pPr>
              <a:lnSpc>
                <a:spcPct val="100000"/>
              </a:lnSpc>
              <a:buClr>
                <a:srgbClr val="00AEEF"/>
              </a:buClr>
              <a:defRPr>
                <a:solidFill>
                  <a:schemeClr val="bg1"/>
                </a:solidFill>
                <a:latin typeface="+mn-lt"/>
              </a:defRPr>
            </a:lvl3pPr>
            <a:lvl4pPr>
              <a:lnSpc>
                <a:spcPct val="100000"/>
              </a:lnSpc>
              <a:buClr>
                <a:srgbClr val="00AEEF"/>
              </a:buClr>
              <a:defRPr>
                <a:solidFill>
                  <a:schemeClr val="bg1"/>
                </a:solidFill>
                <a:latin typeface="+mn-lt"/>
              </a:defRPr>
            </a:lvl4pPr>
            <a:lvl5pPr>
              <a:lnSpc>
                <a:spcPct val="100000"/>
              </a:lnSpc>
              <a:buClr>
                <a:srgbClr val="00AEEF"/>
              </a:buClr>
              <a:defRPr>
                <a:solidFill>
                  <a:schemeClr val="bg1"/>
                </a:solidFill>
                <a:latin typeface="+mn-lt"/>
              </a:defRPr>
            </a:lvl5pPr>
          </a:lstStyle>
          <a:p>
            <a:pPr lvl="0"/>
            <a:r>
              <a:rPr lang="en-US" sz="2000"/>
              <a:t>Click to edit Master text styles</a:t>
            </a:r>
          </a:p>
        </p:txBody>
      </p:sp>
      <p:sp>
        <p:nvSpPr>
          <p:cNvPr id="2" name="Text Placeholder 4">
            <a:extLst>
              <a:ext uri="{FF2B5EF4-FFF2-40B4-BE49-F238E27FC236}">
                <a16:creationId xmlns:a16="http://schemas.microsoft.com/office/drawing/2014/main" id="{98801D1C-5E3E-3083-3ABD-F5E2FEAF9BE4}"/>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pic>
        <p:nvPicPr>
          <p:cNvPr id="3" name="Picture 7">
            <a:extLst>
              <a:ext uri="{FF2B5EF4-FFF2-40B4-BE49-F238E27FC236}">
                <a16:creationId xmlns:a16="http://schemas.microsoft.com/office/drawing/2014/main" id="{F2C7D78F-64B4-CF9C-0E63-6464004F5F5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40952378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Photo">
    <p:bg>
      <p:bgPr>
        <a:solidFill>
          <a:srgbClr val="0B2538"/>
        </a:solidFill>
        <a:effectLst/>
      </p:bgPr>
    </p:bg>
    <p:spTree>
      <p:nvGrpSpPr>
        <p:cNvPr id="1" name=""/>
        <p:cNvGrpSpPr/>
        <p:nvPr/>
      </p:nvGrpSpPr>
      <p:grpSpPr>
        <a:xfrm>
          <a:off x="0" y="0"/>
          <a:ext cx="0" cy="0"/>
          <a:chOff x="0" y="0"/>
          <a:chExt cx="0" cy="0"/>
        </a:xfrm>
      </p:grpSpPr>
      <p:pic>
        <p:nvPicPr>
          <p:cNvPr id="6" name="Picture 5" descr="A blue and black circle&#10;&#10;AI-generated content may be incorrect.">
            <a:extLst>
              <a:ext uri="{FF2B5EF4-FFF2-40B4-BE49-F238E27FC236}">
                <a16:creationId xmlns:a16="http://schemas.microsoft.com/office/drawing/2014/main" id="{511722DD-7E3B-668E-CD2F-CD9D7A1EEC5A}"/>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5208504" y="924736"/>
            <a:ext cx="6983496" cy="5933264"/>
          </a:xfrm>
          <a:prstGeom prst="rect">
            <a:avLst/>
          </a:prstGeom>
        </p:spPr>
      </p:pic>
      <p:sp>
        <p:nvSpPr>
          <p:cNvPr id="10" name="Picture Placeholder 9">
            <a:extLst>
              <a:ext uri="{FF2B5EF4-FFF2-40B4-BE49-F238E27FC236}">
                <a16:creationId xmlns:a16="http://schemas.microsoft.com/office/drawing/2014/main" id="{FF52C4B2-32BC-77DF-2A90-985293C754BC}"/>
              </a:ext>
            </a:extLst>
          </p:cNvPr>
          <p:cNvSpPr>
            <a:spLocks noGrp="1"/>
          </p:cNvSpPr>
          <p:nvPr>
            <p:ph type="pic" sz="quarter" idx="13"/>
          </p:nvPr>
        </p:nvSpPr>
        <p:spPr>
          <a:xfrm>
            <a:off x="7421995" y="930177"/>
            <a:ext cx="4770005" cy="5927823"/>
          </a:xfrm>
          <a:custGeom>
            <a:avLst/>
            <a:gdLst>
              <a:gd name="connsiteX0" fmla="*/ 4770005 w 4770005"/>
              <a:gd name="connsiteY0" fmla="*/ 0 h 5927823"/>
              <a:gd name="connsiteX1" fmla="*/ 4770005 w 4770005"/>
              <a:gd name="connsiteY1" fmla="*/ 5927823 h 5927823"/>
              <a:gd name="connsiteX2" fmla="*/ 0 w 4770005"/>
              <a:gd name="connsiteY2" fmla="*/ 5927823 h 5927823"/>
              <a:gd name="connsiteX3" fmla="*/ 42047 w 4770005"/>
              <a:gd name="connsiteY3" fmla="*/ 5737070 h 5927823"/>
              <a:gd name="connsiteX4" fmla="*/ 4767963 w 4770005"/>
              <a:gd name="connsiteY4" fmla="*/ 843 h 592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005" h="5927823">
                <a:moveTo>
                  <a:pt x="4770005" y="0"/>
                </a:moveTo>
                <a:lnTo>
                  <a:pt x="4770005" y="5927823"/>
                </a:lnTo>
                <a:lnTo>
                  <a:pt x="0" y="5927823"/>
                </a:lnTo>
                <a:lnTo>
                  <a:pt x="42047" y="5737070"/>
                </a:lnTo>
                <a:cubicBezTo>
                  <a:pt x="679199" y="3144086"/>
                  <a:pt x="2449835" y="1027484"/>
                  <a:pt x="4767963" y="843"/>
                </a:cubicBezTo>
                <a:close/>
              </a:path>
            </a:pathLst>
          </a:custGeom>
          <a:solidFill>
            <a:schemeClr val="bg1"/>
          </a:solidFill>
        </p:spPr>
        <p:txBody>
          <a:bodyPr wrap="square">
            <a:noAutofit/>
          </a:bodyPr>
          <a:lstStyle/>
          <a:p>
            <a:r>
              <a:rPr lang="en-US" dirty="0"/>
              <a:t>Click icon to add picture</a:t>
            </a:r>
          </a:p>
        </p:txBody>
      </p:sp>
      <p:pic>
        <p:nvPicPr>
          <p:cNvPr id="11" name="Picture 10" descr="A black and white logo&#10;&#10;AI-generated content may be incorrect.">
            <a:extLst>
              <a:ext uri="{FF2B5EF4-FFF2-40B4-BE49-F238E27FC236}">
                <a16:creationId xmlns:a16="http://schemas.microsoft.com/office/drawing/2014/main" id="{4FC6A394-37E1-391D-49C2-FCE8F7C340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0141" y="5082441"/>
            <a:ext cx="2780319" cy="1194508"/>
          </a:xfrm>
          <a:prstGeom prst="rect">
            <a:avLst/>
          </a:prstGeom>
        </p:spPr>
      </p:pic>
      <p:sp>
        <p:nvSpPr>
          <p:cNvPr id="12" name="Text Placeholder 4">
            <a:extLst>
              <a:ext uri="{FF2B5EF4-FFF2-40B4-BE49-F238E27FC236}">
                <a16:creationId xmlns:a16="http://schemas.microsoft.com/office/drawing/2014/main" id="{B6AF7B4D-BB04-A0EA-4A93-D4230B0A9778}"/>
              </a:ext>
            </a:extLst>
          </p:cNvPr>
          <p:cNvSpPr>
            <a:spLocks noGrp="1"/>
          </p:cNvSpPr>
          <p:nvPr>
            <p:ph type="body" sz="quarter" idx="11" hasCustomPrompt="1"/>
          </p:nvPr>
        </p:nvSpPr>
        <p:spPr>
          <a:xfrm>
            <a:off x="785841" y="2498156"/>
            <a:ext cx="4048081" cy="286446"/>
          </a:xfrm>
          <a:prstGeom prst="rect">
            <a:avLst/>
          </a:prstGeom>
        </p:spPr>
        <p:txBody>
          <a:bodyPr>
            <a:noAutofit/>
          </a:bodyPr>
          <a:lstStyle>
            <a:lvl1pPr marL="0" indent="0">
              <a:buNone/>
              <a:defRPr sz="1600" b="1">
                <a:solidFill>
                  <a:schemeClr val="bg1"/>
                </a:solidFill>
                <a:latin typeface="+mn-lt"/>
                <a:ea typeface="Open Sans Semibold" pitchFamily="2" charset="0"/>
                <a:cs typeface="Open Sans Semibold" pitchFamily="2" charset="0"/>
              </a:defRPr>
            </a:lvl1pPr>
          </a:lstStyle>
          <a:p>
            <a:pPr lvl="0"/>
            <a:r>
              <a:rPr lang="en-US"/>
              <a:t>Name</a:t>
            </a:r>
          </a:p>
        </p:txBody>
      </p:sp>
      <p:sp>
        <p:nvSpPr>
          <p:cNvPr id="13" name="TextBox 12">
            <a:extLst>
              <a:ext uri="{FF2B5EF4-FFF2-40B4-BE49-F238E27FC236}">
                <a16:creationId xmlns:a16="http://schemas.microsoft.com/office/drawing/2014/main" id="{1686B2A3-D023-34DE-06D5-D79A4348A649}"/>
              </a:ext>
            </a:extLst>
          </p:cNvPr>
          <p:cNvSpPr txBox="1"/>
          <p:nvPr userDrawn="1"/>
        </p:nvSpPr>
        <p:spPr>
          <a:xfrm>
            <a:off x="785841" y="3517204"/>
            <a:ext cx="2422458" cy="584775"/>
          </a:xfrm>
          <a:prstGeom prst="rect">
            <a:avLst/>
          </a:prstGeom>
          <a:noFill/>
        </p:spPr>
        <p:txBody>
          <a:bodyPr wrap="none" rtlCol="0">
            <a:spAutoFit/>
          </a:bodyPr>
          <a:lstStyle/>
          <a:p>
            <a:r>
              <a:rPr lang="en-US" sz="1600" dirty="0">
                <a:solidFill>
                  <a:schemeClr val="bg1"/>
                </a:solidFill>
              </a:rPr>
              <a:t>City of Philadelphia,</a:t>
            </a:r>
          </a:p>
          <a:p>
            <a:r>
              <a:rPr lang="en-US" sz="1600" dirty="0">
                <a:solidFill>
                  <a:schemeClr val="bg1"/>
                </a:solidFill>
              </a:rPr>
              <a:t>Department of Aviation</a:t>
            </a:r>
          </a:p>
        </p:txBody>
      </p:sp>
      <p:sp>
        <p:nvSpPr>
          <p:cNvPr id="14" name="Text Placeholder 4">
            <a:extLst>
              <a:ext uri="{FF2B5EF4-FFF2-40B4-BE49-F238E27FC236}">
                <a16:creationId xmlns:a16="http://schemas.microsoft.com/office/drawing/2014/main" id="{FB37B2FB-5F42-1FE7-63B2-FA8D9316C68D}"/>
              </a:ext>
            </a:extLst>
          </p:cNvPr>
          <p:cNvSpPr>
            <a:spLocks noGrp="1"/>
          </p:cNvSpPr>
          <p:nvPr>
            <p:ph type="body" sz="quarter" idx="12" hasCustomPrompt="1"/>
          </p:nvPr>
        </p:nvSpPr>
        <p:spPr>
          <a:xfrm>
            <a:off x="785841" y="2872806"/>
            <a:ext cx="4048081" cy="556194"/>
          </a:xfrm>
          <a:prstGeom prst="rect">
            <a:avLst/>
          </a:prstGeom>
        </p:spPr>
        <p:txBody>
          <a:bodyPr>
            <a:noAutofit/>
          </a:bodyPr>
          <a:lstStyle>
            <a:lvl1pPr marL="0" indent="0">
              <a:lnSpc>
                <a:spcPct val="100000"/>
              </a:lnSpc>
              <a:buNone/>
              <a:defRPr sz="1600" b="0">
                <a:solidFill>
                  <a:schemeClr val="bg1"/>
                </a:solidFill>
                <a:latin typeface="+mn-lt"/>
                <a:ea typeface="Open Sans Light" pitchFamily="2" charset="0"/>
                <a:cs typeface="Open Sans Light" pitchFamily="2" charset="0"/>
              </a:defRPr>
            </a:lvl1pPr>
          </a:lstStyle>
          <a:p>
            <a:pPr lvl="0"/>
            <a:r>
              <a:rPr lang="en-US"/>
              <a:t>Job Title</a:t>
            </a:r>
            <a:br>
              <a:rPr lang="en-US"/>
            </a:br>
            <a:r>
              <a:rPr lang="en-US"/>
              <a:t>Email</a:t>
            </a:r>
          </a:p>
        </p:txBody>
      </p:sp>
      <p:sp>
        <p:nvSpPr>
          <p:cNvPr id="15" name="Text Placeholder 4">
            <a:extLst>
              <a:ext uri="{FF2B5EF4-FFF2-40B4-BE49-F238E27FC236}">
                <a16:creationId xmlns:a16="http://schemas.microsoft.com/office/drawing/2014/main" id="{C447034E-CC87-9338-A70F-1B4A1284FE42}"/>
              </a:ext>
            </a:extLst>
          </p:cNvPr>
          <p:cNvSpPr>
            <a:spLocks noGrp="1"/>
          </p:cNvSpPr>
          <p:nvPr>
            <p:ph type="body" sz="quarter" idx="10"/>
          </p:nvPr>
        </p:nvSpPr>
        <p:spPr>
          <a:xfrm>
            <a:off x="785841" y="924736"/>
            <a:ext cx="6865784" cy="1345887"/>
          </a:xfrm>
          <a:prstGeom prst="rect">
            <a:avLst/>
          </a:prstGeom>
        </p:spPr>
        <p:txBody>
          <a:bodyPr>
            <a:normAutofit/>
          </a:bodyPr>
          <a:lstStyle>
            <a:lvl1pPr marL="0" indent="0">
              <a:buNone/>
              <a:defRPr sz="4800" b="1" spc="-80" baseline="0">
                <a:solidFill>
                  <a:srgbClr val="00AEEF"/>
                </a:solidFill>
                <a:latin typeface="+mj-lt"/>
                <a:ea typeface="Open Sans Extrabold" pitchFamily="2" charset="0"/>
                <a:cs typeface="Open Sans Extrabold" pitchFamily="2" charset="0"/>
              </a:defRPr>
            </a:lvl1pPr>
          </a:lstStyle>
          <a:p>
            <a:pPr lvl="0"/>
            <a:r>
              <a:rPr lang="en-US"/>
              <a:t>Click to edit Master text styles</a:t>
            </a:r>
          </a:p>
        </p:txBody>
      </p:sp>
    </p:spTree>
    <p:extLst>
      <p:ext uri="{BB962C8B-B14F-4D97-AF65-F5344CB8AC3E}">
        <p14:creationId xmlns:p14="http://schemas.microsoft.com/office/powerpoint/2010/main" val="79470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Dark w Icons">
    <p:bg>
      <p:bgRef idx="1001">
        <a:schemeClr val="bg1"/>
      </p:bgRef>
    </p:bg>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298156E9-83AB-4696-4ECB-08DF1B320993}"/>
              </a:ext>
            </a:extLst>
          </p:cNvPr>
          <p:cNvSpPr>
            <a:spLocks noGrp="1"/>
          </p:cNvSpPr>
          <p:nvPr>
            <p:ph sz="half" idx="15"/>
          </p:nvPr>
        </p:nvSpPr>
        <p:spPr>
          <a:xfrm>
            <a:off x="9040566" y="1544123"/>
            <a:ext cx="2633472" cy="4389120"/>
          </a:xfrm>
          <a:prstGeom prst="rect">
            <a:avLst/>
          </a:prstGeom>
          <a:solidFill>
            <a:schemeClr val="tx1"/>
          </a:solidFill>
        </p:spPr>
        <p:txBody>
          <a:bodyPr lIns="274320" tIns="1645920" rIns="274320"/>
          <a:lstStyle>
            <a:lvl1pPr>
              <a:lnSpc>
                <a:spcPct val="100000"/>
              </a:lnSpc>
              <a:buClr>
                <a:srgbClr val="00AEEF"/>
              </a:buClr>
              <a:defRPr sz="2400">
                <a:solidFill>
                  <a:schemeClr val="bg1"/>
                </a:solidFill>
                <a:latin typeface="+mn-lt"/>
              </a:defRPr>
            </a:lvl1pPr>
            <a:lvl2pPr>
              <a:lnSpc>
                <a:spcPct val="100000"/>
              </a:lnSpc>
              <a:buClr>
                <a:srgbClr val="00AEEF"/>
              </a:buClr>
              <a:defRPr sz="2200">
                <a:solidFill>
                  <a:schemeClr val="bg1"/>
                </a:solidFill>
                <a:latin typeface="+mn-lt"/>
              </a:defRPr>
            </a:lvl2pPr>
            <a:lvl3pPr>
              <a:lnSpc>
                <a:spcPct val="100000"/>
              </a:lnSpc>
              <a:buClr>
                <a:srgbClr val="00AEEF"/>
              </a:buClr>
              <a:defRPr>
                <a:solidFill>
                  <a:schemeClr val="bg1"/>
                </a:solidFill>
                <a:latin typeface="+mn-lt"/>
              </a:defRPr>
            </a:lvl3pPr>
            <a:lvl4pPr>
              <a:lnSpc>
                <a:spcPct val="100000"/>
              </a:lnSpc>
              <a:buClr>
                <a:srgbClr val="00AEEF"/>
              </a:buClr>
              <a:defRPr>
                <a:solidFill>
                  <a:schemeClr val="bg1"/>
                </a:solidFill>
                <a:latin typeface="+mn-lt"/>
              </a:defRPr>
            </a:lvl4pPr>
            <a:lvl5pPr>
              <a:lnSpc>
                <a:spcPct val="100000"/>
              </a:lnSpc>
              <a:buClr>
                <a:srgbClr val="00AEEF"/>
              </a:buClr>
              <a:defRPr>
                <a:solidFill>
                  <a:schemeClr val="bg1"/>
                </a:solidFill>
                <a:latin typeface="+mn-lt"/>
              </a:defRPr>
            </a:lvl5pPr>
          </a:lstStyle>
          <a:p>
            <a:pPr lvl="0"/>
            <a:r>
              <a:rPr lang="en-US" sz="2000"/>
              <a:t>Click to edit Master text styles</a:t>
            </a:r>
          </a:p>
          <a:p>
            <a:pPr lvl="1"/>
            <a:r>
              <a:rPr lang="en-US" sz="2000"/>
              <a:t>Second level</a:t>
            </a:r>
          </a:p>
          <a:p>
            <a:pPr lvl="2"/>
            <a:r>
              <a:rPr lang="en-US" sz="2000"/>
              <a:t>Third level</a:t>
            </a:r>
          </a:p>
          <a:p>
            <a:pPr lvl="3"/>
            <a:r>
              <a:rPr lang="en-US" sz="2000"/>
              <a:t>Fourth level</a:t>
            </a:r>
          </a:p>
          <a:p>
            <a:pPr lvl="4"/>
            <a:r>
              <a:rPr lang="en-US" sz="2000"/>
              <a:t>Fifth level</a:t>
            </a:r>
            <a:endParaRPr kumimoji="0" lang="en-US" sz="1800" b="0" i="0" u="none" strike="noStrike" kern="1200" cap="none" spc="0" normalizeH="0" baseline="0" noProof="0">
              <a:ln>
                <a:noFill/>
              </a:ln>
              <a:solidFill>
                <a:srgbClr val="0B2538"/>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97792F9A-DFDE-B66E-C490-652DAC694BAC}"/>
              </a:ext>
            </a:extLst>
          </p:cNvPr>
          <p:cNvSpPr/>
          <p:nvPr userDrawn="1"/>
        </p:nvSpPr>
        <p:spPr>
          <a:xfrm>
            <a:off x="0" y="0"/>
            <a:ext cx="365760" cy="6858000"/>
          </a:xfrm>
          <a:prstGeom prst="rect">
            <a:avLst/>
          </a:prstGeom>
          <a:solidFill>
            <a:srgbClr val="0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3">
            <a:extLst>
              <a:ext uri="{FF2B5EF4-FFF2-40B4-BE49-F238E27FC236}">
                <a16:creationId xmlns:a16="http://schemas.microsoft.com/office/drawing/2014/main" id="{E8FEB37C-13E4-0D10-A3ED-5235EDFC58E7}"/>
              </a:ext>
            </a:extLst>
          </p:cNvPr>
          <p:cNvSpPr>
            <a:spLocks noGrp="1"/>
          </p:cNvSpPr>
          <p:nvPr>
            <p:ph sz="half" idx="16"/>
          </p:nvPr>
        </p:nvSpPr>
        <p:spPr>
          <a:xfrm>
            <a:off x="6331844" y="1544123"/>
            <a:ext cx="2633472" cy="4389120"/>
          </a:xfrm>
          <a:prstGeom prst="rect">
            <a:avLst/>
          </a:prstGeom>
          <a:solidFill>
            <a:schemeClr val="tx1"/>
          </a:solidFill>
        </p:spPr>
        <p:txBody>
          <a:bodyPr lIns="274320" tIns="1645920" rIns="274320"/>
          <a:lstStyle>
            <a:lvl1pPr>
              <a:lnSpc>
                <a:spcPct val="100000"/>
              </a:lnSpc>
              <a:buClr>
                <a:srgbClr val="00AEEF"/>
              </a:buClr>
              <a:defRPr sz="2400">
                <a:solidFill>
                  <a:schemeClr val="bg1"/>
                </a:solidFill>
                <a:latin typeface="+mn-lt"/>
              </a:defRPr>
            </a:lvl1pPr>
            <a:lvl2pPr>
              <a:lnSpc>
                <a:spcPct val="100000"/>
              </a:lnSpc>
              <a:buClr>
                <a:srgbClr val="00AEEF"/>
              </a:buClr>
              <a:defRPr sz="2200">
                <a:solidFill>
                  <a:schemeClr val="bg1"/>
                </a:solidFill>
                <a:latin typeface="+mn-lt"/>
              </a:defRPr>
            </a:lvl2pPr>
            <a:lvl3pPr>
              <a:lnSpc>
                <a:spcPct val="100000"/>
              </a:lnSpc>
              <a:buClr>
                <a:srgbClr val="00AEEF"/>
              </a:buClr>
              <a:defRPr>
                <a:solidFill>
                  <a:schemeClr val="bg1"/>
                </a:solidFill>
                <a:latin typeface="+mn-lt"/>
              </a:defRPr>
            </a:lvl3pPr>
            <a:lvl4pPr>
              <a:lnSpc>
                <a:spcPct val="100000"/>
              </a:lnSpc>
              <a:buClr>
                <a:srgbClr val="00AEEF"/>
              </a:buClr>
              <a:defRPr>
                <a:solidFill>
                  <a:schemeClr val="bg1"/>
                </a:solidFill>
                <a:latin typeface="+mn-lt"/>
              </a:defRPr>
            </a:lvl4pPr>
            <a:lvl5pPr>
              <a:lnSpc>
                <a:spcPct val="100000"/>
              </a:lnSpc>
              <a:buClr>
                <a:srgbClr val="00AEEF"/>
              </a:buClr>
              <a:defRPr>
                <a:solidFill>
                  <a:schemeClr val="bg1"/>
                </a:solidFill>
                <a:latin typeface="+mn-lt"/>
              </a:defRPr>
            </a:lvl5pPr>
          </a:lstStyle>
          <a:p>
            <a:pPr lvl="0"/>
            <a:r>
              <a:rPr lang="en-US" sz="2000"/>
              <a:t>Click to edit Master text styles</a:t>
            </a:r>
          </a:p>
          <a:p>
            <a:pPr lvl="1"/>
            <a:r>
              <a:rPr lang="en-US" sz="2000"/>
              <a:t>Second level</a:t>
            </a:r>
          </a:p>
          <a:p>
            <a:pPr lvl="2"/>
            <a:r>
              <a:rPr lang="en-US" sz="2000"/>
              <a:t>Third level</a:t>
            </a:r>
          </a:p>
          <a:p>
            <a:pPr lvl="3"/>
            <a:r>
              <a:rPr lang="en-US" sz="2000"/>
              <a:t>Fourth level</a:t>
            </a:r>
          </a:p>
          <a:p>
            <a:pPr lvl="4"/>
            <a:r>
              <a:rPr lang="en-US" sz="2000"/>
              <a:t>Fifth level</a:t>
            </a:r>
            <a:endParaRPr kumimoji="0" lang="en-US" sz="1800" b="0" i="0" u="none" strike="noStrike" kern="1200" cap="none" spc="0" normalizeH="0" baseline="0" noProof="0">
              <a:ln>
                <a:noFill/>
              </a:ln>
              <a:solidFill>
                <a:srgbClr val="0B2538"/>
              </a:solidFill>
              <a:effectLst/>
              <a:uLnTx/>
              <a:uFillTx/>
              <a:latin typeface="Open Sans"/>
              <a:ea typeface="+mn-ea"/>
              <a:cs typeface="+mn-cs"/>
            </a:endParaRPr>
          </a:p>
        </p:txBody>
      </p:sp>
      <p:sp>
        <p:nvSpPr>
          <p:cNvPr id="22" name="Content Placeholder 3">
            <a:extLst>
              <a:ext uri="{FF2B5EF4-FFF2-40B4-BE49-F238E27FC236}">
                <a16:creationId xmlns:a16="http://schemas.microsoft.com/office/drawing/2014/main" id="{F9392400-254C-BEA7-1957-991976E0E94B}"/>
              </a:ext>
            </a:extLst>
          </p:cNvPr>
          <p:cNvSpPr>
            <a:spLocks noGrp="1"/>
          </p:cNvSpPr>
          <p:nvPr>
            <p:ph sz="half" idx="17"/>
          </p:nvPr>
        </p:nvSpPr>
        <p:spPr>
          <a:xfrm>
            <a:off x="3623121" y="1544123"/>
            <a:ext cx="2633472" cy="4389120"/>
          </a:xfrm>
          <a:prstGeom prst="rect">
            <a:avLst/>
          </a:prstGeom>
          <a:solidFill>
            <a:schemeClr val="tx1"/>
          </a:solidFill>
        </p:spPr>
        <p:txBody>
          <a:bodyPr lIns="274320" tIns="1645920" rIns="274320"/>
          <a:lstStyle>
            <a:lvl1pPr>
              <a:lnSpc>
                <a:spcPct val="100000"/>
              </a:lnSpc>
              <a:buClr>
                <a:srgbClr val="00AEEF"/>
              </a:buClr>
              <a:defRPr sz="2400">
                <a:solidFill>
                  <a:schemeClr val="bg1"/>
                </a:solidFill>
                <a:latin typeface="+mn-lt"/>
              </a:defRPr>
            </a:lvl1pPr>
            <a:lvl2pPr>
              <a:lnSpc>
                <a:spcPct val="100000"/>
              </a:lnSpc>
              <a:buClr>
                <a:srgbClr val="00AEEF"/>
              </a:buClr>
              <a:defRPr sz="2200">
                <a:solidFill>
                  <a:schemeClr val="bg1"/>
                </a:solidFill>
                <a:latin typeface="+mn-lt"/>
              </a:defRPr>
            </a:lvl2pPr>
            <a:lvl3pPr>
              <a:lnSpc>
                <a:spcPct val="100000"/>
              </a:lnSpc>
              <a:buClr>
                <a:srgbClr val="00AEEF"/>
              </a:buClr>
              <a:defRPr>
                <a:solidFill>
                  <a:schemeClr val="bg1"/>
                </a:solidFill>
                <a:latin typeface="+mn-lt"/>
              </a:defRPr>
            </a:lvl3pPr>
            <a:lvl4pPr>
              <a:lnSpc>
                <a:spcPct val="100000"/>
              </a:lnSpc>
              <a:buClr>
                <a:srgbClr val="00AEEF"/>
              </a:buClr>
              <a:defRPr>
                <a:solidFill>
                  <a:schemeClr val="bg1"/>
                </a:solidFill>
                <a:latin typeface="+mn-lt"/>
              </a:defRPr>
            </a:lvl4pPr>
            <a:lvl5pPr>
              <a:lnSpc>
                <a:spcPct val="100000"/>
              </a:lnSpc>
              <a:buClr>
                <a:srgbClr val="00AEEF"/>
              </a:buClr>
              <a:defRPr>
                <a:solidFill>
                  <a:schemeClr val="bg1"/>
                </a:solidFill>
                <a:latin typeface="+mn-lt"/>
              </a:defRPr>
            </a:lvl5pPr>
          </a:lstStyle>
          <a:p>
            <a:pPr lvl="0"/>
            <a:r>
              <a:rPr lang="en-US" sz="2000"/>
              <a:t>Click to edit Master text styles</a:t>
            </a:r>
          </a:p>
          <a:p>
            <a:pPr lvl="1"/>
            <a:r>
              <a:rPr lang="en-US" sz="2000"/>
              <a:t>Second level</a:t>
            </a:r>
          </a:p>
          <a:p>
            <a:pPr lvl="2"/>
            <a:r>
              <a:rPr lang="en-US" sz="2000"/>
              <a:t>Third level</a:t>
            </a:r>
          </a:p>
          <a:p>
            <a:pPr lvl="3"/>
            <a:r>
              <a:rPr lang="en-US" sz="2000"/>
              <a:t>Fourth level</a:t>
            </a:r>
          </a:p>
          <a:p>
            <a:pPr lvl="4"/>
            <a:r>
              <a:rPr lang="en-US" sz="2000"/>
              <a:t>Fifth level</a:t>
            </a:r>
            <a:endParaRPr kumimoji="0" lang="en-US" sz="1800" b="0" i="0" u="none" strike="noStrike" kern="1200" cap="none" spc="0" normalizeH="0" baseline="0" noProof="0">
              <a:ln>
                <a:noFill/>
              </a:ln>
              <a:solidFill>
                <a:srgbClr val="0B2538"/>
              </a:solidFill>
              <a:effectLst/>
              <a:uLnTx/>
              <a:uFillTx/>
              <a:latin typeface="Open Sans"/>
              <a:ea typeface="+mn-ea"/>
              <a:cs typeface="+mn-cs"/>
            </a:endParaRPr>
          </a:p>
        </p:txBody>
      </p:sp>
      <p:sp>
        <p:nvSpPr>
          <p:cNvPr id="23" name="Content Placeholder 3">
            <a:extLst>
              <a:ext uri="{FF2B5EF4-FFF2-40B4-BE49-F238E27FC236}">
                <a16:creationId xmlns:a16="http://schemas.microsoft.com/office/drawing/2014/main" id="{275E6942-AE28-A88F-DDC8-0C1DB4B23770}"/>
              </a:ext>
            </a:extLst>
          </p:cNvPr>
          <p:cNvSpPr>
            <a:spLocks noGrp="1"/>
          </p:cNvSpPr>
          <p:nvPr>
            <p:ph sz="half" idx="18"/>
          </p:nvPr>
        </p:nvSpPr>
        <p:spPr>
          <a:xfrm>
            <a:off x="914398" y="1544123"/>
            <a:ext cx="2633472" cy="4389120"/>
          </a:xfrm>
          <a:prstGeom prst="rect">
            <a:avLst/>
          </a:prstGeom>
          <a:solidFill>
            <a:schemeClr val="tx1"/>
          </a:solidFill>
        </p:spPr>
        <p:txBody>
          <a:bodyPr lIns="274320" tIns="1645920" rIns="274320"/>
          <a:lstStyle>
            <a:lvl1pPr>
              <a:lnSpc>
                <a:spcPct val="100000"/>
              </a:lnSpc>
              <a:buClr>
                <a:srgbClr val="00AEEF"/>
              </a:buClr>
              <a:defRPr sz="2400">
                <a:solidFill>
                  <a:schemeClr val="bg1"/>
                </a:solidFill>
                <a:latin typeface="+mn-lt"/>
              </a:defRPr>
            </a:lvl1pPr>
            <a:lvl2pPr>
              <a:lnSpc>
                <a:spcPct val="100000"/>
              </a:lnSpc>
              <a:buClr>
                <a:srgbClr val="00AEEF"/>
              </a:buClr>
              <a:defRPr sz="2200">
                <a:solidFill>
                  <a:schemeClr val="bg1"/>
                </a:solidFill>
                <a:latin typeface="+mn-lt"/>
              </a:defRPr>
            </a:lvl2pPr>
            <a:lvl3pPr>
              <a:lnSpc>
                <a:spcPct val="100000"/>
              </a:lnSpc>
              <a:buClr>
                <a:srgbClr val="00AEEF"/>
              </a:buClr>
              <a:defRPr>
                <a:solidFill>
                  <a:schemeClr val="bg1"/>
                </a:solidFill>
                <a:latin typeface="+mn-lt"/>
              </a:defRPr>
            </a:lvl3pPr>
            <a:lvl4pPr>
              <a:lnSpc>
                <a:spcPct val="100000"/>
              </a:lnSpc>
              <a:buClr>
                <a:srgbClr val="00AEEF"/>
              </a:buClr>
              <a:defRPr>
                <a:solidFill>
                  <a:schemeClr val="bg1"/>
                </a:solidFill>
                <a:latin typeface="+mn-lt"/>
              </a:defRPr>
            </a:lvl4pPr>
            <a:lvl5pPr>
              <a:lnSpc>
                <a:spcPct val="100000"/>
              </a:lnSpc>
              <a:buClr>
                <a:srgbClr val="00AEEF"/>
              </a:buClr>
              <a:defRPr>
                <a:solidFill>
                  <a:schemeClr val="bg1"/>
                </a:solidFill>
                <a:latin typeface="+mn-lt"/>
              </a:defRPr>
            </a:lvl5pPr>
          </a:lstStyle>
          <a:p>
            <a:pPr lvl="0"/>
            <a:r>
              <a:rPr lang="en-US" sz="2000"/>
              <a:t>Click to edit Master text styles</a:t>
            </a:r>
          </a:p>
          <a:p>
            <a:pPr lvl="1"/>
            <a:r>
              <a:rPr lang="en-US" sz="2000"/>
              <a:t>Second level</a:t>
            </a:r>
          </a:p>
          <a:p>
            <a:pPr lvl="2"/>
            <a:r>
              <a:rPr lang="en-US" sz="2000"/>
              <a:t>Third level</a:t>
            </a:r>
          </a:p>
          <a:p>
            <a:pPr lvl="3"/>
            <a:r>
              <a:rPr lang="en-US" sz="2000"/>
              <a:t>Fourth level</a:t>
            </a:r>
          </a:p>
          <a:p>
            <a:pPr lvl="4"/>
            <a:r>
              <a:rPr lang="en-US" sz="2000"/>
              <a:t>Fifth level</a:t>
            </a:r>
            <a:endParaRPr kumimoji="0" lang="en-US" sz="1800" b="0" i="0" u="none" strike="noStrike" kern="1200" cap="none" spc="0" normalizeH="0" baseline="0" noProof="0">
              <a:ln>
                <a:noFill/>
              </a:ln>
              <a:solidFill>
                <a:srgbClr val="0B2538"/>
              </a:solidFill>
              <a:effectLst/>
              <a:uLnTx/>
              <a:uFillTx/>
              <a:latin typeface="Open Sans"/>
              <a:ea typeface="+mn-ea"/>
              <a:cs typeface="+mn-cs"/>
            </a:endParaRPr>
          </a:p>
        </p:txBody>
      </p:sp>
      <p:sp>
        <p:nvSpPr>
          <p:cNvPr id="2" name="Text Placeholder 4">
            <a:extLst>
              <a:ext uri="{FF2B5EF4-FFF2-40B4-BE49-F238E27FC236}">
                <a16:creationId xmlns:a16="http://schemas.microsoft.com/office/drawing/2014/main" id="{98801D1C-5E3E-3083-3ABD-F5E2FEAF9BE4}"/>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pic>
        <p:nvPicPr>
          <p:cNvPr id="3" name="Picture 7">
            <a:extLst>
              <a:ext uri="{FF2B5EF4-FFF2-40B4-BE49-F238E27FC236}">
                <a16:creationId xmlns:a16="http://schemas.microsoft.com/office/drawing/2014/main" id="{6DE2211C-B816-727C-84E0-3EE2C19ED95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16154974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Dark">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80353-88C8-8662-8AFA-6E8605E49BDF}"/>
              </a:ext>
            </a:extLst>
          </p:cNvPr>
          <p:cNvSpPr>
            <a:spLocks noGrp="1"/>
          </p:cNvSpPr>
          <p:nvPr>
            <p:ph type="body" sz="quarter" idx="10" hasCustomPrompt="1"/>
          </p:nvPr>
        </p:nvSpPr>
        <p:spPr>
          <a:xfrm>
            <a:off x="945861" y="1204260"/>
            <a:ext cx="6865784" cy="1345887"/>
          </a:xfrm>
          <a:prstGeom prst="rect">
            <a:avLst/>
          </a:prstGeom>
        </p:spPr>
        <p:txBody>
          <a:bodyPr>
            <a:normAutofit/>
          </a:bodyPr>
          <a:lstStyle>
            <a:lvl1pPr marL="0" indent="0">
              <a:buNone/>
              <a:defRPr sz="4800" b="1">
                <a:solidFill>
                  <a:schemeClr val="accent1"/>
                </a:solidFill>
                <a:latin typeface="+mj-lt"/>
                <a:ea typeface="Open Sans Extrabold" pitchFamily="2" charset="0"/>
                <a:cs typeface="Open Sans Extrabold" pitchFamily="2" charset="0"/>
              </a:defRPr>
            </a:lvl1pPr>
          </a:lstStyle>
          <a:p>
            <a:pPr lvl="0"/>
            <a:r>
              <a:rPr lang="en-US"/>
              <a:t>Thank you!</a:t>
            </a:r>
          </a:p>
        </p:txBody>
      </p:sp>
      <p:pic>
        <p:nvPicPr>
          <p:cNvPr id="2" name="Picture 1">
            <a:extLst>
              <a:ext uri="{FF2B5EF4-FFF2-40B4-BE49-F238E27FC236}">
                <a16:creationId xmlns:a16="http://schemas.microsoft.com/office/drawing/2014/main" id="{E70AD543-DEFC-439F-3C83-987E230A45E5}"/>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6537240" y="2266122"/>
            <a:ext cx="5654760" cy="4591878"/>
          </a:xfrm>
          <a:prstGeom prst="rect">
            <a:avLst/>
          </a:prstGeom>
        </p:spPr>
      </p:pic>
      <p:pic>
        <p:nvPicPr>
          <p:cNvPr id="3" name="Picture 2">
            <a:extLst>
              <a:ext uri="{FF2B5EF4-FFF2-40B4-BE49-F238E27FC236}">
                <a16:creationId xmlns:a16="http://schemas.microsoft.com/office/drawing/2014/main" id="{1412A113-7B65-AEA4-04C4-BEA1B669DF9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9297014" y="5205656"/>
            <a:ext cx="2436803" cy="1039224"/>
          </a:xfrm>
          <a:prstGeom prst="rect">
            <a:avLst/>
          </a:prstGeom>
        </p:spPr>
      </p:pic>
    </p:spTree>
    <p:extLst>
      <p:ext uri="{BB962C8B-B14F-4D97-AF65-F5344CB8AC3E}">
        <p14:creationId xmlns:p14="http://schemas.microsoft.com/office/powerpoint/2010/main" val="341697257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Light">
    <p:bg>
      <p:bgRef idx="1001">
        <a:schemeClr val="bg1"/>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80353-88C8-8662-8AFA-6E8605E49BDF}"/>
              </a:ext>
            </a:extLst>
          </p:cNvPr>
          <p:cNvSpPr>
            <a:spLocks noGrp="1"/>
          </p:cNvSpPr>
          <p:nvPr>
            <p:ph type="body" sz="quarter" idx="10" hasCustomPrompt="1"/>
          </p:nvPr>
        </p:nvSpPr>
        <p:spPr>
          <a:xfrm>
            <a:off x="2012661" y="2083113"/>
            <a:ext cx="6865784" cy="1345887"/>
          </a:xfrm>
          <a:prstGeom prst="rect">
            <a:avLst/>
          </a:prstGeom>
        </p:spPr>
        <p:txBody>
          <a:bodyPr>
            <a:normAutofit/>
          </a:bodyPr>
          <a:lstStyle>
            <a:lvl1pPr marL="0" indent="0">
              <a:buNone/>
              <a:defRPr sz="4800" b="1">
                <a:solidFill>
                  <a:schemeClr val="tx1"/>
                </a:solidFill>
                <a:latin typeface="+mj-lt"/>
                <a:ea typeface="Open Sans Extrabold" pitchFamily="2" charset="0"/>
                <a:cs typeface="Open Sans Extrabold" pitchFamily="2" charset="0"/>
              </a:defRPr>
            </a:lvl1pPr>
          </a:lstStyle>
          <a:p>
            <a:pPr lvl="0"/>
            <a:r>
              <a:rPr lang="en-US"/>
              <a:t>Thank you!</a:t>
            </a:r>
          </a:p>
        </p:txBody>
      </p:sp>
      <p:pic>
        <p:nvPicPr>
          <p:cNvPr id="4" name="Picture 3">
            <a:extLst>
              <a:ext uri="{FF2B5EF4-FFF2-40B4-BE49-F238E27FC236}">
                <a16:creationId xmlns:a16="http://schemas.microsoft.com/office/drawing/2014/main" id="{F8CB9E90-A564-B91E-7DFE-275349FE7FF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387840" y="5407979"/>
            <a:ext cx="2284576" cy="974304"/>
          </a:xfrm>
          <a:prstGeom prst="rect">
            <a:avLst/>
          </a:prstGeom>
        </p:spPr>
      </p:pic>
      <p:pic>
        <p:nvPicPr>
          <p:cNvPr id="2" name="Picture 4">
            <a:extLst>
              <a:ext uri="{FF2B5EF4-FFF2-40B4-BE49-F238E27FC236}">
                <a16:creationId xmlns:a16="http://schemas.microsoft.com/office/drawing/2014/main" id="{BD874535-D75E-46A0-9CCD-08F8810EA9B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2828" y="0"/>
            <a:ext cx="3001704" cy="4158325"/>
          </a:xfrm>
          <a:prstGeom prst="rect">
            <a:avLst/>
          </a:prstGeom>
        </p:spPr>
      </p:pic>
    </p:spTree>
    <p:extLst>
      <p:ext uri="{BB962C8B-B14F-4D97-AF65-F5344CB8AC3E}">
        <p14:creationId xmlns:p14="http://schemas.microsoft.com/office/powerpoint/2010/main" val="232859344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5DBA-5BA0-20A4-7175-872417C56B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DF057-DB85-30BA-CA2A-E19E2A42E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46D04D-9FAF-D978-3FD5-CC40B48B2593}"/>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DA471084-4FF9-27BB-90A4-B1CB3DC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ED477-1BAD-1267-585B-0527DCF00076}"/>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1200910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53CC-9058-0C5C-A664-3A700000E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AC3E9-3790-F799-F3D2-31D98AF91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4104D-807B-607C-15AF-1897EEA3DEA0}"/>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314D16A8-7BE7-E60F-0815-6F679F682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7BA66-A483-E5FA-78F2-FC8F082C0C2A}"/>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3801540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74B7-D017-069C-F010-5B44D6C39A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F60698-8F2D-4FFA-F2A5-0FE6BED338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6E565B-8886-E700-A66C-89A9E0074AA4}"/>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AC5107CF-EC2D-6546-47A4-378653E65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79508-41BE-513C-1E92-12882D5B7227}"/>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486843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138D1-6355-9885-F562-A7708E5DE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9CA26-C4BB-B043-1CD9-5384311AE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527E0D-5E6F-F182-C2A1-F1C63D469C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D0B2A6-369E-B2AC-6E6F-4DA10D149CC3}"/>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6" name="Footer Placeholder 5">
            <a:extLst>
              <a:ext uri="{FF2B5EF4-FFF2-40B4-BE49-F238E27FC236}">
                <a16:creationId xmlns:a16="http://schemas.microsoft.com/office/drawing/2014/main" id="{599A6CDA-4FFF-A810-D313-ACBC02FE8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1D291-3A04-D833-6E5E-A5C6952FA505}"/>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287283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3FD0-3874-7F0E-45ED-6FF76C6E78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2577B6-03A9-34C7-A903-D5F7ADD06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325C2E-1EF6-4B0C-2FBE-296768E336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6641F0-C2E3-EA4E-D12A-9EFCE998D9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55D36-B392-A340-2B58-A359454B33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F0576-1F5C-B3D2-D5FE-A38C9DA3C869}"/>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8" name="Footer Placeholder 7">
            <a:extLst>
              <a:ext uri="{FF2B5EF4-FFF2-40B4-BE49-F238E27FC236}">
                <a16:creationId xmlns:a16="http://schemas.microsoft.com/office/drawing/2014/main" id="{08A7BF12-AAC5-4091-678E-9DE97910D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785C30-447C-2AA1-6488-D3297C1EE9CC}"/>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1588869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746B-C397-EF0D-AC3A-75286A8B7E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6C74A3-7865-C380-AF3A-47A4AFE11D2E}"/>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4" name="Footer Placeholder 3">
            <a:extLst>
              <a:ext uri="{FF2B5EF4-FFF2-40B4-BE49-F238E27FC236}">
                <a16:creationId xmlns:a16="http://schemas.microsoft.com/office/drawing/2014/main" id="{9E3E9532-7196-1482-E116-AC53983623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F40CE-542E-680E-9C22-C7E6859E4C9C}"/>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3430870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994A2-C86C-D8DD-EE6F-09F597A71EFD}"/>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3" name="Footer Placeholder 2">
            <a:extLst>
              <a:ext uri="{FF2B5EF4-FFF2-40B4-BE49-F238E27FC236}">
                <a16:creationId xmlns:a16="http://schemas.microsoft.com/office/drawing/2014/main" id="{EF4352E8-F98B-1AA2-FFB9-88F7FB99D4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58E234-537B-EDE4-0A4E-E1B7F1230A6A}"/>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420588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bg>
      <p:bgRef idx="1001">
        <a:schemeClr val="bg1"/>
      </p:bgRef>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3BE8B4F3-3DA4-7D37-D8EB-DD522274A8E3}"/>
              </a:ext>
            </a:extLst>
          </p:cNvPr>
          <p:cNvSpPr>
            <a:spLocks noGrp="1"/>
          </p:cNvSpPr>
          <p:nvPr>
            <p:ph type="body" sz="quarter" idx="10"/>
          </p:nvPr>
        </p:nvSpPr>
        <p:spPr>
          <a:xfrm>
            <a:off x="1758661" y="1371600"/>
            <a:ext cx="6865784" cy="1371600"/>
          </a:xfrm>
          <a:prstGeom prst="rect">
            <a:avLst/>
          </a:prstGeom>
        </p:spPr>
        <p:txBody>
          <a:bodyPr anchor="ctr">
            <a:normAutofit/>
          </a:bodyPr>
          <a:lstStyle>
            <a:lvl1pPr marL="0" indent="0">
              <a:buNone/>
              <a:defRPr sz="48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pic>
        <p:nvPicPr>
          <p:cNvPr id="5" name="Picture 4">
            <a:extLst>
              <a:ext uri="{FF2B5EF4-FFF2-40B4-BE49-F238E27FC236}">
                <a16:creationId xmlns:a16="http://schemas.microsoft.com/office/drawing/2014/main" id="{B73B7899-6740-C87D-CDF6-0BDD112F86F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2828" y="0"/>
            <a:ext cx="3001704" cy="4158325"/>
          </a:xfrm>
          <a:prstGeom prst="rect">
            <a:avLst/>
          </a:prstGeom>
        </p:spPr>
      </p:pic>
      <p:pic>
        <p:nvPicPr>
          <p:cNvPr id="8" name="Picture 7">
            <a:extLst>
              <a:ext uri="{FF2B5EF4-FFF2-40B4-BE49-F238E27FC236}">
                <a16:creationId xmlns:a16="http://schemas.microsoft.com/office/drawing/2014/main" id="{EA8AAB03-9A46-6875-AF22-DC66C14F37D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371393" y="6133530"/>
            <a:ext cx="1511190" cy="455579"/>
          </a:xfrm>
          <a:prstGeom prst="rect">
            <a:avLst/>
          </a:prstGeom>
        </p:spPr>
      </p:pic>
      <p:sp>
        <p:nvSpPr>
          <p:cNvPr id="2" name="Text Placeholder 13">
            <a:extLst>
              <a:ext uri="{FF2B5EF4-FFF2-40B4-BE49-F238E27FC236}">
                <a16:creationId xmlns:a16="http://schemas.microsoft.com/office/drawing/2014/main" id="{12C55D57-E9E1-B769-488E-2A3938177BEA}"/>
              </a:ext>
            </a:extLst>
          </p:cNvPr>
          <p:cNvSpPr>
            <a:spLocks noGrp="1"/>
          </p:cNvSpPr>
          <p:nvPr>
            <p:ph type="body" sz="quarter" idx="11"/>
          </p:nvPr>
        </p:nvSpPr>
        <p:spPr>
          <a:xfrm>
            <a:off x="1758661" y="2743200"/>
            <a:ext cx="6865784" cy="912429"/>
          </a:xfrm>
          <a:prstGeom prst="rect">
            <a:avLst/>
          </a:prstGeom>
        </p:spPr>
        <p:txBody>
          <a:bodyPr anchor="t"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371781463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99BA-526A-B062-6FD8-9C07C6ACA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3CD905-35FF-97C4-746A-35F359842F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7D4641-3F7F-1305-2C3C-00FB20AEC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C04ED-DDC6-F0F3-32A6-DA0AE95C5C36}"/>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6" name="Footer Placeholder 5">
            <a:extLst>
              <a:ext uri="{FF2B5EF4-FFF2-40B4-BE49-F238E27FC236}">
                <a16:creationId xmlns:a16="http://schemas.microsoft.com/office/drawing/2014/main" id="{6268791D-FDBE-9701-0AB6-B97696794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A3E50-018F-E969-9C7C-BCCDA05A689A}"/>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2502015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6097-50F2-B929-96E9-3E5915A24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7E13D0-20BB-19DB-AB88-B41893EC0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5AAED3-3A48-25B9-713A-4F0C8E762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18EC2-126F-292B-1DDB-26B3AF9F24E5}"/>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6" name="Footer Placeholder 5">
            <a:extLst>
              <a:ext uri="{FF2B5EF4-FFF2-40B4-BE49-F238E27FC236}">
                <a16:creationId xmlns:a16="http://schemas.microsoft.com/office/drawing/2014/main" id="{20D8985F-080A-1C15-6A56-0D74E3C3D5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3400C-3645-BC59-DFC0-2B2CA58E2C71}"/>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4081892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0025-3BE8-A87B-B5BE-E50270A296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7D7785-E533-FD92-8CA2-2835D272C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FA188-1816-A036-FDB0-A0EAD260C4C0}"/>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8D20B6AF-8F57-6112-1B4C-23A175EBA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E3018-5B8C-5A49-C642-CD057F34A342}"/>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1162085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33DD21-BC48-4BBA-FE7B-586098443A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12F15-D9E1-B67F-656F-D7795D273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25E25-00E0-114D-D51E-03864CA97D66}"/>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CAF2A3DB-C94D-7245-344F-F5C8ECAAC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AA32C-CD85-1E0C-E139-7F3325B2D749}"/>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2539468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Section Break">
    <p:spTree>
      <p:nvGrpSpPr>
        <p:cNvPr id="1" name="Shape 10"/>
        <p:cNvGrpSpPr/>
        <p:nvPr/>
      </p:nvGrpSpPr>
      <p:grpSpPr>
        <a:xfrm>
          <a:off x="0" y="0"/>
          <a:ext cx="0" cy="0"/>
          <a:chOff x="0" y="0"/>
          <a:chExt cx="0" cy="0"/>
        </a:xfrm>
      </p:grpSpPr>
      <p:pic>
        <p:nvPicPr>
          <p:cNvPr id="11" name="Shape 11" descr="cover.jpg"/>
          <p:cNvPicPr preferRelativeResize="0"/>
          <p:nvPr/>
        </p:nvPicPr>
        <p:blipFill rotWithShape="1">
          <a:blip r:embed="rId2">
            <a:alphaModFix/>
          </a:blip>
          <a:srcRect/>
          <a:stretch/>
        </p:blipFill>
        <p:spPr>
          <a:xfrm>
            <a:off x="0" y="714"/>
            <a:ext cx="12192000" cy="6856572"/>
          </a:xfrm>
          <a:prstGeom prst="rect">
            <a:avLst/>
          </a:prstGeom>
          <a:noFill/>
          <a:ln>
            <a:noFill/>
          </a:ln>
        </p:spPr>
      </p:pic>
      <p:pic>
        <p:nvPicPr>
          <p:cNvPr id="15" name="Shape 15" descr="City-Logo.png"/>
          <p:cNvPicPr preferRelativeResize="0"/>
          <p:nvPr/>
        </p:nvPicPr>
        <p:blipFill>
          <a:blip r:embed="rId3">
            <a:alphaModFix/>
          </a:blip>
          <a:stretch>
            <a:fillRect/>
          </a:stretch>
        </p:blipFill>
        <p:spPr>
          <a:xfrm>
            <a:off x="4525350" y="5806768"/>
            <a:ext cx="3141301" cy="935665"/>
          </a:xfrm>
          <a:prstGeom prst="rect">
            <a:avLst/>
          </a:prstGeom>
          <a:noFill/>
          <a:ln>
            <a:noFill/>
          </a:ln>
        </p:spPr>
      </p:pic>
    </p:spTree>
    <p:extLst>
      <p:ext uri="{BB962C8B-B14F-4D97-AF65-F5344CB8AC3E}">
        <p14:creationId xmlns:p14="http://schemas.microsoft.com/office/powerpoint/2010/main" val="156540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w Photo">
    <p:bg>
      <p:bgPr>
        <a:solidFill>
          <a:schemeClr val="bg1"/>
        </a:solidFill>
        <a:effectLst/>
      </p:bgPr>
    </p:bg>
    <p:spTree>
      <p:nvGrpSpPr>
        <p:cNvPr id="1" name=""/>
        <p:cNvGrpSpPr/>
        <p:nvPr/>
      </p:nvGrpSpPr>
      <p:grpSpPr>
        <a:xfrm>
          <a:off x="0" y="0"/>
          <a:ext cx="0" cy="0"/>
          <a:chOff x="0" y="0"/>
          <a:chExt cx="0" cy="0"/>
        </a:xfrm>
      </p:grpSpPr>
      <p:pic>
        <p:nvPicPr>
          <p:cNvPr id="5" name="Picture 4" descr="A blue and black circle&#10;&#10;AI-generated content may be incorrect.">
            <a:extLst>
              <a:ext uri="{FF2B5EF4-FFF2-40B4-BE49-F238E27FC236}">
                <a16:creationId xmlns:a16="http://schemas.microsoft.com/office/drawing/2014/main" id="{42B03A8F-48CB-AB72-7127-9D07BA1C5D59}"/>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5734466" y="1371600"/>
            <a:ext cx="6457534" cy="5486400"/>
          </a:xfrm>
          <a:prstGeom prst="rect">
            <a:avLst/>
          </a:prstGeom>
        </p:spPr>
      </p:pic>
      <p:sp>
        <p:nvSpPr>
          <p:cNvPr id="15" name="Text Placeholder 4">
            <a:extLst>
              <a:ext uri="{FF2B5EF4-FFF2-40B4-BE49-F238E27FC236}">
                <a16:creationId xmlns:a16="http://schemas.microsoft.com/office/drawing/2014/main" id="{C447034E-CC87-9338-A70F-1B4A1284FE42}"/>
              </a:ext>
            </a:extLst>
          </p:cNvPr>
          <p:cNvSpPr>
            <a:spLocks noGrp="1"/>
          </p:cNvSpPr>
          <p:nvPr>
            <p:ph type="body" sz="quarter" idx="10"/>
          </p:nvPr>
        </p:nvSpPr>
        <p:spPr>
          <a:xfrm>
            <a:off x="785841" y="1371600"/>
            <a:ext cx="6865784" cy="1371600"/>
          </a:xfrm>
          <a:prstGeom prst="rect">
            <a:avLst/>
          </a:prstGeom>
        </p:spPr>
        <p:txBody>
          <a:bodyPr>
            <a:normAutofit/>
          </a:bodyPr>
          <a:lstStyle>
            <a:lvl1pPr marL="0" indent="0">
              <a:buNone/>
              <a:defRPr sz="48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pic>
        <p:nvPicPr>
          <p:cNvPr id="4" name="Picture 3">
            <a:extLst>
              <a:ext uri="{FF2B5EF4-FFF2-40B4-BE49-F238E27FC236}">
                <a16:creationId xmlns:a16="http://schemas.microsoft.com/office/drawing/2014/main" id="{3DAC347A-F0D8-703F-34BF-2547F96CBA8B}"/>
              </a:ext>
            </a:extLst>
          </p:cNvPr>
          <p:cNvPicPr>
            <a:picLocks noChangeAspect="1"/>
          </p:cNvPicPr>
          <p:nvPr userDrawn="1"/>
        </p:nvPicPr>
        <p:blipFill>
          <a:blip r:embed="rId3"/>
          <a:stretch>
            <a:fillRect/>
          </a:stretch>
        </p:blipFill>
        <p:spPr>
          <a:xfrm>
            <a:off x="785841" y="6133514"/>
            <a:ext cx="1511190" cy="455612"/>
          </a:xfrm>
          <a:prstGeom prst="rect">
            <a:avLst/>
          </a:prstGeom>
        </p:spPr>
      </p:pic>
      <p:sp>
        <p:nvSpPr>
          <p:cNvPr id="2" name="Text Placeholder 13">
            <a:extLst>
              <a:ext uri="{FF2B5EF4-FFF2-40B4-BE49-F238E27FC236}">
                <a16:creationId xmlns:a16="http://schemas.microsoft.com/office/drawing/2014/main" id="{EF41F927-A520-9820-1C11-180B21F9A30B}"/>
              </a:ext>
            </a:extLst>
          </p:cNvPr>
          <p:cNvSpPr>
            <a:spLocks noGrp="1"/>
          </p:cNvSpPr>
          <p:nvPr>
            <p:ph type="body" sz="quarter" idx="11"/>
          </p:nvPr>
        </p:nvSpPr>
        <p:spPr>
          <a:xfrm>
            <a:off x="785841" y="2743200"/>
            <a:ext cx="6865784" cy="912429"/>
          </a:xfrm>
          <a:prstGeom prst="rect">
            <a:avLst/>
          </a:prstGeom>
        </p:spPr>
        <p:txBody>
          <a:bodyPr anchor="t"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 name="Picture Placeholder 5">
            <a:extLst>
              <a:ext uri="{FF2B5EF4-FFF2-40B4-BE49-F238E27FC236}">
                <a16:creationId xmlns:a16="http://schemas.microsoft.com/office/drawing/2014/main" id="{1837B46C-8C60-E21D-0B2E-7798D327B55C}"/>
              </a:ext>
            </a:extLst>
          </p:cNvPr>
          <p:cNvSpPr>
            <a:spLocks noGrp="1"/>
          </p:cNvSpPr>
          <p:nvPr>
            <p:ph type="pic" sz="quarter" idx="13"/>
          </p:nvPr>
        </p:nvSpPr>
        <p:spPr>
          <a:xfrm>
            <a:off x="7727702" y="1405054"/>
            <a:ext cx="4464298" cy="5452946"/>
          </a:xfrm>
          <a:custGeom>
            <a:avLst/>
            <a:gdLst>
              <a:gd name="connsiteX0" fmla="*/ 4770005 w 4770005"/>
              <a:gd name="connsiteY0" fmla="*/ 0 h 5927823"/>
              <a:gd name="connsiteX1" fmla="*/ 4770005 w 4770005"/>
              <a:gd name="connsiteY1" fmla="*/ 5927823 h 5927823"/>
              <a:gd name="connsiteX2" fmla="*/ 0 w 4770005"/>
              <a:gd name="connsiteY2" fmla="*/ 5927823 h 5927823"/>
              <a:gd name="connsiteX3" fmla="*/ 42047 w 4770005"/>
              <a:gd name="connsiteY3" fmla="*/ 5737070 h 5927823"/>
              <a:gd name="connsiteX4" fmla="*/ 4767963 w 4770005"/>
              <a:gd name="connsiteY4" fmla="*/ 843 h 592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005" h="5927823">
                <a:moveTo>
                  <a:pt x="4770005" y="0"/>
                </a:moveTo>
                <a:lnTo>
                  <a:pt x="4770005" y="5927823"/>
                </a:lnTo>
                <a:lnTo>
                  <a:pt x="0" y="5927823"/>
                </a:lnTo>
                <a:lnTo>
                  <a:pt x="42047" y="5737070"/>
                </a:lnTo>
                <a:cubicBezTo>
                  <a:pt x="679199" y="3144086"/>
                  <a:pt x="2449835" y="1027484"/>
                  <a:pt x="4767963" y="843"/>
                </a:cubicBezTo>
                <a:close/>
              </a:path>
            </a:pathLst>
          </a:custGeom>
          <a:solidFill>
            <a:schemeClr val="bg1"/>
          </a:solidFill>
        </p:spPr>
        <p:txBody>
          <a:bodyPr wrap="square">
            <a:noAutofit/>
          </a:bodyPr>
          <a:lstStyle/>
          <a:p>
            <a:r>
              <a:rPr lang="en-US" dirty="0"/>
              <a:t>Click icon to add picture</a:t>
            </a:r>
          </a:p>
        </p:txBody>
      </p:sp>
    </p:spTree>
    <p:extLst>
      <p:ext uri="{BB962C8B-B14F-4D97-AF65-F5344CB8AC3E}">
        <p14:creationId xmlns:p14="http://schemas.microsoft.com/office/powerpoint/2010/main" val="328673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ock List - Icons">
    <p:bg>
      <p:bgRef idx="1001">
        <a:schemeClr val="bg1"/>
      </p:bgRef>
    </p:bg>
    <p:spTree>
      <p:nvGrpSpPr>
        <p:cNvPr id="1" name=""/>
        <p:cNvGrpSpPr/>
        <p:nvPr/>
      </p:nvGrpSpPr>
      <p:grpSpPr>
        <a:xfrm>
          <a:off x="0" y="0"/>
          <a:ext cx="0" cy="0"/>
          <a:chOff x="0" y="0"/>
          <a:chExt cx="0" cy="0"/>
        </a:xfrm>
      </p:grpSpPr>
      <p:sp>
        <p:nvSpPr>
          <p:cNvPr id="23" name="Text Placeholder 21">
            <a:extLst>
              <a:ext uri="{FF2B5EF4-FFF2-40B4-BE49-F238E27FC236}">
                <a16:creationId xmlns:a16="http://schemas.microsoft.com/office/drawing/2014/main" id="{22242037-C640-EAE7-D083-E7D39957292F}"/>
              </a:ext>
            </a:extLst>
          </p:cNvPr>
          <p:cNvSpPr>
            <a:spLocks noGrp="1"/>
          </p:cNvSpPr>
          <p:nvPr>
            <p:ph type="body" sz="quarter" idx="17" hasCustomPrompt="1"/>
          </p:nvPr>
        </p:nvSpPr>
        <p:spPr>
          <a:xfrm>
            <a:off x="2560320" y="1741705"/>
            <a:ext cx="914400" cy="912813"/>
          </a:xfrm>
          <a:solidFill>
            <a:schemeClr val="accent5"/>
          </a:solidFill>
        </p:spPr>
        <p:txBody>
          <a:bodyPr/>
          <a:lstStyle>
            <a:lvl1pPr>
              <a:defRPr>
                <a:noFill/>
              </a:defRPr>
            </a:lvl1pPr>
            <a:lvl2pPr>
              <a:defRPr>
                <a:solidFill>
                  <a:schemeClr val="tx1"/>
                </a:solidFill>
              </a:defRPr>
            </a:lvl2pPr>
            <a:lvl3pPr>
              <a:defRPr>
                <a:solidFill>
                  <a:schemeClr val="tx1"/>
                </a:solidFill>
              </a:defRPr>
            </a:lvl3pPr>
            <a:lvl4pPr>
              <a:defRPr>
                <a:solidFill>
                  <a:schemeClr val="tx1"/>
                </a:solidFill>
              </a:defRPr>
            </a:lvl4pPr>
            <a:lvl5pPr marL="1234440" indent="0">
              <a:buNone/>
              <a:defRPr>
                <a:solidFill>
                  <a:schemeClr val="tx1"/>
                </a:solidFill>
              </a:defRPr>
            </a:lvl5pPr>
          </a:lstStyle>
          <a:p>
            <a:pPr lvl="0"/>
            <a:r>
              <a:rPr lang="en-US"/>
              <a:t> </a:t>
            </a:r>
          </a:p>
        </p:txBody>
      </p:sp>
      <p:sp>
        <p:nvSpPr>
          <p:cNvPr id="22" name="Text Placeholder 21">
            <a:extLst>
              <a:ext uri="{FF2B5EF4-FFF2-40B4-BE49-F238E27FC236}">
                <a16:creationId xmlns:a16="http://schemas.microsoft.com/office/drawing/2014/main" id="{2423E5AE-99FA-FB77-4084-FC6F70B0AB70}"/>
              </a:ext>
            </a:extLst>
          </p:cNvPr>
          <p:cNvSpPr>
            <a:spLocks noGrp="1"/>
          </p:cNvSpPr>
          <p:nvPr>
            <p:ph type="body" sz="quarter" idx="16" hasCustomPrompt="1"/>
          </p:nvPr>
        </p:nvSpPr>
        <p:spPr>
          <a:xfrm>
            <a:off x="2560638" y="514350"/>
            <a:ext cx="914400" cy="912813"/>
          </a:xfrm>
          <a:solidFill>
            <a:schemeClr val="accent1"/>
          </a:solidFill>
        </p:spPr>
        <p:txBody>
          <a:bodyPr/>
          <a:lstStyle>
            <a:lvl1pPr marL="0" marR="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no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 </a:t>
            </a:r>
          </a:p>
        </p:txBody>
      </p:sp>
      <p:sp>
        <p:nvSpPr>
          <p:cNvPr id="2" name="Rectangle 1">
            <a:extLst>
              <a:ext uri="{FF2B5EF4-FFF2-40B4-BE49-F238E27FC236}">
                <a16:creationId xmlns:a16="http://schemas.microsoft.com/office/drawing/2014/main" id="{E7304107-1A9E-BAD0-A067-FA91049C5DB7}"/>
              </a:ext>
            </a:extLst>
          </p:cNvPr>
          <p:cNvSpPr/>
          <p:nvPr userDrawn="1"/>
        </p:nvSpPr>
        <p:spPr>
          <a:xfrm>
            <a:off x="-3355" y="0"/>
            <a:ext cx="205232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a:extLst>
              <a:ext uri="{FF2B5EF4-FFF2-40B4-BE49-F238E27FC236}">
                <a16:creationId xmlns:a16="http://schemas.microsoft.com/office/drawing/2014/main" id="{96E27687-B2CF-85B7-39F4-CAEDD7698DB6}"/>
              </a:ext>
            </a:extLst>
          </p:cNvPr>
          <p:cNvPicPr>
            <a:picLocks noChangeAspect="1"/>
          </p:cNvPicPr>
          <p:nvPr userDrawn="1"/>
        </p:nvPicPr>
        <p:blipFill>
          <a:blip r:embed="rId2"/>
          <a:stretch>
            <a:fillRect/>
          </a:stretch>
        </p:blipFill>
        <p:spPr>
          <a:xfrm>
            <a:off x="792449" y="5576598"/>
            <a:ext cx="460712" cy="654529"/>
          </a:xfrm>
          <a:prstGeom prst="rect">
            <a:avLst/>
          </a:prstGeom>
        </p:spPr>
      </p:pic>
      <p:sp>
        <p:nvSpPr>
          <p:cNvPr id="3" name="Text Placeholder 13">
            <a:extLst>
              <a:ext uri="{FF2B5EF4-FFF2-40B4-BE49-F238E27FC236}">
                <a16:creationId xmlns:a16="http://schemas.microsoft.com/office/drawing/2014/main" id="{A3D1B6C6-7A6D-0CA9-CE7B-B7069A979EC9}"/>
              </a:ext>
            </a:extLst>
          </p:cNvPr>
          <p:cNvSpPr>
            <a:spLocks noGrp="1"/>
          </p:cNvSpPr>
          <p:nvPr>
            <p:ph type="body" sz="quarter" idx="11"/>
          </p:nvPr>
        </p:nvSpPr>
        <p:spPr>
          <a:xfrm>
            <a:off x="3657600" y="514350"/>
            <a:ext cx="7863840" cy="912429"/>
          </a:xfrm>
          <a:prstGeom prst="rect">
            <a:avLst/>
          </a:prstGeom>
        </p:spPr>
        <p:txBody>
          <a:bodyPr anchor="ctr"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 name="Text Placeholder 13">
            <a:extLst>
              <a:ext uri="{FF2B5EF4-FFF2-40B4-BE49-F238E27FC236}">
                <a16:creationId xmlns:a16="http://schemas.microsoft.com/office/drawing/2014/main" id="{8F7EA123-BA98-4240-7193-CD01804C4FD7}"/>
              </a:ext>
            </a:extLst>
          </p:cNvPr>
          <p:cNvSpPr>
            <a:spLocks noGrp="1"/>
          </p:cNvSpPr>
          <p:nvPr>
            <p:ph type="body" sz="quarter" idx="12"/>
          </p:nvPr>
        </p:nvSpPr>
        <p:spPr>
          <a:xfrm>
            <a:off x="3657600" y="1742089"/>
            <a:ext cx="7863840" cy="912429"/>
          </a:xfrm>
          <a:prstGeom prst="rect">
            <a:avLst/>
          </a:prstGeom>
        </p:spPr>
        <p:txBody>
          <a:bodyPr anchor="ctr"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 name="Text Placeholder 13">
            <a:extLst>
              <a:ext uri="{FF2B5EF4-FFF2-40B4-BE49-F238E27FC236}">
                <a16:creationId xmlns:a16="http://schemas.microsoft.com/office/drawing/2014/main" id="{1C3346D1-93AD-4FD3-3657-512761AE68CA}"/>
              </a:ext>
            </a:extLst>
          </p:cNvPr>
          <p:cNvSpPr>
            <a:spLocks noGrp="1"/>
          </p:cNvSpPr>
          <p:nvPr>
            <p:ph type="body" sz="quarter" idx="13"/>
          </p:nvPr>
        </p:nvSpPr>
        <p:spPr>
          <a:xfrm>
            <a:off x="3657600" y="2958047"/>
            <a:ext cx="7863840" cy="912429"/>
          </a:xfrm>
          <a:prstGeom prst="rect">
            <a:avLst/>
          </a:prstGeom>
        </p:spPr>
        <p:txBody>
          <a:bodyPr anchor="ctr"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 name="Text Placeholder 13">
            <a:extLst>
              <a:ext uri="{FF2B5EF4-FFF2-40B4-BE49-F238E27FC236}">
                <a16:creationId xmlns:a16="http://schemas.microsoft.com/office/drawing/2014/main" id="{4790C1CB-B86D-D649-28D4-AE57C340703D}"/>
              </a:ext>
            </a:extLst>
          </p:cNvPr>
          <p:cNvSpPr>
            <a:spLocks noGrp="1"/>
          </p:cNvSpPr>
          <p:nvPr>
            <p:ph type="body" sz="quarter" idx="14"/>
          </p:nvPr>
        </p:nvSpPr>
        <p:spPr>
          <a:xfrm>
            <a:off x="3657600" y="4197567"/>
            <a:ext cx="7863840" cy="912429"/>
          </a:xfrm>
          <a:prstGeom prst="rect">
            <a:avLst/>
          </a:prstGeom>
        </p:spPr>
        <p:txBody>
          <a:bodyPr anchor="ctr"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 name="Text Placeholder 13">
            <a:extLst>
              <a:ext uri="{FF2B5EF4-FFF2-40B4-BE49-F238E27FC236}">
                <a16:creationId xmlns:a16="http://schemas.microsoft.com/office/drawing/2014/main" id="{37BF9EB1-B12F-B18B-5879-F592FA63F8FA}"/>
              </a:ext>
            </a:extLst>
          </p:cNvPr>
          <p:cNvSpPr>
            <a:spLocks noGrp="1"/>
          </p:cNvSpPr>
          <p:nvPr>
            <p:ph type="body" sz="quarter" idx="15"/>
          </p:nvPr>
        </p:nvSpPr>
        <p:spPr>
          <a:xfrm>
            <a:off x="3657600" y="5423252"/>
            <a:ext cx="7863840" cy="912429"/>
          </a:xfrm>
          <a:prstGeom prst="rect">
            <a:avLst/>
          </a:prstGeom>
        </p:spPr>
        <p:txBody>
          <a:bodyPr anchor="ctr"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 name="Text Placeholder 4">
            <a:extLst>
              <a:ext uri="{FF2B5EF4-FFF2-40B4-BE49-F238E27FC236}">
                <a16:creationId xmlns:a16="http://schemas.microsoft.com/office/drawing/2014/main" id="{462061DD-20BB-89B3-57ED-41CA2F9F8882}"/>
              </a:ext>
            </a:extLst>
          </p:cNvPr>
          <p:cNvSpPr>
            <a:spLocks noGrp="1"/>
          </p:cNvSpPr>
          <p:nvPr>
            <p:ph type="body" sz="quarter" idx="10" hasCustomPrompt="1"/>
          </p:nvPr>
        </p:nvSpPr>
        <p:spPr>
          <a:xfrm rot="16200000">
            <a:off x="-1734253" y="3135432"/>
            <a:ext cx="5469127" cy="722263"/>
          </a:xfrm>
          <a:prstGeom prst="rect">
            <a:avLst/>
          </a:prstGeom>
        </p:spPr>
        <p:txBody>
          <a:bodyPr>
            <a:normAutofit/>
          </a:bodyPr>
          <a:lstStyle>
            <a:lvl1pPr marL="0" indent="0" algn="r">
              <a:buNone/>
              <a:defRPr sz="5400" b="1">
                <a:solidFill>
                  <a:schemeClr val="accent1"/>
                </a:solidFill>
                <a:latin typeface="+mj-lt"/>
                <a:ea typeface="Open Sans Extrabold" pitchFamily="2" charset="0"/>
                <a:cs typeface="Open Sans Extrabold" pitchFamily="2" charset="0"/>
              </a:defRPr>
            </a:lvl1pPr>
          </a:lstStyle>
          <a:p>
            <a:pPr lvl="0"/>
            <a:r>
              <a:rPr lang="en-US"/>
              <a:t>Agenda</a:t>
            </a:r>
          </a:p>
        </p:txBody>
      </p:sp>
      <p:sp>
        <p:nvSpPr>
          <p:cNvPr id="28" name="Text Placeholder 21">
            <a:extLst>
              <a:ext uri="{FF2B5EF4-FFF2-40B4-BE49-F238E27FC236}">
                <a16:creationId xmlns:a16="http://schemas.microsoft.com/office/drawing/2014/main" id="{81ECBD3D-E72A-B35E-A07C-324F35BEF203}"/>
              </a:ext>
            </a:extLst>
          </p:cNvPr>
          <p:cNvSpPr>
            <a:spLocks noGrp="1"/>
          </p:cNvSpPr>
          <p:nvPr>
            <p:ph type="body" sz="quarter" idx="18" hasCustomPrompt="1"/>
          </p:nvPr>
        </p:nvSpPr>
        <p:spPr>
          <a:xfrm>
            <a:off x="2560320" y="2963533"/>
            <a:ext cx="914400" cy="912813"/>
          </a:xfrm>
          <a:solidFill>
            <a:schemeClr val="accent4"/>
          </a:solidFill>
        </p:spPr>
        <p:txBody>
          <a:bodyPr/>
          <a:lstStyle>
            <a:lvl1pPr>
              <a:defRPr>
                <a:noFill/>
              </a:defRPr>
            </a:lvl1pPr>
            <a:lvl2pPr>
              <a:defRPr>
                <a:solidFill>
                  <a:schemeClr val="tx1"/>
                </a:solidFill>
              </a:defRPr>
            </a:lvl2pPr>
            <a:lvl3pPr>
              <a:defRPr>
                <a:solidFill>
                  <a:schemeClr val="tx1"/>
                </a:solidFill>
              </a:defRPr>
            </a:lvl3pPr>
            <a:lvl4pPr>
              <a:defRPr>
                <a:solidFill>
                  <a:schemeClr val="tx1"/>
                </a:solidFill>
              </a:defRPr>
            </a:lvl4pPr>
            <a:lvl5pPr marL="1234440" indent="0">
              <a:buNone/>
              <a:defRPr>
                <a:solidFill>
                  <a:schemeClr val="tx1"/>
                </a:solidFill>
              </a:defRPr>
            </a:lvl5pPr>
          </a:lstStyle>
          <a:p>
            <a:pPr lvl="0"/>
            <a:r>
              <a:rPr lang="en-US"/>
              <a:t> </a:t>
            </a:r>
          </a:p>
        </p:txBody>
      </p:sp>
      <p:sp>
        <p:nvSpPr>
          <p:cNvPr id="29" name="Text Placeholder 21">
            <a:extLst>
              <a:ext uri="{FF2B5EF4-FFF2-40B4-BE49-F238E27FC236}">
                <a16:creationId xmlns:a16="http://schemas.microsoft.com/office/drawing/2014/main" id="{F76326BC-2F63-36EC-81BE-377DFA24F809}"/>
              </a:ext>
            </a:extLst>
          </p:cNvPr>
          <p:cNvSpPr>
            <a:spLocks noGrp="1"/>
          </p:cNvSpPr>
          <p:nvPr>
            <p:ph type="body" sz="quarter" idx="19" hasCustomPrompt="1"/>
          </p:nvPr>
        </p:nvSpPr>
        <p:spPr>
          <a:xfrm>
            <a:off x="2560320" y="4193244"/>
            <a:ext cx="914400" cy="912813"/>
          </a:xfrm>
          <a:solidFill>
            <a:schemeClr val="accent2"/>
          </a:solidFill>
        </p:spPr>
        <p:txBody>
          <a:bodyPr/>
          <a:lstStyle>
            <a:lvl1pPr>
              <a:defRPr>
                <a:noFill/>
              </a:defRPr>
            </a:lvl1pPr>
            <a:lvl2pPr>
              <a:defRPr>
                <a:solidFill>
                  <a:schemeClr val="tx1"/>
                </a:solidFill>
              </a:defRPr>
            </a:lvl2pPr>
            <a:lvl3pPr>
              <a:defRPr>
                <a:solidFill>
                  <a:schemeClr val="tx1"/>
                </a:solidFill>
              </a:defRPr>
            </a:lvl3pPr>
            <a:lvl4pPr>
              <a:defRPr>
                <a:solidFill>
                  <a:schemeClr val="tx1"/>
                </a:solidFill>
              </a:defRPr>
            </a:lvl4pPr>
            <a:lvl5pPr marL="1234440" indent="0">
              <a:buNone/>
              <a:defRPr>
                <a:solidFill>
                  <a:schemeClr val="tx1"/>
                </a:solidFill>
              </a:defRPr>
            </a:lvl5pPr>
          </a:lstStyle>
          <a:p>
            <a:pPr lvl="0"/>
            <a:r>
              <a:rPr lang="en-US"/>
              <a:t> </a:t>
            </a:r>
          </a:p>
        </p:txBody>
      </p:sp>
      <p:sp>
        <p:nvSpPr>
          <p:cNvPr id="30" name="Text Placeholder 21">
            <a:extLst>
              <a:ext uri="{FF2B5EF4-FFF2-40B4-BE49-F238E27FC236}">
                <a16:creationId xmlns:a16="http://schemas.microsoft.com/office/drawing/2014/main" id="{5D102959-C4D8-AB78-8CF0-D1D95BD71FED}"/>
              </a:ext>
            </a:extLst>
          </p:cNvPr>
          <p:cNvSpPr>
            <a:spLocks noGrp="1"/>
          </p:cNvSpPr>
          <p:nvPr>
            <p:ph type="body" sz="quarter" idx="20" hasCustomPrompt="1"/>
          </p:nvPr>
        </p:nvSpPr>
        <p:spPr>
          <a:xfrm>
            <a:off x="2560320" y="5422955"/>
            <a:ext cx="914400" cy="912813"/>
          </a:xfrm>
          <a:solidFill>
            <a:schemeClr val="accent3"/>
          </a:solidFill>
        </p:spPr>
        <p:txBody>
          <a:bodyPr/>
          <a:lstStyle>
            <a:lvl1pPr>
              <a:defRPr>
                <a:noFill/>
              </a:defRPr>
            </a:lvl1pPr>
            <a:lvl2pPr>
              <a:defRPr>
                <a:solidFill>
                  <a:schemeClr val="tx1"/>
                </a:solidFill>
              </a:defRPr>
            </a:lvl2pPr>
            <a:lvl3pPr>
              <a:defRPr>
                <a:solidFill>
                  <a:schemeClr val="tx1"/>
                </a:solidFill>
              </a:defRPr>
            </a:lvl3pPr>
            <a:lvl4pPr>
              <a:defRPr>
                <a:solidFill>
                  <a:schemeClr val="tx1"/>
                </a:solidFill>
              </a:defRPr>
            </a:lvl4pPr>
            <a:lvl5pPr marL="1234440" indent="0">
              <a:buNone/>
              <a:defRPr>
                <a:solidFill>
                  <a:schemeClr val="tx1"/>
                </a:solidFill>
              </a:defRPr>
            </a:lvl5pPr>
          </a:lstStyle>
          <a:p>
            <a:pPr lvl="0"/>
            <a:r>
              <a:rPr lang="en-US"/>
              <a:t> </a:t>
            </a:r>
          </a:p>
        </p:txBody>
      </p:sp>
    </p:spTree>
    <p:extLst>
      <p:ext uri="{BB962C8B-B14F-4D97-AF65-F5344CB8AC3E}">
        <p14:creationId xmlns:p14="http://schemas.microsoft.com/office/powerpoint/2010/main" val="28746674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ock List - Numbers">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304107-1A9E-BAD0-A067-FA91049C5DB7}"/>
              </a:ext>
            </a:extLst>
          </p:cNvPr>
          <p:cNvSpPr/>
          <p:nvPr userDrawn="1"/>
        </p:nvSpPr>
        <p:spPr>
          <a:xfrm>
            <a:off x="0" y="0"/>
            <a:ext cx="205232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EEF"/>
              </a:solidFill>
            </a:endParaRPr>
          </a:p>
        </p:txBody>
      </p:sp>
      <p:pic>
        <p:nvPicPr>
          <p:cNvPr id="9" name="Picture 8">
            <a:extLst>
              <a:ext uri="{FF2B5EF4-FFF2-40B4-BE49-F238E27FC236}">
                <a16:creationId xmlns:a16="http://schemas.microsoft.com/office/drawing/2014/main" id="{96E27687-B2CF-85B7-39F4-CAEDD7698DB6}"/>
              </a:ext>
            </a:extLst>
          </p:cNvPr>
          <p:cNvPicPr>
            <a:picLocks noChangeAspect="1"/>
          </p:cNvPicPr>
          <p:nvPr userDrawn="1"/>
        </p:nvPicPr>
        <p:blipFill>
          <a:blip r:embed="rId2"/>
          <a:stretch>
            <a:fillRect/>
          </a:stretch>
        </p:blipFill>
        <p:spPr>
          <a:xfrm>
            <a:off x="792449" y="5576598"/>
            <a:ext cx="460712" cy="654529"/>
          </a:xfrm>
          <a:prstGeom prst="rect">
            <a:avLst/>
          </a:prstGeom>
        </p:spPr>
      </p:pic>
      <p:sp>
        <p:nvSpPr>
          <p:cNvPr id="3" name="Text Placeholder 13">
            <a:extLst>
              <a:ext uri="{FF2B5EF4-FFF2-40B4-BE49-F238E27FC236}">
                <a16:creationId xmlns:a16="http://schemas.microsoft.com/office/drawing/2014/main" id="{A3D1B6C6-7A6D-0CA9-CE7B-B7069A979EC9}"/>
              </a:ext>
            </a:extLst>
          </p:cNvPr>
          <p:cNvSpPr>
            <a:spLocks noGrp="1"/>
          </p:cNvSpPr>
          <p:nvPr>
            <p:ph type="body" sz="quarter" idx="11"/>
          </p:nvPr>
        </p:nvSpPr>
        <p:spPr>
          <a:xfrm>
            <a:off x="3657600" y="514350"/>
            <a:ext cx="7863840" cy="912429"/>
          </a:xfrm>
          <a:prstGeom prst="rect">
            <a:avLst/>
          </a:prstGeom>
        </p:spPr>
        <p:txBody>
          <a:bodyPr anchor="ctr"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 name="Text Placeholder 13">
            <a:extLst>
              <a:ext uri="{FF2B5EF4-FFF2-40B4-BE49-F238E27FC236}">
                <a16:creationId xmlns:a16="http://schemas.microsoft.com/office/drawing/2014/main" id="{8F7EA123-BA98-4240-7193-CD01804C4FD7}"/>
              </a:ext>
            </a:extLst>
          </p:cNvPr>
          <p:cNvSpPr>
            <a:spLocks noGrp="1"/>
          </p:cNvSpPr>
          <p:nvPr>
            <p:ph type="body" sz="quarter" idx="12"/>
          </p:nvPr>
        </p:nvSpPr>
        <p:spPr>
          <a:xfrm>
            <a:off x="3657600" y="1742089"/>
            <a:ext cx="7863840" cy="912429"/>
          </a:xfrm>
          <a:prstGeom prst="rect">
            <a:avLst/>
          </a:prstGeom>
        </p:spPr>
        <p:txBody>
          <a:bodyPr anchor="ctr"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 name="Text Placeholder 13">
            <a:extLst>
              <a:ext uri="{FF2B5EF4-FFF2-40B4-BE49-F238E27FC236}">
                <a16:creationId xmlns:a16="http://schemas.microsoft.com/office/drawing/2014/main" id="{1C3346D1-93AD-4FD3-3657-512761AE68CA}"/>
              </a:ext>
            </a:extLst>
          </p:cNvPr>
          <p:cNvSpPr>
            <a:spLocks noGrp="1"/>
          </p:cNvSpPr>
          <p:nvPr>
            <p:ph type="body" sz="quarter" idx="13"/>
          </p:nvPr>
        </p:nvSpPr>
        <p:spPr>
          <a:xfrm>
            <a:off x="3657600" y="2958047"/>
            <a:ext cx="7863840" cy="912429"/>
          </a:xfrm>
          <a:prstGeom prst="rect">
            <a:avLst/>
          </a:prstGeom>
        </p:spPr>
        <p:txBody>
          <a:bodyPr anchor="ctr"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 name="Text Placeholder 13">
            <a:extLst>
              <a:ext uri="{FF2B5EF4-FFF2-40B4-BE49-F238E27FC236}">
                <a16:creationId xmlns:a16="http://schemas.microsoft.com/office/drawing/2014/main" id="{4790C1CB-B86D-D649-28D4-AE57C340703D}"/>
              </a:ext>
            </a:extLst>
          </p:cNvPr>
          <p:cNvSpPr>
            <a:spLocks noGrp="1"/>
          </p:cNvSpPr>
          <p:nvPr>
            <p:ph type="body" sz="quarter" idx="14"/>
          </p:nvPr>
        </p:nvSpPr>
        <p:spPr>
          <a:xfrm>
            <a:off x="3657600" y="4197567"/>
            <a:ext cx="7863840" cy="912429"/>
          </a:xfrm>
          <a:prstGeom prst="rect">
            <a:avLst/>
          </a:prstGeom>
        </p:spPr>
        <p:txBody>
          <a:bodyPr anchor="ctr"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 name="Text Placeholder 13">
            <a:extLst>
              <a:ext uri="{FF2B5EF4-FFF2-40B4-BE49-F238E27FC236}">
                <a16:creationId xmlns:a16="http://schemas.microsoft.com/office/drawing/2014/main" id="{37BF9EB1-B12F-B18B-5879-F592FA63F8FA}"/>
              </a:ext>
            </a:extLst>
          </p:cNvPr>
          <p:cNvSpPr>
            <a:spLocks noGrp="1"/>
          </p:cNvSpPr>
          <p:nvPr>
            <p:ph type="body" sz="quarter" idx="15"/>
          </p:nvPr>
        </p:nvSpPr>
        <p:spPr>
          <a:xfrm>
            <a:off x="3657600" y="5423252"/>
            <a:ext cx="7863840" cy="912429"/>
          </a:xfrm>
          <a:prstGeom prst="rect">
            <a:avLst/>
          </a:prstGeom>
        </p:spPr>
        <p:txBody>
          <a:bodyPr anchor="ctr" anchorCtr="0">
            <a:normAutofit/>
          </a:bodyPr>
          <a:lstStyle>
            <a:lvl1pPr marL="0" indent="0">
              <a:lnSpc>
                <a:spcPct val="100000"/>
              </a:lnSpc>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 name="Text Placeholder 4">
            <a:extLst>
              <a:ext uri="{FF2B5EF4-FFF2-40B4-BE49-F238E27FC236}">
                <a16:creationId xmlns:a16="http://schemas.microsoft.com/office/drawing/2014/main" id="{462061DD-20BB-89B3-57ED-41CA2F9F8882}"/>
              </a:ext>
            </a:extLst>
          </p:cNvPr>
          <p:cNvSpPr>
            <a:spLocks noGrp="1"/>
          </p:cNvSpPr>
          <p:nvPr>
            <p:ph type="body" sz="quarter" idx="10" hasCustomPrompt="1"/>
          </p:nvPr>
        </p:nvSpPr>
        <p:spPr>
          <a:xfrm rot="16200000">
            <a:off x="-1734253" y="3135432"/>
            <a:ext cx="5469127" cy="722263"/>
          </a:xfrm>
          <a:prstGeom prst="rect">
            <a:avLst/>
          </a:prstGeom>
        </p:spPr>
        <p:txBody>
          <a:bodyPr>
            <a:normAutofit/>
          </a:bodyPr>
          <a:lstStyle>
            <a:lvl1pPr marL="0" indent="0" algn="r">
              <a:buNone/>
              <a:defRPr sz="5400" b="1">
                <a:solidFill>
                  <a:schemeClr val="accent1"/>
                </a:solidFill>
                <a:latin typeface="+mj-lt"/>
                <a:ea typeface="Open Sans Extrabold" pitchFamily="2" charset="0"/>
                <a:cs typeface="Open Sans Extrabold" pitchFamily="2" charset="0"/>
              </a:defRPr>
            </a:lvl1pPr>
          </a:lstStyle>
          <a:p>
            <a:pPr lvl="0"/>
            <a:r>
              <a:rPr lang="en-US"/>
              <a:t>Agenda</a:t>
            </a:r>
          </a:p>
        </p:txBody>
      </p:sp>
      <p:sp>
        <p:nvSpPr>
          <p:cNvPr id="8" name="Text Placeholder 21">
            <a:extLst>
              <a:ext uri="{FF2B5EF4-FFF2-40B4-BE49-F238E27FC236}">
                <a16:creationId xmlns:a16="http://schemas.microsoft.com/office/drawing/2014/main" id="{B95B1A4D-FC40-3183-767C-9030FD65B552}"/>
              </a:ext>
            </a:extLst>
          </p:cNvPr>
          <p:cNvSpPr>
            <a:spLocks noGrp="1"/>
          </p:cNvSpPr>
          <p:nvPr>
            <p:ph type="body" sz="quarter" idx="17"/>
          </p:nvPr>
        </p:nvSpPr>
        <p:spPr>
          <a:xfrm>
            <a:off x="2560320" y="1741705"/>
            <a:ext cx="914400" cy="912813"/>
          </a:xfrm>
          <a:solidFill>
            <a:schemeClr val="accent5"/>
          </a:solidFill>
        </p:spPr>
        <p:txBody>
          <a:bodyPr anchor="ctr">
            <a:noAutofit/>
          </a:bodyPr>
          <a:lstStyle>
            <a:lvl1pPr algn="ctr">
              <a:defRPr sz="2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marL="1234440" indent="0">
              <a:buNone/>
              <a:defRPr>
                <a:solidFill>
                  <a:schemeClr val="tx1"/>
                </a:solidFill>
              </a:defRPr>
            </a:lvl5pPr>
          </a:lstStyle>
          <a:p>
            <a:pPr lvl="0"/>
            <a:r>
              <a:rPr lang="en-US"/>
              <a:t>Click to edit Master text styles</a:t>
            </a:r>
          </a:p>
        </p:txBody>
      </p:sp>
      <p:sp>
        <p:nvSpPr>
          <p:cNvPr id="11" name="Text Placeholder 21">
            <a:extLst>
              <a:ext uri="{FF2B5EF4-FFF2-40B4-BE49-F238E27FC236}">
                <a16:creationId xmlns:a16="http://schemas.microsoft.com/office/drawing/2014/main" id="{871DBB44-A7FD-B54B-2345-764AFD8C7C3E}"/>
              </a:ext>
            </a:extLst>
          </p:cNvPr>
          <p:cNvSpPr>
            <a:spLocks noGrp="1"/>
          </p:cNvSpPr>
          <p:nvPr>
            <p:ph type="body" sz="quarter" idx="16"/>
          </p:nvPr>
        </p:nvSpPr>
        <p:spPr>
          <a:xfrm>
            <a:off x="2560638" y="514350"/>
            <a:ext cx="914400" cy="912813"/>
          </a:xfrm>
          <a:solidFill>
            <a:schemeClr val="accent1"/>
          </a:solidFill>
        </p:spPr>
        <p:txBody>
          <a:bodyPr anchor="ctr">
            <a:noAutofit/>
          </a:bodyPr>
          <a:lstStyle>
            <a:lvl1pPr marL="0" marR="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sz="2400" b="1">
                <a:solidFill>
                  <a:schemeClr val="bg1"/>
                </a:solid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to edit Master text styles</a:t>
            </a:r>
          </a:p>
        </p:txBody>
      </p:sp>
      <p:sp>
        <p:nvSpPr>
          <p:cNvPr id="12" name="Text Placeholder 21">
            <a:extLst>
              <a:ext uri="{FF2B5EF4-FFF2-40B4-BE49-F238E27FC236}">
                <a16:creationId xmlns:a16="http://schemas.microsoft.com/office/drawing/2014/main" id="{C2C78CD9-E7FD-30D3-443B-7D8270C9F6D6}"/>
              </a:ext>
            </a:extLst>
          </p:cNvPr>
          <p:cNvSpPr>
            <a:spLocks noGrp="1"/>
          </p:cNvSpPr>
          <p:nvPr>
            <p:ph type="body" sz="quarter" idx="18"/>
          </p:nvPr>
        </p:nvSpPr>
        <p:spPr>
          <a:xfrm>
            <a:off x="2560320" y="2963533"/>
            <a:ext cx="914400" cy="912813"/>
          </a:xfrm>
          <a:solidFill>
            <a:schemeClr val="accent4"/>
          </a:solidFill>
        </p:spPr>
        <p:txBody>
          <a:bodyPr anchor="ctr">
            <a:noAutofit/>
          </a:bodyPr>
          <a:lstStyle>
            <a:lvl1pPr algn="ctr">
              <a:defRPr sz="2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marL="1234440" indent="0">
              <a:buNone/>
              <a:defRPr>
                <a:solidFill>
                  <a:schemeClr val="tx1"/>
                </a:solidFill>
              </a:defRPr>
            </a:lvl5pPr>
          </a:lstStyle>
          <a:p>
            <a:pPr lvl="0"/>
            <a:r>
              <a:rPr lang="en-US"/>
              <a:t>Click to edit Master text styles</a:t>
            </a:r>
          </a:p>
        </p:txBody>
      </p:sp>
      <p:sp>
        <p:nvSpPr>
          <p:cNvPr id="13" name="Text Placeholder 21">
            <a:extLst>
              <a:ext uri="{FF2B5EF4-FFF2-40B4-BE49-F238E27FC236}">
                <a16:creationId xmlns:a16="http://schemas.microsoft.com/office/drawing/2014/main" id="{FD37F248-772D-2CB1-F728-C53ED3E34AA4}"/>
              </a:ext>
            </a:extLst>
          </p:cNvPr>
          <p:cNvSpPr>
            <a:spLocks noGrp="1"/>
          </p:cNvSpPr>
          <p:nvPr>
            <p:ph type="body" sz="quarter" idx="19"/>
          </p:nvPr>
        </p:nvSpPr>
        <p:spPr>
          <a:xfrm>
            <a:off x="2560320" y="4193244"/>
            <a:ext cx="914400" cy="912813"/>
          </a:xfrm>
          <a:solidFill>
            <a:schemeClr val="accent2"/>
          </a:solidFill>
        </p:spPr>
        <p:txBody>
          <a:bodyPr anchor="ctr">
            <a:noAutofit/>
          </a:bodyPr>
          <a:lstStyle>
            <a:lvl1pPr algn="ctr">
              <a:defRPr sz="2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marL="1234440" indent="0">
              <a:buNone/>
              <a:defRPr>
                <a:solidFill>
                  <a:schemeClr val="tx1"/>
                </a:solidFill>
              </a:defRPr>
            </a:lvl5pPr>
          </a:lstStyle>
          <a:p>
            <a:pPr lvl="0"/>
            <a:r>
              <a:rPr lang="en-US"/>
              <a:t>Click to edit Master text styles</a:t>
            </a:r>
          </a:p>
        </p:txBody>
      </p:sp>
      <p:sp>
        <p:nvSpPr>
          <p:cNvPr id="14" name="Text Placeholder 21">
            <a:extLst>
              <a:ext uri="{FF2B5EF4-FFF2-40B4-BE49-F238E27FC236}">
                <a16:creationId xmlns:a16="http://schemas.microsoft.com/office/drawing/2014/main" id="{A62082D0-6E5B-F985-70C1-7AC01F719FA3}"/>
              </a:ext>
            </a:extLst>
          </p:cNvPr>
          <p:cNvSpPr>
            <a:spLocks noGrp="1"/>
          </p:cNvSpPr>
          <p:nvPr>
            <p:ph type="body" sz="quarter" idx="20"/>
          </p:nvPr>
        </p:nvSpPr>
        <p:spPr>
          <a:xfrm>
            <a:off x="2560320" y="5422955"/>
            <a:ext cx="914400" cy="912813"/>
          </a:xfrm>
          <a:solidFill>
            <a:schemeClr val="accent3"/>
          </a:solidFill>
        </p:spPr>
        <p:txBody>
          <a:bodyPr anchor="ctr">
            <a:noAutofit/>
          </a:bodyPr>
          <a:lstStyle>
            <a:lvl1pPr algn="ctr">
              <a:defRPr sz="2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marL="1234440" indent="0">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42722306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61D90E-0D7C-4E68-EC28-9787808B994A}"/>
              </a:ext>
            </a:extLst>
          </p:cNvPr>
          <p:cNvSpPr/>
          <p:nvPr userDrawn="1"/>
        </p:nvSpPr>
        <p:spPr>
          <a:xfrm>
            <a:off x="0" y="0"/>
            <a:ext cx="36576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3">
            <a:extLst>
              <a:ext uri="{FF2B5EF4-FFF2-40B4-BE49-F238E27FC236}">
                <a16:creationId xmlns:a16="http://schemas.microsoft.com/office/drawing/2014/main" id="{7A9DA720-49CA-F3EA-C301-688FEB1A86FD}"/>
              </a:ext>
            </a:extLst>
          </p:cNvPr>
          <p:cNvSpPr>
            <a:spLocks noGrp="1"/>
          </p:cNvSpPr>
          <p:nvPr>
            <p:ph type="body" sz="quarter" idx="11"/>
          </p:nvPr>
        </p:nvSpPr>
        <p:spPr>
          <a:xfrm>
            <a:off x="914400" y="1594390"/>
            <a:ext cx="10789920" cy="4389850"/>
          </a:xfrm>
          <a:prstGeom prst="rect">
            <a:avLst/>
          </a:prstGeom>
        </p:spPr>
        <p:txBody>
          <a:bodyPr>
            <a:normAutofit/>
          </a:bodyPr>
          <a:lstStyle>
            <a:lvl1pPr marL="0" indent="0">
              <a:lnSpc>
                <a:spcPct val="100000"/>
              </a:lnSpc>
              <a:buNone/>
              <a:defRPr sz="2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 name="Text Placeholder 4">
            <a:extLst>
              <a:ext uri="{FF2B5EF4-FFF2-40B4-BE49-F238E27FC236}">
                <a16:creationId xmlns:a16="http://schemas.microsoft.com/office/drawing/2014/main" id="{FE463EDB-19BA-53D4-4F73-E3E144A6E9E4}"/>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pic>
        <p:nvPicPr>
          <p:cNvPr id="6" name="Picture 7">
            <a:extLst>
              <a:ext uri="{FF2B5EF4-FFF2-40B4-BE49-F238E27FC236}">
                <a16:creationId xmlns:a16="http://schemas.microsoft.com/office/drawing/2014/main" id="{E0579A5E-FD7E-42AD-A8D4-1A6A5660287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29994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 Block Callouts">
    <p:bg>
      <p:bgPr>
        <a:solidFill>
          <a:schemeClr val="bg1"/>
        </a:solidFill>
        <a:effectLst/>
      </p:bgPr>
    </p:bg>
    <p:spTree>
      <p:nvGrpSpPr>
        <p:cNvPr id="1" name=""/>
        <p:cNvGrpSpPr/>
        <p:nvPr/>
      </p:nvGrpSpPr>
      <p:grpSpPr>
        <a:xfrm>
          <a:off x="0" y="0"/>
          <a:ext cx="0" cy="0"/>
          <a:chOff x="0" y="0"/>
          <a:chExt cx="0" cy="0"/>
        </a:xfrm>
      </p:grpSpPr>
      <p:sp>
        <p:nvSpPr>
          <p:cNvPr id="18" name="Text Placeholder 21">
            <a:extLst>
              <a:ext uri="{FF2B5EF4-FFF2-40B4-BE49-F238E27FC236}">
                <a16:creationId xmlns:a16="http://schemas.microsoft.com/office/drawing/2014/main" id="{CC3018F3-8197-C801-D98A-22D105AF7ED1}"/>
              </a:ext>
            </a:extLst>
          </p:cNvPr>
          <p:cNvSpPr>
            <a:spLocks noGrp="1"/>
          </p:cNvSpPr>
          <p:nvPr>
            <p:ph type="body" sz="quarter" idx="18" hasCustomPrompt="1"/>
          </p:nvPr>
        </p:nvSpPr>
        <p:spPr>
          <a:xfrm>
            <a:off x="8264455" y="3517375"/>
            <a:ext cx="1426464" cy="1424513"/>
          </a:xfrm>
          <a:solidFill>
            <a:schemeClr val="accent5"/>
          </a:solidFill>
        </p:spPr>
        <p:txBody>
          <a:bodyPr/>
          <a:lstStyle>
            <a:lvl1pPr marL="0" marR="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no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 </a:t>
            </a:r>
          </a:p>
        </p:txBody>
      </p:sp>
      <p:sp>
        <p:nvSpPr>
          <p:cNvPr id="17" name="Text Placeholder 21">
            <a:extLst>
              <a:ext uri="{FF2B5EF4-FFF2-40B4-BE49-F238E27FC236}">
                <a16:creationId xmlns:a16="http://schemas.microsoft.com/office/drawing/2014/main" id="{8D525B35-5266-14A0-BB4A-BD8A230B0CA1}"/>
              </a:ext>
            </a:extLst>
          </p:cNvPr>
          <p:cNvSpPr>
            <a:spLocks noGrp="1"/>
          </p:cNvSpPr>
          <p:nvPr>
            <p:ph type="body" sz="quarter" idx="17" hasCustomPrompt="1"/>
          </p:nvPr>
        </p:nvSpPr>
        <p:spPr>
          <a:xfrm>
            <a:off x="4608299" y="3517375"/>
            <a:ext cx="1426464" cy="1424513"/>
          </a:xfrm>
          <a:solidFill>
            <a:schemeClr val="accent2"/>
          </a:solidFill>
        </p:spPr>
        <p:txBody>
          <a:bodyPr/>
          <a:lstStyle>
            <a:lvl1pPr marL="0" marR="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no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 </a:t>
            </a:r>
          </a:p>
        </p:txBody>
      </p:sp>
      <p:sp>
        <p:nvSpPr>
          <p:cNvPr id="16" name="Text Placeholder 21">
            <a:extLst>
              <a:ext uri="{FF2B5EF4-FFF2-40B4-BE49-F238E27FC236}">
                <a16:creationId xmlns:a16="http://schemas.microsoft.com/office/drawing/2014/main" id="{C911E622-9EF5-8A93-7BAC-F82EA62E2260}"/>
              </a:ext>
            </a:extLst>
          </p:cNvPr>
          <p:cNvSpPr>
            <a:spLocks noGrp="1"/>
          </p:cNvSpPr>
          <p:nvPr>
            <p:ph type="body" sz="quarter" idx="16" hasCustomPrompt="1"/>
          </p:nvPr>
        </p:nvSpPr>
        <p:spPr>
          <a:xfrm>
            <a:off x="1026899" y="3517375"/>
            <a:ext cx="1426464" cy="1424513"/>
          </a:xfrm>
          <a:solidFill>
            <a:schemeClr val="accent1"/>
          </a:solidFill>
        </p:spPr>
        <p:txBody>
          <a:bodyPr/>
          <a:lstStyle>
            <a:lvl1pPr marL="0" marR="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noFill/>
              </a:defRPr>
            </a:lvl1pPr>
            <a:lvl2pPr>
              <a:defRPr>
                <a:no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 </a:t>
            </a:r>
          </a:p>
        </p:txBody>
      </p:sp>
      <p:sp>
        <p:nvSpPr>
          <p:cNvPr id="13" name="Text Placeholder 12">
            <a:extLst>
              <a:ext uri="{FF2B5EF4-FFF2-40B4-BE49-F238E27FC236}">
                <a16:creationId xmlns:a16="http://schemas.microsoft.com/office/drawing/2014/main" id="{5987C3E0-6793-6212-CE92-85B401FCC367}"/>
              </a:ext>
            </a:extLst>
          </p:cNvPr>
          <p:cNvSpPr>
            <a:spLocks noGrp="1"/>
          </p:cNvSpPr>
          <p:nvPr>
            <p:ph type="body" sz="quarter" idx="12"/>
          </p:nvPr>
        </p:nvSpPr>
        <p:spPr>
          <a:xfrm>
            <a:off x="2503488" y="3517900"/>
            <a:ext cx="1920240" cy="1426464"/>
          </a:xfrm>
        </p:spPr>
        <p:txBody>
          <a:bodyPr anchor="ctr"/>
          <a:lstStyle/>
          <a:p>
            <a:pPr lvl="0"/>
            <a:r>
              <a:rPr lang="en-US"/>
              <a:t>Click to edit Master text styles</a:t>
            </a:r>
          </a:p>
        </p:txBody>
      </p:sp>
      <p:sp>
        <p:nvSpPr>
          <p:cNvPr id="4" name="Rectangle 3">
            <a:extLst>
              <a:ext uri="{FF2B5EF4-FFF2-40B4-BE49-F238E27FC236}">
                <a16:creationId xmlns:a16="http://schemas.microsoft.com/office/drawing/2014/main" id="{D861D90E-0D7C-4E68-EC28-9787808B994A}"/>
              </a:ext>
            </a:extLst>
          </p:cNvPr>
          <p:cNvSpPr/>
          <p:nvPr userDrawn="1"/>
        </p:nvSpPr>
        <p:spPr>
          <a:xfrm>
            <a:off x="0" y="0"/>
            <a:ext cx="36576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3">
            <a:extLst>
              <a:ext uri="{FF2B5EF4-FFF2-40B4-BE49-F238E27FC236}">
                <a16:creationId xmlns:a16="http://schemas.microsoft.com/office/drawing/2014/main" id="{7A9DA720-49CA-F3EA-C301-688FEB1A86FD}"/>
              </a:ext>
            </a:extLst>
          </p:cNvPr>
          <p:cNvSpPr>
            <a:spLocks noGrp="1"/>
          </p:cNvSpPr>
          <p:nvPr>
            <p:ph type="body" sz="quarter" idx="11"/>
          </p:nvPr>
        </p:nvSpPr>
        <p:spPr>
          <a:xfrm>
            <a:off x="914400" y="1594390"/>
            <a:ext cx="10789920" cy="1834610"/>
          </a:xfrm>
          <a:prstGeom prst="rect">
            <a:avLst/>
          </a:prstGeom>
        </p:spPr>
        <p:txBody>
          <a:bodyPr>
            <a:normAutofit/>
          </a:bodyPr>
          <a:lstStyle>
            <a:lvl1pPr marL="0" indent="0">
              <a:lnSpc>
                <a:spcPct val="100000"/>
              </a:lnSpc>
              <a:buNone/>
              <a:defRPr sz="2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 name="Text Placeholder 4">
            <a:extLst>
              <a:ext uri="{FF2B5EF4-FFF2-40B4-BE49-F238E27FC236}">
                <a16:creationId xmlns:a16="http://schemas.microsoft.com/office/drawing/2014/main" id="{FE463EDB-19BA-53D4-4F73-E3E144A6E9E4}"/>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sp>
        <p:nvSpPr>
          <p:cNvPr id="14" name="Text Placeholder 12">
            <a:extLst>
              <a:ext uri="{FF2B5EF4-FFF2-40B4-BE49-F238E27FC236}">
                <a16:creationId xmlns:a16="http://schemas.microsoft.com/office/drawing/2014/main" id="{86E1905D-7B7C-EE32-FF59-C2571BB339D8}"/>
              </a:ext>
            </a:extLst>
          </p:cNvPr>
          <p:cNvSpPr>
            <a:spLocks noGrp="1"/>
          </p:cNvSpPr>
          <p:nvPr>
            <p:ph type="body" sz="quarter" idx="13"/>
          </p:nvPr>
        </p:nvSpPr>
        <p:spPr>
          <a:xfrm>
            <a:off x="6135688" y="3517900"/>
            <a:ext cx="1920240" cy="1423988"/>
          </a:xfrm>
        </p:spPr>
        <p:txBody>
          <a:bodyPr anchor="ctr"/>
          <a:lstStyle/>
          <a:p>
            <a:pPr lvl="0"/>
            <a:r>
              <a:rPr lang="en-US"/>
              <a:t>Click to edit Master text styles</a:t>
            </a:r>
          </a:p>
        </p:txBody>
      </p:sp>
      <p:sp>
        <p:nvSpPr>
          <p:cNvPr id="15" name="Text Placeholder 12">
            <a:extLst>
              <a:ext uri="{FF2B5EF4-FFF2-40B4-BE49-F238E27FC236}">
                <a16:creationId xmlns:a16="http://schemas.microsoft.com/office/drawing/2014/main" id="{5956F84C-EF0D-0643-C2BA-05F37B54C85D}"/>
              </a:ext>
            </a:extLst>
          </p:cNvPr>
          <p:cNvSpPr>
            <a:spLocks noGrp="1"/>
          </p:cNvSpPr>
          <p:nvPr>
            <p:ph type="body" sz="quarter" idx="14"/>
          </p:nvPr>
        </p:nvSpPr>
        <p:spPr>
          <a:xfrm>
            <a:off x="9784078" y="3517900"/>
            <a:ext cx="1920240" cy="1423988"/>
          </a:xfrm>
        </p:spPr>
        <p:txBody>
          <a:bodyPr anchor="ctr"/>
          <a:lstStyle/>
          <a:p>
            <a:pPr lvl="0"/>
            <a:r>
              <a:rPr lang="en-US"/>
              <a:t>Click to edit Master text styles</a:t>
            </a:r>
          </a:p>
        </p:txBody>
      </p:sp>
      <p:pic>
        <p:nvPicPr>
          <p:cNvPr id="5" name="Picture 7">
            <a:extLst>
              <a:ext uri="{FF2B5EF4-FFF2-40B4-BE49-F238E27FC236}">
                <a16:creationId xmlns:a16="http://schemas.microsoft.com/office/drawing/2014/main" id="{D0F80300-6028-9CE5-3F14-9655285D5B2C}"/>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318415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Chart">
    <p:bg>
      <p:bgPr>
        <a:solidFill>
          <a:schemeClr val="bg1"/>
        </a:solidFill>
        <a:effectLst/>
      </p:bgPr>
    </p:bg>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72A0D203-F8B0-A8DD-4133-7814F5D513C0}"/>
              </a:ext>
            </a:extLst>
          </p:cNvPr>
          <p:cNvSpPr>
            <a:spLocks noGrp="1"/>
          </p:cNvSpPr>
          <p:nvPr>
            <p:ph type="chart" sz="quarter" idx="12"/>
          </p:nvPr>
        </p:nvSpPr>
        <p:spPr>
          <a:xfrm>
            <a:off x="914400" y="1487488"/>
            <a:ext cx="10789920" cy="4624387"/>
          </a:xfrm>
          <a:prstGeom prst="rect">
            <a:avLst/>
          </a:prstGeom>
        </p:spPr>
        <p:txBody>
          <a:bodyPr/>
          <a:lstStyle>
            <a:lvl1pPr marL="0" indent="0">
              <a:buNone/>
              <a:defRPr>
                <a:solidFill>
                  <a:srgbClr val="0B2538"/>
                </a:solidFill>
              </a:defRPr>
            </a:lvl1pPr>
          </a:lstStyle>
          <a:p>
            <a:r>
              <a:rPr lang="en-US" dirty="0"/>
              <a:t>Click icon to add chart</a:t>
            </a:r>
          </a:p>
        </p:txBody>
      </p:sp>
      <p:sp>
        <p:nvSpPr>
          <p:cNvPr id="3" name="Rectangle 2">
            <a:extLst>
              <a:ext uri="{FF2B5EF4-FFF2-40B4-BE49-F238E27FC236}">
                <a16:creationId xmlns:a16="http://schemas.microsoft.com/office/drawing/2014/main" id="{1CA7CFCC-34B7-15B5-D23D-0765FFAE6B14}"/>
              </a:ext>
            </a:extLst>
          </p:cNvPr>
          <p:cNvSpPr/>
          <p:nvPr userDrawn="1"/>
        </p:nvSpPr>
        <p:spPr>
          <a:xfrm>
            <a:off x="0" y="0"/>
            <a:ext cx="365760" cy="6858000"/>
          </a:xfrm>
          <a:prstGeom prst="rect">
            <a:avLst/>
          </a:prstGeom>
          <a:solidFill>
            <a:srgbClr val="0B2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29D582A8-A6A0-49C4-F92E-6B67C7BAA4C4}"/>
              </a:ext>
            </a:extLst>
          </p:cNvPr>
          <p:cNvSpPr>
            <a:spLocks noGrp="1"/>
          </p:cNvSpPr>
          <p:nvPr>
            <p:ph type="body" sz="quarter" idx="10"/>
          </p:nvPr>
        </p:nvSpPr>
        <p:spPr>
          <a:xfrm>
            <a:off x="914398" y="287734"/>
            <a:ext cx="10789920" cy="586026"/>
          </a:xfrm>
          <a:prstGeom prst="rect">
            <a:avLst/>
          </a:prstGeom>
        </p:spPr>
        <p:txBody>
          <a:bodyPr>
            <a:normAutofit/>
          </a:bodyPr>
          <a:lstStyle>
            <a:lvl1pPr marL="0" indent="0">
              <a:buNone/>
              <a:defRPr sz="3200" b="1" spc="-80" baseline="0">
                <a:solidFill>
                  <a:schemeClr val="tx1"/>
                </a:solidFill>
                <a:latin typeface="+mj-lt"/>
                <a:ea typeface="Open Sans Extrabold" pitchFamily="2" charset="0"/>
                <a:cs typeface="Open Sans Extrabold" pitchFamily="2" charset="0"/>
              </a:defRPr>
            </a:lvl1pPr>
          </a:lstStyle>
          <a:p>
            <a:pPr lvl="0"/>
            <a:r>
              <a:rPr lang="en-US"/>
              <a:t>Click to edit Master text styles</a:t>
            </a:r>
          </a:p>
        </p:txBody>
      </p:sp>
      <p:pic>
        <p:nvPicPr>
          <p:cNvPr id="4" name="Picture 7">
            <a:extLst>
              <a:ext uri="{FF2B5EF4-FFF2-40B4-BE49-F238E27FC236}">
                <a16:creationId xmlns:a16="http://schemas.microsoft.com/office/drawing/2014/main" id="{5725D69B-93D5-BB80-C512-A7AB1B29D91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371393" y="6133530"/>
            <a:ext cx="1511190" cy="455579"/>
          </a:xfrm>
          <a:prstGeom prst="rect">
            <a:avLst/>
          </a:prstGeom>
        </p:spPr>
      </p:pic>
    </p:spTree>
    <p:extLst>
      <p:ext uri="{BB962C8B-B14F-4D97-AF65-F5344CB8AC3E}">
        <p14:creationId xmlns:p14="http://schemas.microsoft.com/office/powerpoint/2010/main" val="269626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896A9-871B-D99D-FA71-FDEE13A2A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3C07C-925D-E997-432C-23B522B92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428074"/>
      </p:ext>
    </p:extLst>
  </p:cSld>
  <p:clrMap bg1="lt1" tx1="dk1" bg2="lt2" tx2="dk2" accent1="accent1" accent2="accent2" accent3="accent3" accent4="accent4" accent5="accent5" accent6="accent6" hlink="hlink" folHlink="folHlink"/>
  <p:sldLayoutIdLst>
    <p:sldLayoutId id="2147483711" r:id="rId1"/>
    <p:sldLayoutId id="2147483714" r:id="rId2"/>
    <p:sldLayoutId id="2147483699" r:id="rId3"/>
    <p:sldLayoutId id="2147483731" r:id="rId4"/>
    <p:sldLayoutId id="2147483720" r:id="rId5"/>
    <p:sldLayoutId id="2147483733" r:id="rId6"/>
    <p:sldLayoutId id="2147483662" r:id="rId7"/>
    <p:sldLayoutId id="2147483736" r:id="rId8"/>
    <p:sldLayoutId id="2147483709" r:id="rId9"/>
    <p:sldLayoutId id="2147483670" r:id="rId10"/>
    <p:sldLayoutId id="2147483726" r:id="rId11"/>
    <p:sldLayoutId id="2147483725" r:id="rId12"/>
    <p:sldLayoutId id="2147483706" r:id="rId13"/>
    <p:sldLayoutId id="2147483703" r:id="rId14"/>
    <p:sldLayoutId id="2147483723" r:id="rId15"/>
    <p:sldLayoutId id="2147483737" r:id="rId16"/>
    <p:sldLayoutId id="2147483729" r:id="rId17"/>
    <p:sldLayoutId id="2147483708" r:id="rId18"/>
    <p:sldLayoutId id="2147483735" r:id="rId19"/>
    <p:sldLayoutId id="2147483730" r:id="rId20"/>
    <p:sldLayoutId id="2147483712" r:id="rId21"/>
    <p:sldLayoutId id="2147483691" r:id="rId22"/>
  </p:sldLayoutIdLst>
  <p:txStyles>
    <p:titleStyle>
      <a:lvl1pPr algn="l" defTabSz="914400" rtl="0" eaLnBrk="1" latinLnBrk="0" hangingPunct="1">
        <a:lnSpc>
          <a:spcPct val="90000"/>
        </a:lnSpc>
        <a:spcBef>
          <a:spcPct val="0"/>
        </a:spcBef>
        <a:buNone/>
        <a:defRPr sz="4400" b="1" kern="1200" spc="-80" baseline="0">
          <a:solidFill>
            <a:schemeClr val="tx1"/>
          </a:solidFill>
          <a:latin typeface="+mj-lt"/>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000" kern="1200">
          <a:solidFill>
            <a:schemeClr val="tx1"/>
          </a:solidFill>
          <a:latin typeface="+mn-lt"/>
          <a:ea typeface="+mn-ea"/>
          <a:cs typeface="+mn-cs"/>
        </a:defRPr>
      </a:lvl1pPr>
      <a:lvl2pPr marL="233363" indent="-225425" algn="l" defTabSz="914400" rtl="0" eaLnBrk="1" latinLnBrk="0" hangingPunct="1">
        <a:lnSpc>
          <a:spcPct val="10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46304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8A81B-8402-0655-BDC1-1146B47B5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766D25-E036-5EE7-DDCC-25E907408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AEAB4-9C0A-2570-72F0-76C095396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74D41847-9FA3-7E4D-3CC6-C5884B1F0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2C5AE4-2ED1-A671-580C-02B8F37FA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59709B-A2C3-4E47-BC3E-87183FD498F9}" type="slidenum">
              <a:rPr lang="en-US" smtClean="0"/>
              <a:t>‹#›</a:t>
            </a:fld>
            <a:endParaRPr lang="en-US"/>
          </a:p>
        </p:txBody>
      </p:sp>
    </p:spTree>
    <p:extLst>
      <p:ext uri="{BB962C8B-B14F-4D97-AF65-F5344CB8AC3E}">
        <p14:creationId xmlns:p14="http://schemas.microsoft.com/office/powerpoint/2010/main" val="45387410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svg"/><Relationship Id="rId10" Type="http://schemas.openxmlformats.org/officeDocument/2006/relationships/image" Target="../media/image32.jpeg"/><Relationship Id="rId4" Type="http://schemas.openxmlformats.org/officeDocument/2006/relationships/image" Target="../media/image26.sv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5.svg"/><Relationship Id="rId7"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8.jpeg"/><Relationship Id="rId11" Type="http://schemas.openxmlformats.org/officeDocument/2006/relationships/image" Target="../media/image53.png"/><Relationship Id="rId5" Type="http://schemas.openxmlformats.org/officeDocument/2006/relationships/image" Target="../media/image27.svg"/><Relationship Id="rId10" Type="http://schemas.openxmlformats.org/officeDocument/2006/relationships/image" Target="../media/image52.png"/><Relationship Id="rId4" Type="http://schemas.openxmlformats.org/officeDocument/2006/relationships/image" Target="../media/image26.svg"/><Relationship Id="rId9" Type="http://schemas.openxmlformats.org/officeDocument/2006/relationships/image" Target="../media/image5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n aerial view of an airport&#10;">
            <a:extLst>
              <a:ext uri="{FF2B5EF4-FFF2-40B4-BE49-F238E27FC236}">
                <a16:creationId xmlns:a16="http://schemas.microsoft.com/office/drawing/2014/main" id="{4B628560-3C92-E118-E480-1C2488EE216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7421995" y="930177"/>
            <a:ext cx="4770005" cy="5927823"/>
          </a:xfrm>
        </p:spPr>
      </p:pic>
      <p:sp>
        <p:nvSpPr>
          <p:cNvPr id="5" name="Text Placeholder 4">
            <a:extLst>
              <a:ext uri="{FF2B5EF4-FFF2-40B4-BE49-F238E27FC236}">
                <a16:creationId xmlns:a16="http://schemas.microsoft.com/office/drawing/2014/main" id="{15F942B5-883D-7920-385F-1DAA9340732F}"/>
              </a:ext>
            </a:extLst>
          </p:cNvPr>
          <p:cNvSpPr>
            <a:spLocks noGrp="1"/>
          </p:cNvSpPr>
          <p:nvPr>
            <p:ph type="title" idx="4294967295"/>
          </p:nvPr>
        </p:nvSpPr>
        <p:spPr>
          <a:xfrm>
            <a:off x="785813" y="925513"/>
            <a:ext cx="7837487" cy="1344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4800" b="1" i="0" u="none" strike="noStrike" kern="1200" cap="none" spc="-80" normalizeH="0" baseline="0" noProof="0" dirty="0">
                <a:ln>
                  <a:noFill/>
                </a:ln>
                <a:solidFill>
                  <a:srgbClr val="00AEEF"/>
                </a:solidFill>
                <a:effectLst/>
                <a:uLnTx/>
                <a:uFillTx/>
                <a:latin typeface="+mj-lt"/>
                <a:ea typeface="Open Sans Extrabold" pitchFamily="2" charset="0"/>
                <a:cs typeface="Open Sans Extrabold" pitchFamily="2" charset="0"/>
              </a:rPr>
              <a:t>City of Philadelphia Investor Conference 2026 </a:t>
            </a:r>
          </a:p>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endParaRPr kumimoji="0" lang="en-US" sz="4800" b="1" i="0" u="none" strike="noStrike" kern="1200" cap="none" spc="-80" normalizeH="0" baseline="0" noProof="0" dirty="0">
              <a:ln>
                <a:noFill/>
              </a:ln>
              <a:solidFill>
                <a:srgbClr val="00AEEF"/>
              </a:solidFill>
              <a:effectLst/>
              <a:uLnTx/>
              <a:uFillTx/>
              <a:latin typeface="+mj-lt"/>
              <a:ea typeface="Open Sans Extrabold" pitchFamily="2" charset="0"/>
              <a:cs typeface="Open Sans Extrabold" pitchFamily="2" charset="0"/>
            </a:endParaRPr>
          </a:p>
        </p:txBody>
      </p:sp>
      <p:pic>
        <p:nvPicPr>
          <p:cNvPr id="6" name="Picture 5">
            <a:extLst>
              <a:ext uri="{FF2B5EF4-FFF2-40B4-BE49-F238E27FC236}">
                <a16:creationId xmlns:a16="http://schemas.microsoft.com/office/drawing/2014/main" id="{613652A1-6ED0-60BC-9E49-620ECAAA2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649250" y="3310064"/>
            <a:ext cx="2353003" cy="914528"/>
          </a:xfrm>
          <a:prstGeom prst="rect">
            <a:avLst/>
          </a:prstGeom>
        </p:spPr>
      </p:pic>
      <p:sp>
        <p:nvSpPr>
          <p:cNvPr id="3" name="Text Placeholder 2">
            <a:extLst>
              <a:ext uri="{FF2B5EF4-FFF2-40B4-BE49-F238E27FC236}">
                <a16:creationId xmlns:a16="http://schemas.microsoft.com/office/drawing/2014/main" id="{E65EFABC-FACF-FA1E-8CB4-04EF314194C2}"/>
              </a:ext>
            </a:extLst>
          </p:cNvPr>
          <p:cNvSpPr>
            <a:spLocks noGrp="1"/>
          </p:cNvSpPr>
          <p:nvPr>
            <p:ph type="body" sz="quarter" idx="11"/>
          </p:nvPr>
        </p:nvSpPr>
        <p:spPr>
          <a:xfrm>
            <a:off x="785840" y="2503897"/>
            <a:ext cx="6636155" cy="850269"/>
          </a:xfrm>
        </p:spPr>
        <p:txBody>
          <a:bodyPr/>
          <a:lstStyle/>
          <a:p>
            <a:r>
              <a:rPr lang="en-US" sz="2400" dirty="0"/>
              <a:t>City of Philadelphia, Department of Aviation</a:t>
            </a:r>
          </a:p>
          <a:p>
            <a:endParaRPr lang="en-US" dirty="0"/>
          </a:p>
        </p:txBody>
      </p:sp>
      <p:sp>
        <p:nvSpPr>
          <p:cNvPr id="4" name="Text Placeholder 3">
            <a:extLst>
              <a:ext uri="{FF2B5EF4-FFF2-40B4-BE49-F238E27FC236}">
                <a16:creationId xmlns:a16="http://schemas.microsoft.com/office/drawing/2014/main" id="{A0ACDE42-FD86-08F7-E19F-5C30579640C4}"/>
              </a:ext>
            </a:extLst>
          </p:cNvPr>
          <p:cNvSpPr>
            <a:spLocks noGrp="1"/>
          </p:cNvSpPr>
          <p:nvPr>
            <p:ph type="body" sz="quarter" idx="12"/>
          </p:nvPr>
        </p:nvSpPr>
        <p:spPr>
          <a:xfrm>
            <a:off x="785840" y="3031246"/>
            <a:ext cx="4048081" cy="556194"/>
          </a:xfrm>
        </p:spPr>
        <p:txBody>
          <a:bodyPr/>
          <a:lstStyle/>
          <a:p>
            <a:r>
              <a:rPr lang="en-US" sz="2400" dirty="0"/>
              <a:t>May 13, 2026</a:t>
            </a:r>
          </a:p>
        </p:txBody>
      </p:sp>
    </p:spTree>
    <p:extLst>
      <p:ext uri="{BB962C8B-B14F-4D97-AF65-F5344CB8AC3E}">
        <p14:creationId xmlns:p14="http://schemas.microsoft.com/office/powerpoint/2010/main" val="413229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886DEC-BF68-927A-4FB1-F53F7C9FC59B}"/>
              </a:ext>
            </a:extLst>
          </p:cNvPr>
          <p:cNvSpPr>
            <a:spLocks noGrp="1"/>
          </p:cNvSpPr>
          <p:nvPr>
            <p:ph type="title" idx="4294967295"/>
          </p:nvPr>
        </p:nvSpPr>
        <p:spPr>
          <a:xfrm>
            <a:off x="914400" y="287338"/>
            <a:ext cx="10790238" cy="585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3200" b="1" i="0" u="none" strike="noStrike" kern="1200" cap="none" spc="-80" normalizeH="0" baseline="0" noProof="0" dirty="0">
                <a:ln>
                  <a:noFill/>
                </a:ln>
                <a:solidFill>
                  <a:schemeClr val="tx1"/>
                </a:solidFill>
                <a:effectLst/>
                <a:uLnTx/>
                <a:uFillTx/>
                <a:latin typeface="+mj-lt"/>
                <a:ea typeface="Open Sans Extrabold" pitchFamily="2" charset="0"/>
                <a:cs typeface="Open Sans Extrabold" pitchFamily="2" charset="0"/>
              </a:rPr>
              <a:t>Capital Development Program</a:t>
            </a:r>
          </a:p>
        </p:txBody>
      </p:sp>
      <p:sp>
        <p:nvSpPr>
          <p:cNvPr id="4" name="TextBox 3">
            <a:extLst>
              <a:ext uri="{FF2B5EF4-FFF2-40B4-BE49-F238E27FC236}">
                <a16:creationId xmlns:a16="http://schemas.microsoft.com/office/drawing/2014/main" id="{13C0A3AE-10A0-DF3E-EF6E-3CE24114066A}"/>
              </a:ext>
            </a:extLst>
          </p:cNvPr>
          <p:cNvSpPr txBox="1"/>
          <p:nvPr/>
        </p:nvSpPr>
        <p:spPr>
          <a:xfrm>
            <a:off x="914398" y="1310943"/>
            <a:ext cx="10938041"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just">
              <a:spcBef>
                <a:spcPts val="600"/>
              </a:spcBef>
              <a:spcAft>
                <a:spcPts val="600"/>
              </a:spcAft>
            </a:pPr>
            <a:r>
              <a:rPr lang="en-US" dirty="0">
                <a:ea typeface="Times New Roman" panose="02020603050405020304" pitchFamily="18" charset="0"/>
                <a:cs typeface="Times New Roman" panose="02020603050405020304" pitchFamily="18" charset="0"/>
              </a:rPr>
              <a:t>PHL’s Capital Development Program currently </a:t>
            </a:r>
            <a:r>
              <a:rPr lang="en-US" dirty="0"/>
              <a:t>includes approximately $2 billion of projects approved by the Signatory Airlines, of which approximately $875 million has been spent to date</a:t>
            </a:r>
            <a:r>
              <a:rPr lang="en-US" baseline="30000" dirty="0"/>
              <a:t>1</a:t>
            </a:r>
            <a:r>
              <a:rPr lang="en-US" dirty="0"/>
              <a:t>.</a:t>
            </a:r>
            <a:endParaRPr lang="en-US" dirty="0">
              <a:ea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B7052CE7-E4C7-7EF1-3AF3-131861B8EF90}"/>
              </a:ext>
            </a:extLst>
          </p:cNvPr>
          <p:cNvGraphicFramePr>
            <a:graphicFrameLocks noGrp="1"/>
          </p:cNvGraphicFramePr>
          <p:nvPr>
            <p:extLst>
              <p:ext uri="{D42A27DB-BD31-4B8C-83A1-F6EECF244321}">
                <p14:modId xmlns:p14="http://schemas.microsoft.com/office/powerpoint/2010/main" val="2420858429"/>
              </p:ext>
            </p:extLst>
          </p:nvPr>
        </p:nvGraphicFramePr>
        <p:xfrm>
          <a:off x="1056747" y="2396109"/>
          <a:ext cx="4733925" cy="2674620"/>
        </p:xfrm>
        <a:graphic>
          <a:graphicData uri="http://schemas.openxmlformats.org/drawingml/2006/table">
            <a:tbl>
              <a:tblPr/>
              <a:tblGrid>
                <a:gridCol w="2990850">
                  <a:extLst>
                    <a:ext uri="{9D8B030D-6E8A-4147-A177-3AD203B41FA5}">
                      <a16:colId xmlns:a16="http://schemas.microsoft.com/office/drawing/2014/main" val="3983505238"/>
                    </a:ext>
                  </a:extLst>
                </a:gridCol>
                <a:gridCol w="1743075">
                  <a:extLst>
                    <a:ext uri="{9D8B030D-6E8A-4147-A177-3AD203B41FA5}">
                      <a16:colId xmlns:a16="http://schemas.microsoft.com/office/drawing/2014/main" val="3496214569"/>
                    </a:ext>
                  </a:extLst>
                </a:gridCol>
              </a:tblGrid>
              <a:tr h="314325">
                <a:tc>
                  <a:txBody>
                    <a:bodyPr/>
                    <a:lstStyle/>
                    <a:p>
                      <a:pPr algn="l" fontAlgn="base">
                        <a:lnSpc>
                          <a:spcPts val="1350"/>
                        </a:lnSpc>
                        <a:buNone/>
                      </a:pPr>
                      <a:r>
                        <a:rPr lang="en-US" sz="1400" b="0" i="1" dirty="0">
                          <a:solidFill>
                            <a:srgbClr val="072C62"/>
                          </a:solidFill>
                          <a:effectLst/>
                          <a:latin typeface="Open Sans" panose="020B0606030504020204" pitchFamily="34" charset="0"/>
                        </a:rPr>
                        <a:t>(Dollars in millions)</a:t>
                      </a:r>
                      <a:r>
                        <a:rPr lang="en-US" sz="1400" b="0" i="0" dirty="0">
                          <a:solidFill>
                            <a:srgbClr val="072C62"/>
                          </a:solidFill>
                          <a:effectLst/>
                          <a:latin typeface="Open Sans" panose="020B0606030504020204" pitchFamily="34" charset="0"/>
                        </a:rPr>
                        <a:t>​</a:t>
                      </a:r>
                      <a:endParaRPr lang="en-US" b="0" i="0" dirty="0">
                        <a:solidFill>
                          <a:srgbClr val="072C62"/>
                        </a:solidFill>
                        <a:effectLst/>
                      </a:endParaRPr>
                    </a:p>
                  </a:txBody>
                  <a:tcPr anchor="b">
                    <a:lnL>
                      <a:noFill/>
                    </a:lnL>
                    <a:lnR>
                      <a:noFill/>
                    </a:lnR>
                    <a:lnT>
                      <a:noFill/>
                    </a:lnT>
                    <a:lnB>
                      <a:noFill/>
                    </a:lnB>
                    <a:noFill/>
                  </a:tcPr>
                </a:tc>
                <a:tc>
                  <a:txBody>
                    <a:bodyPr/>
                    <a:lstStyle/>
                    <a:p>
                      <a:pPr algn="l" fontAlgn="auto">
                        <a:lnSpc>
                          <a:spcPts val="2175"/>
                        </a:lnSpc>
                        <a:buNone/>
                      </a:pPr>
                      <a:r>
                        <a:rPr lang="en-US" sz="1800" b="0" i="0" dirty="0">
                          <a:solidFill>
                            <a:srgbClr val="072C62"/>
                          </a:solidFill>
                          <a:effectLst/>
                          <a:latin typeface="Open Sans" panose="020B0606030504020204" pitchFamily="34" charset="0"/>
                        </a:rPr>
                        <a:t>​</a:t>
                      </a:r>
                    </a:p>
                  </a:txBody>
                  <a:tcPr anchor="b">
                    <a:lnL>
                      <a:noFill/>
                    </a:lnL>
                    <a:lnR>
                      <a:noFill/>
                    </a:lnR>
                    <a:lnT>
                      <a:noFill/>
                    </a:lnT>
                    <a:lnB>
                      <a:noFill/>
                    </a:lnB>
                    <a:noFill/>
                  </a:tcPr>
                </a:tc>
                <a:extLst>
                  <a:ext uri="{0D108BD9-81ED-4DB2-BD59-A6C34878D82A}">
                    <a16:rowId xmlns:a16="http://schemas.microsoft.com/office/drawing/2014/main" val="1188611271"/>
                  </a:ext>
                </a:extLst>
              </a:tr>
              <a:tr h="523875">
                <a:tc>
                  <a:txBody>
                    <a:bodyPr/>
                    <a:lstStyle/>
                    <a:p>
                      <a:pPr algn="ctr" fontAlgn="base">
                        <a:lnSpc>
                          <a:spcPts val="1350"/>
                        </a:lnSpc>
                        <a:buNone/>
                      </a:pPr>
                      <a:r>
                        <a:rPr lang="en-US" sz="1600" b="1" i="0" dirty="0">
                          <a:solidFill>
                            <a:srgbClr val="FFFFFF"/>
                          </a:solidFill>
                          <a:effectLst/>
                          <a:latin typeface="Open Sans" panose="020B0606030504020204" pitchFamily="34" charset="0"/>
                        </a:rPr>
                        <a:t>PROJECTS</a:t>
                      </a:r>
                      <a:r>
                        <a:rPr lang="en-US" sz="1600" b="0" i="0" dirty="0">
                          <a:solidFill>
                            <a:srgbClr val="072C62"/>
                          </a:solidFill>
                          <a:effectLst/>
                          <a:latin typeface="Open Sans" panose="020B0606030504020204" pitchFamily="34" charset="0"/>
                        </a:rPr>
                        <a:t>​</a:t>
                      </a:r>
                      <a:endParaRPr lang="en-US" b="0" i="0" dirty="0">
                        <a:solidFill>
                          <a:srgbClr val="072C62"/>
                        </a:solidFill>
                        <a:effectLst/>
                      </a:endParaRPr>
                    </a:p>
                  </a:txBody>
                  <a:tcPr anchor="b">
                    <a:lnL w="11906" cap="flat" cmpd="sng" algn="ctr">
                      <a:solidFill>
                        <a:srgbClr val="FFFFFF"/>
                      </a:solidFill>
                      <a:prstDash val="solid"/>
                      <a:round/>
                      <a:headEnd type="none" w="med" len="med"/>
                      <a:tailEnd type="none" w="med" len="med"/>
                    </a:lnL>
                    <a:lnR w="11906" cap="flat" cmpd="sng" algn="ctr">
                      <a:solidFill>
                        <a:srgbClr val="FFFFFF"/>
                      </a:solidFill>
                      <a:prstDash val="solid"/>
                      <a:round/>
                      <a:headEnd type="none" w="med" len="med"/>
                      <a:tailEnd type="none" w="med" len="med"/>
                    </a:lnR>
                    <a:lnT>
                      <a:noFill/>
                    </a:lnT>
                    <a:lnB>
                      <a:noFill/>
                    </a:lnB>
                    <a:solidFill>
                      <a:srgbClr val="002060"/>
                    </a:solidFill>
                  </a:tcPr>
                </a:tc>
                <a:tc>
                  <a:txBody>
                    <a:bodyPr/>
                    <a:lstStyle/>
                    <a:p>
                      <a:pPr algn="ctr" fontAlgn="base">
                        <a:lnSpc>
                          <a:spcPts val="1350"/>
                        </a:lnSpc>
                        <a:buNone/>
                      </a:pPr>
                      <a:r>
                        <a:rPr lang="en-US" sz="1600" b="1" i="0" dirty="0">
                          <a:solidFill>
                            <a:srgbClr val="FFFFFF"/>
                          </a:solidFill>
                          <a:effectLst/>
                          <a:latin typeface="Open Sans" panose="020B0606030504020204" pitchFamily="34" charset="0"/>
                        </a:rPr>
                        <a:t>TOTAL COST</a:t>
                      </a:r>
                      <a:r>
                        <a:rPr lang="en-US" sz="1600" b="0" i="0" dirty="0">
                          <a:solidFill>
                            <a:srgbClr val="072C62"/>
                          </a:solidFill>
                          <a:effectLst/>
                          <a:latin typeface="Open Sans" panose="020B0606030504020204" pitchFamily="34" charset="0"/>
                        </a:rPr>
                        <a:t>​</a:t>
                      </a:r>
                      <a:endParaRPr lang="en-US" b="0" i="0" dirty="0">
                        <a:solidFill>
                          <a:srgbClr val="072C62"/>
                        </a:solidFill>
                        <a:effectLst/>
                      </a:endParaRPr>
                    </a:p>
                  </a:txBody>
                  <a:tcPr anchor="b">
                    <a:lnL w="11906" cap="flat" cmpd="sng" algn="ctr">
                      <a:solidFill>
                        <a:srgbClr val="FFFFFF"/>
                      </a:solidFill>
                      <a:prstDash val="solid"/>
                      <a:round/>
                      <a:headEnd type="none" w="med" len="med"/>
                      <a:tailEnd type="none" w="med" len="med"/>
                    </a:lnL>
                    <a:lnR w="11906" cap="flat" cmpd="sng" algn="ctr">
                      <a:solidFill>
                        <a:srgbClr val="FFFFFF"/>
                      </a:solidFill>
                      <a:prstDash val="solid"/>
                      <a:round/>
                      <a:headEnd type="none" w="med" len="med"/>
                      <a:tailEnd type="none" w="med" len="med"/>
                    </a:lnR>
                    <a:lnT>
                      <a:noFill/>
                    </a:lnT>
                    <a:lnB>
                      <a:noFill/>
                    </a:lnB>
                    <a:solidFill>
                      <a:srgbClr val="002060"/>
                    </a:solidFill>
                  </a:tcPr>
                </a:tc>
                <a:extLst>
                  <a:ext uri="{0D108BD9-81ED-4DB2-BD59-A6C34878D82A}">
                    <a16:rowId xmlns:a16="http://schemas.microsoft.com/office/drawing/2014/main" val="3550565996"/>
                  </a:ext>
                </a:extLst>
              </a:tr>
              <a:tr h="295275">
                <a:tc>
                  <a:txBody>
                    <a:bodyPr/>
                    <a:lstStyle/>
                    <a:p>
                      <a:pPr algn="l" fontAlgn="base">
                        <a:lnSpc>
                          <a:spcPts val="1350"/>
                        </a:lnSpc>
                        <a:buNone/>
                      </a:pPr>
                      <a:r>
                        <a:rPr lang="en-US" sz="1600" b="0" i="0" dirty="0">
                          <a:solidFill>
                            <a:srgbClr val="072C62"/>
                          </a:solidFill>
                          <a:effectLst/>
                          <a:latin typeface="Open Sans" panose="020B0606030504020204" pitchFamily="34" charset="0"/>
                        </a:rPr>
                        <a:t>Airfield and Aprons​</a:t>
                      </a:r>
                      <a:endParaRPr lang="en-US" b="0" i="0" dirty="0">
                        <a:solidFill>
                          <a:srgbClr val="072C62"/>
                        </a:solidFill>
                        <a:effectLst/>
                      </a:endParaRPr>
                    </a:p>
                  </a:txBody>
                  <a:tcPr anchor="ctr">
                    <a:lnL>
                      <a:noFill/>
                    </a:lnL>
                    <a:lnR>
                      <a:noFill/>
                    </a:lnR>
                    <a:lnT>
                      <a:noFill/>
                    </a:lnT>
                    <a:lnB w="11906" cap="flat" cmpd="sng" algn="ctr">
                      <a:solidFill>
                        <a:srgbClr val="70A095"/>
                      </a:solidFill>
                      <a:prstDash val="solid"/>
                      <a:round/>
                      <a:headEnd type="none" w="med" len="med"/>
                      <a:tailEnd type="none" w="med" len="med"/>
                    </a:lnB>
                    <a:noFill/>
                  </a:tcPr>
                </a:tc>
                <a:tc>
                  <a:txBody>
                    <a:bodyPr/>
                    <a:lstStyle/>
                    <a:p>
                      <a:pPr algn="r" fontAlgn="base">
                        <a:lnSpc>
                          <a:spcPts val="1350"/>
                        </a:lnSpc>
                        <a:buNone/>
                      </a:pPr>
                      <a:r>
                        <a:rPr lang="en-US" sz="1600" b="0" i="0" dirty="0">
                          <a:solidFill>
                            <a:srgbClr val="072C62"/>
                          </a:solidFill>
                          <a:effectLst/>
                          <a:latin typeface="Open Sans" panose="020B0606030504020204" pitchFamily="34" charset="0"/>
                        </a:rPr>
                        <a:t>$758.3</a:t>
                      </a:r>
                      <a:endParaRPr lang="en-US" b="0" i="0" dirty="0">
                        <a:solidFill>
                          <a:srgbClr val="072C62"/>
                        </a:solidFill>
                        <a:effectLst/>
                      </a:endParaRPr>
                    </a:p>
                  </a:txBody>
                  <a:tcPr anchor="ctr">
                    <a:lnL>
                      <a:noFill/>
                    </a:lnL>
                    <a:lnR>
                      <a:noFill/>
                    </a:lnR>
                    <a:lnT>
                      <a:noFill/>
                    </a:lnT>
                    <a:lnB w="11906" cap="flat" cmpd="sng" algn="ctr">
                      <a:solidFill>
                        <a:srgbClr val="70A095"/>
                      </a:solidFill>
                      <a:prstDash val="solid"/>
                      <a:round/>
                      <a:headEnd type="none" w="med" len="med"/>
                      <a:tailEnd type="none" w="med" len="med"/>
                    </a:lnB>
                    <a:noFill/>
                  </a:tcPr>
                </a:tc>
                <a:extLst>
                  <a:ext uri="{0D108BD9-81ED-4DB2-BD59-A6C34878D82A}">
                    <a16:rowId xmlns:a16="http://schemas.microsoft.com/office/drawing/2014/main" val="1263678240"/>
                  </a:ext>
                </a:extLst>
              </a:tr>
              <a:tr h="295275">
                <a:tc>
                  <a:txBody>
                    <a:bodyPr/>
                    <a:lstStyle/>
                    <a:p>
                      <a:pPr algn="l" fontAlgn="base">
                        <a:lnSpc>
                          <a:spcPts val="1350"/>
                        </a:lnSpc>
                        <a:buNone/>
                      </a:pPr>
                      <a:r>
                        <a:rPr lang="en-US" sz="1600" b="0" i="0" dirty="0">
                          <a:solidFill>
                            <a:srgbClr val="072C62"/>
                          </a:solidFill>
                          <a:effectLst/>
                          <a:latin typeface="Open Sans" panose="020B0606030504020204" pitchFamily="34" charset="0"/>
                        </a:rPr>
                        <a:t>Terminal and Landside​</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noFill/>
                  </a:tcPr>
                </a:tc>
                <a:tc>
                  <a:txBody>
                    <a:bodyPr/>
                    <a:lstStyle/>
                    <a:p>
                      <a:pPr algn="r" fontAlgn="base">
                        <a:lnSpc>
                          <a:spcPts val="1350"/>
                        </a:lnSpc>
                        <a:buNone/>
                      </a:pPr>
                      <a:r>
                        <a:rPr lang="en-US" sz="1600" b="0" i="0" dirty="0">
                          <a:solidFill>
                            <a:srgbClr val="072C62"/>
                          </a:solidFill>
                          <a:effectLst/>
                          <a:latin typeface="Open Sans" panose="020B0606030504020204" pitchFamily="34" charset="0"/>
                        </a:rPr>
                        <a:t>1,098.5​</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noFill/>
                  </a:tcPr>
                </a:tc>
                <a:extLst>
                  <a:ext uri="{0D108BD9-81ED-4DB2-BD59-A6C34878D82A}">
                    <a16:rowId xmlns:a16="http://schemas.microsoft.com/office/drawing/2014/main" val="3367761023"/>
                  </a:ext>
                </a:extLst>
              </a:tr>
              <a:tr h="295275">
                <a:tc>
                  <a:txBody>
                    <a:bodyPr/>
                    <a:lstStyle/>
                    <a:p>
                      <a:pPr algn="l" fontAlgn="base">
                        <a:lnSpc>
                          <a:spcPts val="1350"/>
                        </a:lnSpc>
                        <a:buNone/>
                      </a:pPr>
                      <a:r>
                        <a:rPr lang="en-US" sz="1600" b="0" i="0" dirty="0">
                          <a:solidFill>
                            <a:srgbClr val="072C62"/>
                          </a:solidFill>
                          <a:effectLst/>
                          <a:latin typeface="Open Sans" panose="020B0606030504020204" pitchFamily="34" charset="0"/>
                        </a:rPr>
                        <a:t>Security and Technology​</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noFill/>
                  </a:tcPr>
                </a:tc>
                <a:tc>
                  <a:txBody>
                    <a:bodyPr/>
                    <a:lstStyle/>
                    <a:p>
                      <a:pPr algn="r" fontAlgn="base">
                        <a:lnSpc>
                          <a:spcPts val="1350"/>
                        </a:lnSpc>
                        <a:buNone/>
                      </a:pPr>
                      <a:r>
                        <a:rPr lang="en-US" sz="1600" b="0" i="0" dirty="0">
                          <a:solidFill>
                            <a:srgbClr val="072C62"/>
                          </a:solidFill>
                          <a:effectLst/>
                          <a:latin typeface="Open Sans" panose="020B0606030504020204" pitchFamily="34" charset="0"/>
                        </a:rPr>
                        <a:t>115.6​</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noFill/>
                  </a:tcPr>
                </a:tc>
                <a:extLst>
                  <a:ext uri="{0D108BD9-81ED-4DB2-BD59-A6C34878D82A}">
                    <a16:rowId xmlns:a16="http://schemas.microsoft.com/office/drawing/2014/main" val="4247715073"/>
                  </a:ext>
                </a:extLst>
              </a:tr>
              <a:tr h="295275">
                <a:tc>
                  <a:txBody>
                    <a:bodyPr/>
                    <a:lstStyle/>
                    <a:p>
                      <a:pPr algn="l" fontAlgn="base">
                        <a:lnSpc>
                          <a:spcPts val="1350"/>
                        </a:lnSpc>
                        <a:buNone/>
                      </a:pPr>
                      <a:r>
                        <a:rPr lang="en-US" sz="1600" b="0" i="0" dirty="0">
                          <a:solidFill>
                            <a:srgbClr val="072C62"/>
                          </a:solidFill>
                          <a:effectLst/>
                          <a:latin typeface="Open Sans" panose="020B0606030504020204" pitchFamily="34" charset="0"/>
                        </a:rPr>
                        <a:t>PNE Airfield and Taxiways​</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noFill/>
                  </a:tcPr>
                </a:tc>
                <a:tc>
                  <a:txBody>
                    <a:bodyPr/>
                    <a:lstStyle/>
                    <a:p>
                      <a:pPr algn="r" fontAlgn="base">
                        <a:lnSpc>
                          <a:spcPts val="1350"/>
                        </a:lnSpc>
                        <a:buNone/>
                      </a:pPr>
                      <a:r>
                        <a:rPr lang="en-US" sz="1600" b="0" i="0" dirty="0">
                          <a:solidFill>
                            <a:srgbClr val="072C62"/>
                          </a:solidFill>
                          <a:effectLst/>
                          <a:latin typeface="Open Sans" panose="020B0606030504020204" pitchFamily="34" charset="0"/>
                        </a:rPr>
                        <a:t>75.5​</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noFill/>
                  </a:tcPr>
                </a:tc>
                <a:extLst>
                  <a:ext uri="{0D108BD9-81ED-4DB2-BD59-A6C34878D82A}">
                    <a16:rowId xmlns:a16="http://schemas.microsoft.com/office/drawing/2014/main" val="2981876619"/>
                  </a:ext>
                </a:extLst>
              </a:tr>
              <a:tr h="609600">
                <a:tc>
                  <a:txBody>
                    <a:bodyPr/>
                    <a:lstStyle/>
                    <a:p>
                      <a:pPr algn="l" fontAlgn="base">
                        <a:lnSpc>
                          <a:spcPts val="1350"/>
                        </a:lnSpc>
                        <a:buNone/>
                      </a:pPr>
                      <a:r>
                        <a:rPr lang="en-US" sz="1500" b="1" i="0" dirty="0">
                          <a:solidFill>
                            <a:srgbClr val="072C62"/>
                          </a:solidFill>
                          <a:effectLst/>
                          <a:latin typeface="Open Sans" panose="020B0606030504020204" pitchFamily="34" charset="0"/>
                        </a:rPr>
                        <a:t>TOTAL CAPITAL PROJECTS</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7859" cap="flat" cmpd="sng" algn="ctr">
                      <a:solidFill>
                        <a:srgbClr val="144B6A"/>
                      </a:solidFill>
                      <a:prstDash val="solid"/>
                      <a:round/>
                      <a:headEnd type="none" w="med" len="med"/>
                      <a:tailEnd type="none" w="med" len="med"/>
                    </a:lnB>
                    <a:solidFill>
                      <a:srgbClr val="FEEDCF"/>
                    </a:solidFill>
                  </a:tcPr>
                </a:tc>
                <a:tc>
                  <a:txBody>
                    <a:bodyPr/>
                    <a:lstStyle/>
                    <a:p>
                      <a:pPr algn="r" fontAlgn="base">
                        <a:lnSpc>
                          <a:spcPts val="1350"/>
                        </a:lnSpc>
                        <a:buNone/>
                      </a:pPr>
                      <a:r>
                        <a:rPr lang="en-US" sz="1500" b="1" i="0" dirty="0">
                          <a:solidFill>
                            <a:srgbClr val="072C62"/>
                          </a:solidFill>
                          <a:effectLst/>
                          <a:latin typeface="Open Sans" panose="020B0606030504020204" pitchFamily="34" charset="0"/>
                        </a:rPr>
                        <a:t>$2,047.9</a:t>
                      </a:r>
                      <a:r>
                        <a:rPr lang="en-US" sz="1500" b="0" i="0" dirty="0">
                          <a:solidFill>
                            <a:srgbClr val="072C62"/>
                          </a:solidFill>
                          <a:effectLst/>
                          <a:latin typeface="Open Sans" panose="020B0606030504020204" pitchFamily="34" charset="0"/>
                        </a:rPr>
                        <a:t>​</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7859" cap="flat" cmpd="sng" algn="ctr">
                      <a:solidFill>
                        <a:srgbClr val="144B6A"/>
                      </a:solidFill>
                      <a:prstDash val="solid"/>
                      <a:round/>
                      <a:headEnd type="none" w="med" len="med"/>
                      <a:tailEnd type="none" w="med" len="med"/>
                    </a:lnB>
                    <a:solidFill>
                      <a:srgbClr val="FEEDCF"/>
                    </a:solidFill>
                  </a:tcPr>
                </a:tc>
                <a:extLst>
                  <a:ext uri="{0D108BD9-81ED-4DB2-BD59-A6C34878D82A}">
                    <a16:rowId xmlns:a16="http://schemas.microsoft.com/office/drawing/2014/main" val="628774772"/>
                  </a:ext>
                </a:extLst>
              </a:tr>
            </a:tbl>
          </a:graphicData>
        </a:graphic>
      </p:graphicFrame>
      <p:graphicFrame>
        <p:nvGraphicFramePr>
          <p:cNvPr id="8" name="Table 7">
            <a:extLst>
              <a:ext uri="{FF2B5EF4-FFF2-40B4-BE49-F238E27FC236}">
                <a16:creationId xmlns:a16="http://schemas.microsoft.com/office/drawing/2014/main" id="{87801CC6-503D-1387-E48E-1DE7A3C879F4}"/>
              </a:ext>
            </a:extLst>
          </p:cNvPr>
          <p:cNvGraphicFramePr>
            <a:graphicFrameLocks noGrp="1"/>
          </p:cNvGraphicFramePr>
          <p:nvPr>
            <p:extLst>
              <p:ext uri="{D42A27DB-BD31-4B8C-83A1-F6EECF244321}">
                <p14:modId xmlns:p14="http://schemas.microsoft.com/office/powerpoint/2010/main" val="222604850"/>
              </p:ext>
            </p:extLst>
          </p:nvPr>
        </p:nvGraphicFramePr>
        <p:xfrm>
          <a:off x="6357106" y="2788919"/>
          <a:ext cx="5036318" cy="2281806"/>
        </p:xfrm>
        <a:graphic>
          <a:graphicData uri="http://schemas.openxmlformats.org/drawingml/2006/table">
            <a:tbl>
              <a:tblPr/>
              <a:tblGrid>
                <a:gridCol w="3181899">
                  <a:extLst>
                    <a:ext uri="{9D8B030D-6E8A-4147-A177-3AD203B41FA5}">
                      <a16:colId xmlns:a16="http://schemas.microsoft.com/office/drawing/2014/main" val="2411623784"/>
                    </a:ext>
                  </a:extLst>
                </a:gridCol>
                <a:gridCol w="1854419">
                  <a:extLst>
                    <a:ext uri="{9D8B030D-6E8A-4147-A177-3AD203B41FA5}">
                      <a16:colId xmlns:a16="http://schemas.microsoft.com/office/drawing/2014/main" val="3106490289"/>
                    </a:ext>
                  </a:extLst>
                </a:gridCol>
              </a:tblGrid>
              <a:tr h="459370">
                <a:tc>
                  <a:txBody>
                    <a:bodyPr/>
                    <a:lstStyle/>
                    <a:p>
                      <a:pPr algn="ctr" fontAlgn="base">
                        <a:lnSpc>
                          <a:spcPts val="1350"/>
                        </a:lnSpc>
                        <a:buNone/>
                      </a:pPr>
                      <a:r>
                        <a:rPr lang="en-US" sz="1600" b="1" i="0" dirty="0">
                          <a:solidFill>
                            <a:srgbClr val="FFFFFF"/>
                          </a:solidFill>
                          <a:effectLst/>
                          <a:latin typeface="Open Sans" panose="020B0606030504020204" pitchFamily="34" charset="0"/>
                        </a:rPr>
                        <a:t>FUNDING SOURCES</a:t>
                      </a:r>
                      <a:r>
                        <a:rPr lang="en-US" sz="1600" b="0" i="0" dirty="0">
                          <a:solidFill>
                            <a:srgbClr val="072C62"/>
                          </a:solidFill>
                          <a:effectLst/>
                          <a:latin typeface="Open Sans" panose="020B0606030504020204" pitchFamily="34" charset="0"/>
                        </a:rPr>
                        <a:t>​</a:t>
                      </a:r>
                      <a:endParaRPr lang="en-US" b="0" i="0" dirty="0">
                        <a:solidFill>
                          <a:srgbClr val="072C62"/>
                        </a:solidFill>
                        <a:effectLst/>
                      </a:endParaRPr>
                    </a:p>
                  </a:txBody>
                  <a:tcPr anchor="b">
                    <a:lnL w="11906" cap="flat" cmpd="sng" algn="ctr">
                      <a:solidFill>
                        <a:srgbClr val="FFFFFF"/>
                      </a:solidFill>
                      <a:prstDash val="solid"/>
                      <a:round/>
                      <a:headEnd type="none" w="med" len="med"/>
                      <a:tailEnd type="none" w="med" len="med"/>
                    </a:lnL>
                    <a:lnR w="11906" cap="flat" cmpd="sng" algn="ctr">
                      <a:solidFill>
                        <a:srgbClr val="FFFFFF"/>
                      </a:solidFill>
                      <a:prstDash val="solid"/>
                      <a:round/>
                      <a:headEnd type="none" w="med" len="med"/>
                      <a:tailEnd type="none" w="med" len="med"/>
                    </a:lnR>
                    <a:lnT w="17859" cap="flat" cmpd="sng" algn="ctr">
                      <a:solidFill>
                        <a:srgbClr val="144B6A"/>
                      </a:solidFill>
                      <a:prstDash val="solid"/>
                      <a:round/>
                      <a:headEnd type="none" w="med" len="med"/>
                      <a:tailEnd type="none" w="med" len="med"/>
                    </a:lnT>
                    <a:lnB>
                      <a:noFill/>
                    </a:lnB>
                    <a:solidFill>
                      <a:srgbClr val="002060"/>
                    </a:solidFill>
                  </a:tcPr>
                </a:tc>
                <a:tc>
                  <a:txBody>
                    <a:bodyPr/>
                    <a:lstStyle/>
                    <a:p>
                      <a:pPr algn="ctr" fontAlgn="base">
                        <a:lnSpc>
                          <a:spcPts val="1350"/>
                        </a:lnSpc>
                        <a:buNone/>
                      </a:pPr>
                      <a:r>
                        <a:rPr lang="en-US" sz="1600" b="1" i="0" dirty="0">
                          <a:solidFill>
                            <a:srgbClr val="FFFFFF"/>
                          </a:solidFill>
                          <a:effectLst/>
                          <a:latin typeface="Open Sans" panose="020B0606030504020204" pitchFamily="34" charset="0"/>
                        </a:rPr>
                        <a:t>TOTAL FUNDING SOURCES</a:t>
                      </a:r>
                      <a:r>
                        <a:rPr lang="en-US" sz="1600" b="0" i="0" dirty="0">
                          <a:solidFill>
                            <a:srgbClr val="072C62"/>
                          </a:solidFill>
                          <a:effectLst/>
                          <a:latin typeface="Open Sans" panose="020B0606030504020204" pitchFamily="34" charset="0"/>
                        </a:rPr>
                        <a:t>​</a:t>
                      </a:r>
                      <a:endParaRPr lang="en-US" b="0" i="0" dirty="0">
                        <a:solidFill>
                          <a:srgbClr val="072C62"/>
                        </a:solidFill>
                        <a:effectLst/>
                      </a:endParaRPr>
                    </a:p>
                  </a:txBody>
                  <a:tcPr anchor="b">
                    <a:lnL w="11906" cap="flat" cmpd="sng" algn="ctr">
                      <a:solidFill>
                        <a:srgbClr val="FFFFFF"/>
                      </a:solidFill>
                      <a:prstDash val="solid"/>
                      <a:round/>
                      <a:headEnd type="none" w="med" len="med"/>
                      <a:tailEnd type="none" w="med" len="med"/>
                    </a:lnL>
                    <a:lnR w="11906" cap="flat" cmpd="sng" algn="ctr">
                      <a:solidFill>
                        <a:srgbClr val="FFFFFF"/>
                      </a:solidFill>
                      <a:prstDash val="solid"/>
                      <a:round/>
                      <a:headEnd type="none" w="med" len="med"/>
                      <a:tailEnd type="none" w="med" len="med"/>
                    </a:lnR>
                    <a:lnT w="17859" cap="flat" cmpd="sng" algn="ctr">
                      <a:solidFill>
                        <a:srgbClr val="144B6A"/>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3846412585"/>
                  </a:ext>
                </a:extLst>
              </a:tr>
              <a:tr h="279633">
                <a:tc>
                  <a:txBody>
                    <a:bodyPr/>
                    <a:lstStyle/>
                    <a:p>
                      <a:pPr algn="l" fontAlgn="base">
                        <a:lnSpc>
                          <a:spcPts val="1350"/>
                        </a:lnSpc>
                        <a:buNone/>
                      </a:pPr>
                      <a:r>
                        <a:rPr lang="en-US" sz="1600" b="0" i="0" dirty="0">
                          <a:solidFill>
                            <a:srgbClr val="072C62"/>
                          </a:solidFill>
                          <a:effectLst/>
                          <a:latin typeface="Open Sans" panose="020B0606030504020204" pitchFamily="34" charset="0"/>
                        </a:rPr>
                        <a:t>PFC / Grants​</a:t>
                      </a:r>
                      <a:endParaRPr lang="en-US" b="0" i="0" dirty="0">
                        <a:solidFill>
                          <a:srgbClr val="072C62"/>
                        </a:solidFill>
                        <a:effectLst/>
                      </a:endParaRPr>
                    </a:p>
                  </a:txBody>
                  <a:tcPr anchor="ctr">
                    <a:lnL>
                      <a:noFill/>
                    </a:lnL>
                    <a:lnR>
                      <a:noFill/>
                    </a:lnR>
                    <a:lnT>
                      <a:noFill/>
                    </a:lnT>
                    <a:lnB w="11906" cap="flat" cmpd="sng" algn="ctr">
                      <a:solidFill>
                        <a:srgbClr val="70A095"/>
                      </a:solidFill>
                      <a:prstDash val="solid"/>
                      <a:round/>
                      <a:headEnd type="none" w="med" len="med"/>
                      <a:tailEnd type="none" w="med" len="med"/>
                    </a:lnB>
                    <a:noFill/>
                  </a:tcPr>
                </a:tc>
                <a:tc>
                  <a:txBody>
                    <a:bodyPr/>
                    <a:lstStyle/>
                    <a:p>
                      <a:pPr algn="r" fontAlgn="base">
                        <a:lnSpc>
                          <a:spcPts val="1350"/>
                        </a:lnSpc>
                        <a:buNone/>
                      </a:pPr>
                      <a:r>
                        <a:rPr lang="en-US" sz="1600" b="0" i="0" dirty="0">
                          <a:solidFill>
                            <a:srgbClr val="072C62"/>
                          </a:solidFill>
                          <a:effectLst/>
                          <a:latin typeface="Open Sans" panose="020B0606030504020204" pitchFamily="34" charset="0"/>
                        </a:rPr>
                        <a:t>$627.9</a:t>
                      </a:r>
                      <a:endParaRPr lang="en-US" b="0" i="0" dirty="0">
                        <a:solidFill>
                          <a:srgbClr val="072C62"/>
                        </a:solidFill>
                        <a:effectLst/>
                      </a:endParaRPr>
                    </a:p>
                  </a:txBody>
                  <a:tcPr anchor="ctr">
                    <a:lnL>
                      <a:noFill/>
                    </a:lnL>
                    <a:lnR>
                      <a:noFill/>
                    </a:lnR>
                    <a:lnT>
                      <a:noFill/>
                    </a:lnT>
                    <a:lnB w="11906" cap="flat" cmpd="sng" algn="ctr">
                      <a:solidFill>
                        <a:srgbClr val="70A095"/>
                      </a:solidFill>
                      <a:prstDash val="solid"/>
                      <a:round/>
                      <a:headEnd type="none" w="med" len="med"/>
                      <a:tailEnd type="none" w="med" len="med"/>
                    </a:lnB>
                    <a:noFill/>
                  </a:tcPr>
                </a:tc>
                <a:extLst>
                  <a:ext uri="{0D108BD9-81ED-4DB2-BD59-A6C34878D82A}">
                    <a16:rowId xmlns:a16="http://schemas.microsoft.com/office/drawing/2014/main" val="2926988976"/>
                  </a:ext>
                </a:extLst>
              </a:tr>
              <a:tr h="279633">
                <a:tc>
                  <a:txBody>
                    <a:bodyPr/>
                    <a:lstStyle/>
                    <a:p>
                      <a:pPr algn="l" fontAlgn="base">
                        <a:lnSpc>
                          <a:spcPts val="1350"/>
                        </a:lnSpc>
                        <a:buNone/>
                      </a:pPr>
                      <a:r>
                        <a:rPr lang="en-US" sz="1600" b="0" i="0" dirty="0">
                          <a:solidFill>
                            <a:srgbClr val="072C62"/>
                          </a:solidFill>
                          <a:effectLst/>
                          <a:latin typeface="Open Sans" panose="020B0606030504020204" pitchFamily="34" charset="0"/>
                        </a:rPr>
                        <a:t>Operating Funds​</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noFill/>
                  </a:tcPr>
                </a:tc>
                <a:tc>
                  <a:txBody>
                    <a:bodyPr/>
                    <a:lstStyle/>
                    <a:p>
                      <a:pPr algn="r" fontAlgn="base">
                        <a:lnSpc>
                          <a:spcPts val="1350"/>
                        </a:lnSpc>
                        <a:buNone/>
                      </a:pPr>
                      <a:r>
                        <a:rPr lang="en-US" sz="1600" b="0" i="0" dirty="0">
                          <a:solidFill>
                            <a:srgbClr val="072C62"/>
                          </a:solidFill>
                          <a:effectLst/>
                          <a:latin typeface="Open Sans" panose="020B0606030504020204" pitchFamily="34" charset="0"/>
                        </a:rPr>
                        <a:t>1.3</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noFill/>
                  </a:tcPr>
                </a:tc>
                <a:extLst>
                  <a:ext uri="{0D108BD9-81ED-4DB2-BD59-A6C34878D82A}">
                    <a16:rowId xmlns:a16="http://schemas.microsoft.com/office/drawing/2014/main" val="2190204530"/>
                  </a:ext>
                </a:extLst>
              </a:tr>
              <a:tr h="279633">
                <a:tc>
                  <a:txBody>
                    <a:bodyPr/>
                    <a:lstStyle/>
                    <a:p>
                      <a:pPr algn="l" fontAlgn="base">
                        <a:lnSpc>
                          <a:spcPts val="1350"/>
                        </a:lnSpc>
                        <a:buNone/>
                      </a:pPr>
                      <a:r>
                        <a:rPr lang="en-US" sz="1600" b="0" i="0" dirty="0">
                          <a:solidFill>
                            <a:srgbClr val="072C62"/>
                          </a:solidFill>
                          <a:effectLst/>
                          <a:latin typeface="Open Sans" panose="020B0606030504020204" pitchFamily="34" charset="0"/>
                        </a:rPr>
                        <a:t>Existing Debt​</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noFill/>
                  </a:tcPr>
                </a:tc>
                <a:tc>
                  <a:txBody>
                    <a:bodyPr/>
                    <a:lstStyle/>
                    <a:p>
                      <a:pPr algn="r" fontAlgn="base">
                        <a:lnSpc>
                          <a:spcPts val="1350"/>
                        </a:lnSpc>
                        <a:buNone/>
                      </a:pPr>
                      <a:r>
                        <a:rPr lang="en-US" sz="1600" b="0" i="0" dirty="0">
                          <a:solidFill>
                            <a:srgbClr val="072C62"/>
                          </a:solidFill>
                          <a:effectLst/>
                          <a:latin typeface="Open Sans" panose="020B0606030504020204" pitchFamily="34" charset="0"/>
                        </a:rPr>
                        <a:t>385.6​</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noFill/>
                  </a:tcPr>
                </a:tc>
                <a:extLst>
                  <a:ext uri="{0D108BD9-81ED-4DB2-BD59-A6C34878D82A}">
                    <a16:rowId xmlns:a16="http://schemas.microsoft.com/office/drawing/2014/main" val="1055303466"/>
                  </a:ext>
                </a:extLst>
              </a:tr>
              <a:tr h="279633">
                <a:tc>
                  <a:txBody>
                    <a:bodyPr/>
                    <a:lstStyle/>
                    <a:p>
                      <a:pPr algn="l" fontAlgn="base">
                        <a:lnSpc>
                          <a:spcPts val="1350"/>
                        </a:lnSpc>
                        <a:buNone/>
                      </a:pPr>
                      <a:r>
                        <a:rPr lang="en-US" sz="1600" b="0" i="0" dirty="0">
                          <a:solidFill>
                            <a:srgbClr val="072C62"/>
                          </a:solidFill>
                          <a:effectLst/>
                          <a:latin typeface="Open Sans" panose="020B0606030504020204" pitchFamily="34" charset="0"/>
                        </a:rPr>
                        <a:t>2025 Bonds​</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solidFill>
                      <a:srgbClr val="C6E4FF"/>
                    </a:solidFill>
                  </a:tcPr>
                </a:tc>
                <a:tc>
                  <a:txBody>
                    <a:bodyPr/>
                    <a:lstStyle/>
                    <a:p>
                      <a:pPr algn="r" fontAlgn="base">
                        <a:lnSpc>
                          <a:spcPts val="1350"/>
                        </a:lnSpc>
                        <a:buNone/>
                      </a:pPr>
                      <a:r>
                        <a:rPr lang="en-US" sz="1600" b="0" i="0" dirty="0">
                          <a:solidFill>
                            <a:srgbClr val="072C62"/>
                          </a:solidFill>
                          <a:effectLst/>
                          <a:latin typeface="Open Sans" panose="020B0606030504020204" pitchFamily="34" charset="0"/>
                        </a:rPr>
                        <a:t>261.4​</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solidFill>
                      <a:srgbClr val="C6E4FF"/>
                    </a:solidFill>
                  </a:tcPr>
                </a:tc>
                <a:extLst>
                  <a:ext uri="{0D108BD9-81ED-4DB2-BD59-A6C34878D82A}">
                    <a16:rowId xmlns:a16="http://schemas.microsoft.com/office/drawing/2014/main" val="1698437735"/>
                  </a:ext>
                </a:extLst>
              </a:tr>
              <a:tr h="279633">
                <a:tc>
                  <a:txBody>
                    <a:bodyPr/>
                    <a:lstStyle/>
                    <a:p>
                      <a:pPr algn="l" fontAlgn="base">
                        <a:lnSpc>
                          <a:spcPts val="1350"/>
                        </a:lnSpc>
                        <a:buNone/>
                      </a:pPr>
                      <a:r>
                        <a:rPr lang="en-US" sz="1600" b="0" i="0" dirty="0">
                          <a:solidFill>
                            <a:srgbClr val="072C62"/>
                          </a:solidFill>
                          <a:effectLst/>
                          <a:latin typeface="Open Sans" panose="020B0606030504020204" pitchFamily="34" charset="0"/>
                        </a:rPr>
                        <a:t>Future Debt​</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solidFill>
                      <a:srgbClr val="C6E4FF"/>
                    </a:solidFill>
                  </a:tcPr>
                </a:tc>
                <a:tc>
                  <a:txBody>
                    <a:bodyPr/>
                    <a:lstStyle/>
                    <a:p>
                      <a:pPr algn="r" fontAlgn="base">
                        <a:lnSpc>
                          <a:spcPts val="1350"/>
                        </a:lnSpc>
                        <a:buNone/>
                      </a:pPr>
                      <a:r>
                        <a:rPr lang="en-US" sz="1600" b="0" i="0" dirty="0">
                          <a:solidFill>
                            <a:srgbClr val="072C62"/>
                          </a:solidFill>
                          <a:effectLst/>
                          <a:latin typeface="Open Sans" panose="020B0606030504020204" pitchFamily="34" charset="0"/>
                        </a:rPr>
                        <a:t>771.7​</a:t>
                      </a:r>
                      <a:endParaRPr lang="en-US"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1906" cap="flat" cmpd="sng" algn="ctr">
                      <a:solidFill>
                        <a:srgbClr val="70A095"/>
                      </a:solidFill>
                      <a:prstDash val="solid"/>
                      <a:round/>
                      <a:headEnd type="none" w="med" len="med"/>
                      <a:tailEnd type="none" w="med" len="med"/>
                    </a:lnB>
                    <a:solidFill>
                      <a:srgbClr val="C6E4FF"/>
                    </a:solidFill>
                  </a:tcPr>
                </a:tc>
                <a:extLst>
                  <a:ext uri="{0D108BD9-81ED-4DB2-BD59-A6C34878D82A}">
                    <a16:rowId xmlns:a16="http://schemas.microsoft.com/office/drawing/2014/main" val="2385449876"/>
                  </a:ext>
                </a:extLst>
              </a:tr>
              <a:tr h="424271">
                <a:tc>
                  <a:txBody>
                    <a:bodyPr/>
                    <a:lstStyle/>
                    <a:p>
                      <a:pPr algn="l" fontAlgn="base">
                        <a:lnSpc>
                          <a:spcPts val="1350"/>
                        </a:lnSpc>
                        <a:buNone/>
                      </a:pPr>
                      <a:r>
                        <a:rPr lang="en-US" sz="1500" b="1" i="0" dirty="0">
                          <a:solidFill>
                            <a:srgbClr val="072C62"/>
                          </a:solidFill>
                          <a:effectLst/>
                          <a:latin typeface="Open Sans" panose="020B0606030504020204" pitchFamily="34" charset="0"/>
                        </a:rPr>
                        <a:t>TOTAL FUNDING </a:t>
                      </a:r>
                      <a:r>
                        <a:rPr lang="en-US" sz="1500" b="0" i="0" dirty="0">
                          <a:solidFill>
                            <a:srgbClr val="072C62"/>
                          </a:solidFill>
                          <a:effectLst/>
                          <a:latin typeface="Open Sans" panose="020B0606030504020204" pitchFamily="34" charset="0"/>
                        </a:rPr>
                        <a:t>​</a:t>
                      </a:r>
                      <a:r>
                        <a:rPr lang="en-US" sz="1500" b="1" i="0" dirty="0">
                          <a:solidFill>
                            <a:srgbClr val="072C62"/>
                          </a:solidFill>
                          <a:effectLst/>
                          <a:latin typeface="Open Sans" panose="020B0606030504020204" pitchFamily="34" charset="0"/>
                        </a:rPr>
                        <a:t>SOURCES</a:t>
                      </a:r>
                      <a:r>
                        <a:rPr lang="en-US" sz="1500" b="0" i="0" dirty="0">
                          <a:solidFill>
                            <a:srgbClr val="072C62"/>
                          </a:solidFill>
                          <a:effectLst/>
                          <a:latin typeface="Open Sans" panose="020B0606030504020204" pitchFamily="34" charset="0"/>
                        </a:rPr>
                        <a:t>​</a:t>
                      </a:r>
                      <a:endParaRPr lang="en-US" sz="1500"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7859" cap="flat" cmpd="sng" algn="ctr">
                      <a:solidFill>
                        <a:srgbClr val="144B6A"/>
                      </a:solidFill>
                      <a:prstDash val="solid"/>
                      <a:round/>
                      <a:headEnd type="none" w="med" len="med"/>
                      <a:tailEnd type="none" w="med" len="med"/>
                    </a:lnB>
                    <a:solidFill>
                      <a:srgbClr val="FEEDCF"/>
                    </a:solidFill>
                  </a:tcPr>
                </a:tc>
                <a:tc>
                  <a:txBody>
                    <a:bodyPr/>
                    <a:lstStyle/>
                    <a:p>
                      <a:pPr algn="r" fontAlgn="base">
                        <a:lnSpc>
                          <a:spcPts val="1350"/>
                        </a:lnSpc>
                        <a:buNone/>
                      </a:pPr>
                      <a:r>
                        <a:rPr lang="en-US" sz="1500" b="1" i="0" dirty="0">
                          <a:solidFill>
                            <a:srgbClr val="072C62"/>
                          </a:solidFill>
                          <a:effectLst/>
                          <a:latin typeface="Open Sans" panose="020B0606030504020204" pitchFamily="34" charset="0"/>
                        </a:rPr>
                        <a:t>$2,047.9</a:t>
                      </a:r>
                      <a:endParaRPr lang="en-US" sz="1500" b="0" i="0" dirty="0">
                        <a:solidFill>
                          <a:srgbClr val="072C62"/>
                        </a:solidFill>
                        <a:effectLst/>
                      </a:endParaRPr>
                    </a:p>
                  </a:txBody>
                  <a:tcPr anchor="ctr">
                    <a:lnL>
                      <a:noFill/>
                    </a:lnL>
                    <a:lnR>
                      <a:noFill/>
                    </a:lnR>
                    <a:lnT w="11906" cap="flat" cmpd="sng" algn="ctr">
                      <a:solidFill>
                        <a:srgbClr val="70A095"/>
                      </a:solidFill>
                      <a:prstDash val="solid"/>
                      <a:round/>
                      <a:headEnd type="none" w="med" len="med"/>
                      <a:tailEnd type="none" w="med" len="med"/>
                    </a:lnT>
                    <a:lnB w="17859" cap="flat" cmpd="sng" algn="ctr">
                      <a:solidFill>
                        <a:srgbClr val="144B6A"/>
                      </a:solidFill>
                      <a:prstDash val="solid"/>
                      <a:round/>
                      <a:headEnd type="none" w="med" len="med"/>
                      <a:tailEnd type="none" w="med" len="med"/>
                    </a:lnB>
                    <a:solidFill>
                      <a:srgbClr val="FEEDCF"/>
                    </a:solidFill>
                  </a:tcPr>
                </a:tc>
                <a:extLst>
                  <a:ext uri="{0D108BD9-81ED-4DB2-BD59-A6C34878D82A}">
                    <a16:rowId xmlns:a16="http://schemas.microsoft.com/office/drawing/2014/main" val="1161414049"/>
                  </a:ext>
                </a:extLst>
              </a:tr>
            </a:tbl>
          </a:graphicData>
        </a:graphic>
      </p:graphicFrame>
      <p:sp>
        <p:nvSpPr>
          <p:cNvPr id="2" name="Text Box 8">
            <a:extLst>
              <a:ext uri="{FF2B5EF4-FFF2-40B4-BE49-F238E27FC236}">
                <a16:creationId xmlns:a16="http://schemas.microsoft.com/office/drawing/2014/main" id="{3319AC00-2BD6-C724-6536-9C5F413F9737}"/>
              </a:ext>
            </a:extLst>
          </p:cNvPr>
          <p:cNvSpPr txBox="1">
            <a:spLocks noChangeArrowheads="1"/>
          </p:cNvSpPr>
          <p:nvPr/>
        </p:nvSpPr>
        <p:spPr bwMode="auto">
          <a:xfrm>
            <a:off x="1129217" y="6284896"/>
            <a:ext cx="79142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spcBef>
                <a:spcPct val="20000"/>
              </a:spcBef>
              <a:buFont typeface="Wingdings" pitchFamily="2" charset="2"/>
              <a:buChar char="Ø"/>
              <a:defRPr sz="2000">
                <a:solidFill>
                  <a:schemeClr val="tx1"/>
                </a:solidFill>
                <a:latin typeface="Times New Roman" pitchFamily="18" charset="0"/>
              </a:defRPr>
            </a:lvl1pPr>
            <a:lvl2pPr marL="742950" indent="-285750" algn="just">
              <a:spcBef>
                <a:spcPct val="20000"/>
              </a:spcBef>
              <a:buChar char="•"/>
              <a:defRPr>
                <a:solidFill>
                  <a:schemeClr val="tx1"/>
                </a:solidFill>
                <a:latin typeface="Times New Roman" pitchFamily="18" charset="0"/>
              </a:defRPr>
            </a:lvl2pPr>
            <a:lvl3pPr marL="1143000" indent="-228600" algn="just">
              <a:spcBef>
                <a:spcPct val="20000"/>
              </a:spcBef>
              <a:buChar char="o"/>
              <a:defRPr>
                <a:solidFill>
                  <a:schemeClr val="tx1"/>
                </a:solidFill>
                <a:latin typeface="Times New Roman" pitchFamily="18" charset="0"/>
              </a:defRPr>
            </a:lvl3pPr>
            <a:lvl4pPr marL="1600200" indent="-228600" algn="just">
              <a:spcBef>
                <a:spcPct val="20000"/>
              </a:spcBef>
              <a:buChar char="–"/>
              <a:defRPr>
                <a:solidFill>
                  <a:schemeClr val="tx1"/>
                </a:solidFill>
                <a:latin typeface="Times New Roman" pitchFamily="18" charset="0"/>
              </a:defRPr>
            </a:lvl4pPr>
            <a:lvl5pPr marL="2057400" indent="-228600" algn="just">
              <a:spcBef>
                <a:spcPct val="20000"/>
              </a:spcBef>
              <a:buChar char="»"/>
              <a:defRPr>
                <a:solidFill>
                  <a:schemeClr val="tx1"/>
                </a:solidFill>
                <a:latin typeface="Times New Roman" pitchFamily="18" charset="0"/>
              </a:defRPr>
            </a:lvl5pPr>
            <a:lvl6pPr marL="2514600" indent="-228600" algn="just" eaLnBrk="0" fontAlgn="base" hangingPunct="0">
              <a:spcBef>
                <a:spcPct val="20000"/>
              </a:spcBef>
              <a:spcAft>
                <a:spcPct val="0"/>
              </a:spcAft>
              <a:buChar char="»"/>
              <a:defRPr>
                <a:solidFill>
                  <a:schemeClr val="tx1"/>
                </a:solidFill>
                <a:latin typeface="Times New Roman" pitchFamily="18" charset="0"/>
              </a:defRPr>
            </a:lvl6pPr>
            <a:lvl7pPr marL="2971800" indent="-228600" algn="just" eaLnBrk="0" fontAlgn="base" hangingPunct="0">
              <a:spcBef>
                <a:spcPct val="20000"/>
              </a:spcBef>
              <a:spcAft>
                <a:spcPct val="0"/>
              </a:spcAft>
              <a:buChar char="»"/>
              <a:defRPr>
                <a:solidFill>
                  <a:schemeClr val="tx1"/>
                </a:solidFill>
                <a:latin typeface="Times New Roman" pitchFamily="18" charset="0"/>
              </a:defRPr>
            </a:lvl7pPr>
            <a:lvl8pPr marL="3429000" indent="-228600" algn="just" eaLnBrk="0" fontAlgn="base" hangingPunct="0">
              <a:spcBef>
                <a:spcPct val="20000"/>
              </a:spcBef>
              <a:spcAft>
                <a:spcPct val="0"/>
              </a:spcAft>
              <a:buChar char="»"/>
              <a:defRPr>
                <a:solidFill>
                  <a:schemeClr val="tx1"/>
                </a:solidFill>
                <a:latin typeface="Times New Roman" pitchFamily="18" charset="0"/>
              </a:defRPr>
            </a:lvl8pPr>
            <a:lvl9pPr marL="3886200" indent="-228600" algn="just" eaLnBrk="0" fontAlgn="base" hangingPunct="0">
              <a:spcBef>
                <a:spcPct val="20000"/>
              </a:spcBef>
              <a:spcAft>
                <a:spcPct val="0"/>
              </a:spcAft>
              <a:buChar char="»"/>
              <a:defRPr>
                <a:solidFill>
                  <a:schemeClr val="tx1"/>
                </a:solidFill>
                <a:latin typeface="Times New Roman" pitchFamily="18" charset="0"/>
              </a:defRPr>
            </a:lvl9pPr>
          </a:lstStyle>
          <a:p>
            <a:pPr defTabSz="457200">
              <a:spcBef>
                <a:spcPts val="0"/>
              </a:spcBef>
              <a:buNone/>
              <a:defRPr/>
            </a:pPr>
            <a:r>
              <a:rPr lang="en-US" altLang="en-US" sz="700" dirty="0">
                <a:latin typeface="+mn-lt"/>
              </a:rPr>
              <a:t>(1) As of April 3, 2026. </a:t>
            </a:r>
          </a:p>
        </p:txBody>
      </p:sp>
    </p:spTree>
    <p:extLst>
      <p:ext uri="{BB962C8B-B14F-4D97-AF65-F5344CB8AC3E}">
        <p14:creationId xmlns:p14="http://schemas.microsoft.com/office/powerpoint/2010/main" val="152381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EAC44FEF-2E8F-8105-1120-A51BD7B21353}"/>
              </a:ext>
            </a:extLst>
          </p:cNvPr>
          <p:cNvSpPr txBox="1">
            <a:spLocks noGrp="1"/>
          </p:cNvSpPr>
          <p:nvPr>
            <p:ph type="title" idx="4294967295"/>
          </p:nvPr>
        </p:nvSpPr>
        <p:spPr>
          <a:xfrm rot="16200000">
            <a:off x="-1568806" y="2429567"/>
            <a:ext cx="5156792" cy="722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r" defTabSz="914400" rtl="0" eaLnBrk="1" latinLnBrk="0" hangingPunct="1">
              <a:lnSpc>
                <a:spcPct val="100000"/>
              </a:lnSpc>
              <a:spcBef>
                <a:spcPts val="1000"/>
              </a:spcBef>
              <a:buClr>
                <a:schemeClr val="accent1"/>
              </a:buClr>
              <a:buFont typeface="Arial" panose="020B0604020202020204" pitchFamily="34" charset="0"/>
              <a:buNone/>
              <a:defRPr sz="5400" b="1" kern="1200">
                <a:solidFill>
                  <a:schemeClr val="accent1"/>
                </a:solidFill>
                <a:latin typeface="+mj-lt"/>
                <a:ea typeface="Open Sans Extrabold" pitchFamily="2" charset="0"/>
                <a:cs typeface="Open Sans Extrabold" pitchFamily="2" charset="0"/>
              </a:defRPr>
            </a:lvl1pPr>
            <a:lvl2pPr marL="233363" indent="-225425" algn="l" defTabSz="914400" rtl="0" eaLnBrk="1" latinLnBrk="0" hangingPunct="1">
              <a:lnSpc>
                <a:spcPct val="10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46304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2400" b="1" i="0" u="none" strike="noStrike" kern="1200" cap="none" spc="0" normalizeH="0" baseline="0" noProof="0" dirty="0">
                <a:ln>
                  <a:noFill/>
                </a:ln>
                <a:solidFill>
                  <a:schemeClr val="accent1"/>
                </a:solidFill>
                <a:effectLst/>
                <a:uLnTx/>
                <a:uFillTx/>
                <a:latin typeface="+mj-lt"/>
                <a:ea typeface="Open Sans Extrabold" pitchFamily="2" charset="0"/>
                <a:cs typeface="Open Sans Extrabold" pitchFamily="2" charset="0"/>
              </a:rPr>
              <a:t>Refreshed Terminals for 2026</a:t>
            </a:r>
          </a:p>
        </p:txBody>
      </p:sp>
      <p:pic>
        <p:nvPicPr>
          <p:cNvPr id="8" name="Graphic 7">
            <a:extLst>
              <a:ext uri="{FF2B5EF4-FFF2-40B4-BE49-F238E27FC236}">
                <a16:creationId xmlns:a16="http://schemas.microsoft.com/office/drawing/2014/main" id="{FEF8AA28-0906-3C73-7056-3C2F5E64DC8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651760" y="1832351"/>
            <a:ext cx="731520" cy="731520"/>
          </a:xfrm>
          <a:prstGeom prst="rect">
            <a:avLst/>
          </a:prstGeom>
        </p:spPr>
      </p:pic>
      <p:pic>
        <p:nvPicPr>
          <p:cNvPr id="9" name="Graphic 8">
            <a:extLst>
              <a:ext uri="{FF2B5EF4-FFF2-40B4-BE49-F238E27FC236}">
                <a16:creationId xmlns:a16="http://schemas.microsoft.com/office/drawing/2014/main" id="{E2EA24C0-7C8F-C030-610F-86CB6E78C71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2651919" y="604804"/>
            <a:ext cx="731520" cy="731520"/>
          </a:xfrm>
          <a:prstGeom prst="rect">
            <a:avLst/>
          </a:prstGeom>
        </p:spPr>
      </p:pic>
      <p:pic>
        <p:nvPicPr>
          <p:cNvPr id="11" name="Graphic 10">
            <a:extLst>
              <a:ext uri="{FF2B5EF4-FFF2-40B4-BE49-F238E27FC236}">
                <a16:creationId xmlns:a16="http://schemas.microsoft.com/office/drawing/2014/main" id="{F5A657A2-4A18-0FC9-D82D-FDA9F8C7746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2651760" y="4283890"/>
            <a:ext cx="731520" cy="731520"/>
          </a:xfrm>
          <a:prstGeom prst="rect">
            <a:avLst/>
          </a:prstGeom>
        </p:spPr>
      </p:pic>
      <p:pic>
        <p:nvPicPr>
          <p:cNvPr id="37" name="Picture 36" descr="A picture of the renovated restroom entrance at the Airport.">
            <a:extLst>
              <a:ext uri="{FF2B5EF4-FFF2-40B4-BE49-F238E27FC236}">
                <a16:creationId xmlns:a16="http://schemas.microsoft.com/office/drawing/2014/main" id="{9CA2D210-899D-B824-DF7A-C959EEB6AF7B}"/>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209229" y="4088670"/>
            <a:ext cx="3503956" cy="2579536"/>
          </a:xfrm>
          <a:prstGeom prst="rect">
            <a:avLst/>
          </a:prstGeom>
        </p:spPr>
      </p:pic>
      <p:pic>
        <p:nvPicPr>
          <p:cNvPr id="38" name="Picture 37" descr="A picture of a new seating area in an airport terminal.">
            <a:extLst>
              <a:ext uri="{FF2B5EF4-FFF2-40B4-BE49-F238E27FC236}">
                <a16:creationId xmlns:a16="http://schemas.microsoft.com/office/drawing/2014/main" id="{D45334FC-143D-3C8F-47C8-5A4FFA0433C1}"/>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185750" y="4094638"/>
            <a:ext cx="3873356" cy="2562810"/>
          </a:xfrm>
          <a:prstGeom prst="rect">
            <a:avLst/>
          </a:prstGeom>
        </p:spPr>
      </p:pic>
      <p:pic>
        <p:nvPicPr>
          <p:cNvPr id="39" name="Picture 38" descr="A TV screen displaying the estimated security wait times for TSA General and TSA Pre-check.">
            <a:extLst>
              <a:ext uri="{FF2B5EF4-FFF2-40B4-BE49-F238E27FC236}">
                <a16:creationId xmlns:a16="http://schemas.microsoft.com/office/drawing/2014/main" id="{D9FC5017-7D93-1EF4-599C-E51F36CD2D82}"/>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315641" y="181385"/>
            <a:ext cx="2802703" cy="2005456"/>
          </a:xfrm>
          <a:prstGeom prst="rect">
            <a:avLst/>
          </a:prstGeom>
        </p:spPr>
      </p:pic>
      <p:pic>
        <p:nvPicPr>
          <p:cNvPr id="40" name="Picture 2" descr="New signage on the road for Arrivals at the airport&#10;">
            <a:extLst>
              <a:ext uri="{FF2B5EF4-FFF2-40B4-BE49-F238E27FC236}">
                <a16:creationId xmlns:a16="http://schemas.microsoft.com/office/drawing/2014/main" id="{2326A23B-7C82-9A10-08A2-3E1CA57BC603}"/>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9242489" y="2341936"/>
            <a:ext cx="2802703" cy="15862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48F861F3-2510-8B02-98D5-4504DACCA313}"/>
              </a:ext>
              <a:ext uri="{C183D7F6-B498-43B3-948B-1728B52AA6E4}">
                <adec:decorative xmlns:adec="http://schemas.microsoft.com/office/drawing/2017/decorative" val="1"/>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t="-444"/>
          <a:stretch>
            <a:fillRect/>
          </a:stretch>
        </p:blipFill>
        <p:spPr bwMode="auto">
          <a:xfrm>
            <a:off x="9869213" y="4083290"/>
            <a:ext cx="2175979" cy="257160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896E8A38-B4C1-1199-9EB7-AA88AC060FBC}"/>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185750" y="181385"/>
            <a:ext cx="6904138" cy="3746811"/>
          </a:xfrm>
          <a:prstGeom prst="rect">
            <a:avLst/>
          </a:prstGeom>
        </p:spPr>
      </p:pic>
    </p:spTree>
    <p:extLst>
      <p:ext uri="{BB962C8B-B14F-4D97-AF65-F5344CB8AC3E}">
        <p14:creationId xmlns:p14="http://schemas.microsoft.com/office/powerpoint/2010/main" val="49273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5CD89-BE50-C703-87B7-59617ADEE35E}"/>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DEF4BE11-760C-1EE6-FBBB-A03CC75EE89D}"/>
              </a:ext>
            </a:extLst>
          </p:cNvPr>
          <p:cNvSpPr>
            <a:spLocks noGrp="1"/>
          </p:cNvSpPr>
          <p:nvPr>
            <p:ph type="title" idx="4294967295"/>
          </p:nvPr>
        </p:nvSpPr>
        <p:spPr>
          <a:xfrm rot="16200000">
            <a:off x="-1233488" y="2538413"/>
            <a:ext cx="4506913"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marL="0" marR="0" lvl="0" indent="0" algn="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2400" b="1" i="0" u="none" strike="noStrike" kern="1200" cap="none" spc="0" normalizeH="0" baseline="0" noProof="0" dirty="0">
                <a:ln>
                  <a:noFill/>
                </a:ln>
                <a:solidFill>
                  <a:schemeClr val="accent1"/>
                </a:solidFill>
                <a:effectLst/>
                <a:uLnTx/>
                <a:uFillTx/>
                <a:latin typeface="+mj-lt"/>
                <a:ea typeface="Open Sans Extrabold" pitchFamily="2" charset="0"/>
                <a:cs typeface="Open Sans Extrabold" pitchFamily="2" charset="0"/>
              </a:rPr>
              <a:t>Elevated Airport Experience</a:t>
            </a:r>
          </a:p>
        </p:txBody>
      </p:sp>
      <p:pic>
        <p:nvPicPr>
          <p:cNvPr id="20" name="Picture 19" descr="Image of Federal Donuts storefront at PHL">
            <a:extLst>
              <a:ext uri="{FF2B5EF4-FFF2-40B4-BE49-F238E27FC236}">
                <a16:creationId xmlns:a16="http://schemas.microsoft.com/office/drawing/2014/main" id="{A6B98BAA-A5F4-D9FC-76F7-5569436BDFB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858623" y="1585994"/>
            <a:ext cx="3137985" cy="1314265"/>
          </a:xfrm>
          <a:prstGeom prst="rect">
            <a:avLst/>
          </a:prstGeom>
        </p:spPr>
      </p:pic>
      <p:pic>
        <p:nvPicPr>
          <p:cNvPr id="1026" name="Picture 2" descr="No alternative text description for this image">
            <a:extLst>
              <a:ext uri="{FF2B5EF4-FFF2-40B4-BE49-F238E27FC236}">
                <a16:creationId xmlns:a16="http://schemas.microsoft.com/office/drawing/2014/main" id="{8A27F892-8DDB-AEED-CD88-CA7518351F5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8372454" y="5180189"/>
            <a:ext cx="3663601" cy="14045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of Chase Saphire Lounge reception at PHL">
            <a:extLst>
              <a:ext uri="{FF2B5EF4-FFF2-40B4-BE49-F238E27FC236}">
                <a16:creationId xmlns:a16="http://schemas.microsoft.com/office/drawing/2014/main" id="{9AC9DC62-475D-D421-919A-29DF0690583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141962" y="2959394"/>
            <a:ext cx="6100242" cy="3724422"/>
          </a:xfrm>
          <a:prstGeom prst="rect">
            <a:avLst/>
          </a:prstGeom>
        </p:spPr>
      </p:pic>
      <p:pic>
        <p:nvPicPr>
          <p:cNvPr id="8" name="Picture 7" descr="PHL &quot;Founded in Philly&quot; logo">
            <a:extLst>
              <a:ext uri="{FF2B5EF4-FFF2-40B4-BE49-F238E27FC236}">
                <a16:creationId xmlns:a16="http://schemas.microsoft.com/office/drawing/2014/main" id="{14E724C6-05D4-BC99-B63C-31FA54B379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94287" y="2007081"/>
            <a:ext cx="1421919" cy="1421919"/>
          </a:xfrm>
          <a:prstGeom prst="rect">
            <a:avLst/>
          </a:prstGeom>
        </p:spPr>
      </p:pic>
      <p:pic>
        <p:nvPicPr>
          <p:cNvPr id="16" name="Picture 15">
            <a:extLst>
              <a:ext uri="{FF2B5EF4-FFF2-40B4-BE49-F238E27FC236}">
                <a16:creationId xmlns:a16="http://schemas.microsoft.com/office/drawing/2014/main" id="{D57DE951-A981-F1B6-0EA4-3220552D445F}"/>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7247" y="5528087"/>
            <a:ext cx="1329913" cy="1329913"/>
          </a:xfrm>
          <a:prstGeom prst="rect">
            <a:avLst/>
          </a:prstGeom>
        </p:spPr>
      </p:pic>
      <p:pic>
        <p:nvPicPr>
          <p:cNvPr id="3" name="Picture 2" descr="Image of Middle Child storefront at PHL">
            <a:extLst>
              <a:ext uri="{FF2B5EF4-FFF2-40B4-BE49-F238E27FC236}">
                <a16:creationId xmlns:a16="http://schemas.microsoft.com/office/drawing/2014/main" id="{5FA2C957-152A-8C62-3660-8B7C66B49AC1}"/>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141962" y="105209"/>
            <a:ext cx="3582182" cy="2795050"/>
          </a:xfrm>
          <a:prstGeom prst="rect">
            <a:avLst/>
          </a:prstGeom>
        </p:spPr>
      </p:pic>
      <p:pic>
        <p:nvPicPr>
          <p:cNvPr id="10" name="Picture 9" descr="Image of Imsomnia Cookies storefront at PHL">
            <a:extLst>
              <a:ext uri="{FF2B5EF4-FFF2-40B4-BE49-F238E27FC236}">
                <a16:creationId xmlns:a16="http://schemas.microsoft.com/office/drawing/2014/main" id="{26C01F8F-2FCF-ECC5-CEB9-F034C75A7FF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8372454" y="2960287"/>
            <a:ext cx="3663601" cy="2129556"/>
          </a:xfrm>
          <a:prstGeom prst="rect">
            <a:avLst/>
          </a:prstGeom>
        </p:spPr>
      </p:pic>
      <p:pic>
        <p:nvPicPr>
          <p:cNvPr id="13" name="Picture 12" descr="Image of Park PHL Valet employee at curbside reception counter">
            <a:extLst>
              <a:ext uri="{FF2B5EF4-FFF2-40B4-BE49-F238E27FC236}">
                <a16:creationId xmlns:a16="http://schemas.microsoft.com/office/drawing/2014/main" id="{2E04405A-D204-EE8E-697F-E115265690AE}"/>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9131089" y="72327"/>
            <a:ext cx="2904966" cy="2795050"/>
          </a:xfrm>
          <a:prstGeom prst="rect">
            <a:avLst/>
          </a:prstGeom>
        </p:spPr>
      </p:pic>
      <p:pic>
        <p:nvPicPr>
          <p:cNvPr id="17" name="Picture 16" descr="Image of Oyster House storefront at PHL">
            <a:extLst>
              <a:ext uri="{FF2B5EF4-FFF2-40B4-BE49-F238E27FC236}">
                <a16:creationId xmlns:a16="http://schemas.microsoft.com/office/drawing/2014/main" id="{9FD630FB-E14F-FA38-C312-8D0C9AF8315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5858624" y="76959"/>
            <a:ext cx="3137985" cy="1437738"/>
          </a:xfrm>
          <a:prstGeom prst="rect">
            <a:avLst/>
          </a:prstGeom>
        </p:spPr>
      </p:pic>
    </p:spTree>
    <p:extLst>
      <p:ext uri="{BB962C8B-B14F-4D97-AF65-F5344CB8AC3E}">
        <p14:creationId xmlns:p14="http://schemas.microsoft.com/office/powerpoint/2010/main" val="345686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DB273-32D2-0D4E-E7CE-2D318DDB5217}"/>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A8721DBD-736A-0B02-EC5D-CD6376CB6095}"/>
              </a:ext>
            </a:extLst>
          </p:cNvPr>
          <p:cNvSpPr>
            <a:spLocks noGrp="1"/>
          </p:cNvSpPr>
          <p:nvPr>
            <p:ph type="title" idx="4294967295"/>
          </p:nvPr>
        </p:nvSpPr>
        <p:spPr>
          <a:xfrm rot="16200000">
            <a:off x="-1216025" y="2541588"/>
            <a:ext cx="4508500" cy="7223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2400" b="1" i="0" u="none" strike="noStrike" kern="1200" cap="none" spc="0" normalizeH="0" baseline="0" noProof="0" dirty="0">
                <a:ln>
                  <a:noFill/>
                </a:ln>
                <a:solidFill>
                  <a:schemeClr val="accent1"/>
                </a:solidFill>
                <a:effectLst/>
                <a:uLnTx/>
                <a:uFillTx/>
                <a:latin typeface="+mj-lt"/>
                <a:ea typeface="Open Sans Extrabold" pitchFamily="2" charset="0"/>
                <a:cs typeface="Open Sans Extrabold" pitchFamily="2" charset="0"/>
              </a:rPr>
              <a:t>Good Things Start Here</a:t>
            </a:r>
          </a:p>
        </p:txBody>
      </p:sp>
      <p:pic>
        <p:nvPicPr>
          <p:cNvPr id="4" name="Picture 3" descr="A picture of the Rocky statue.">
            <a:extLst>
              <a:ext uri="{FF2B5EF4-FFF2-40B4-BE49-F238E27FC236}">
                <a16:creationId xmlns:a16="http://schemas.microsoft.com/office/drawing/2014/main" id="{DBE1C199-4F97-3668-D5A7-4A48168CFC2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05375" y="23294"/>
            <a:ext cx="2696066" cy="6705388"/>
          </a:xfrm>
          <a:prstGeom prst="rect">
            <a:avLst/>
          </a:prstGeom>
        </p:spPr>
      </p:pic>
      <p:pic>
        <p:nvPicPr>
          <p:cNvPr id="21" name="Picture 20" descr="A picture of attendees as the &quot;Concessions Academy&quot;.">
            <a:extLst>
              <a:ext uri="{FF2B5EF4-FFF2-40B4-BE49-F238E27FC236}">
                <a16:creationId xmlns:a16="http://schemas.microsoft.com/office/drawing/2014/main" id="{99D862B6-FD01-49D6-2173-CB0DEAEA213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90107" y="73811"/>
            <a:ext cx="3641151" cy="2255767"/>
          </a:xfrm>
          <a:prstGeom prst="rect">
            <a:avLst/>
          </a:prstGeom>
        </p:spPr>
      </p:pic>
      <p:pic>
        <p:nvPicPr>
          <p:cNvPr id="2052" name="Picture 4" descr="No alternative text description for this image">
            <a:extLst>
              <a:ext uri="{FF2B5EF4-FFF2-40B4-BE49-F238E27FC236}">
                <a16:creationId xmlns:a16="http://schemas.microsoft.com/office/drawing/2014/main" id="{98E899F9-2D6E-D15A-4BAF-2F76D9D1275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4890107" y="2428166"/>
            <a:ext cx="5127278" cy="41925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group of people posing for a photo">
            <a:extLst>
              <a:ext uri="{FF2B5EF4-FFF2-40B4-BE49-F238E27FC236}">
                <a16:creationId xmlns:a16="http://schemas.microsoft.com/office/drawing/2014/main" id="{258D5883-EA61-4E96-26AB-0BC77001E1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47356" y="73811"/>
            <a:ext cx="3388368" cy="2259738"/>
          </a:xfrm>
          <a:prstGeom prst="rect">
            <a:avLst/>
          </a:prstGeom>
        </p:spPr>
      </p:pic>
      <p:pic>
        <p:nvPicPr>
          <p:cNvPr id="24" name="Picture 23" descr="A sign for the &quot;Buy Philadelphia: Supporting Local Business&quot; event.">
            <a:extLst>
              <a:ext uri="{FF2B5EF4-FFF2-40B4-BE49-F238E27FC236}">
                <a16:creationId xmlns:a16="http://schemas.microsoft.com/office/drawing/2014/main" id="{ABE1FAB9-98CF-2DC0-992C-CEFE599217EF}"/>
              </a:ext>
            </a:extLst>
          </p:cNvPr>
          <p:cNvPicPr>
            <a:picLocks noChangeAspect="1"/>
          </p:cNvPicPr>
          <p:nvPr/>
        </p:nvPicPr>
        <p:blipFill>
          <a:blip r:embed="rId7" cstate="email">
            <a:extLst>
              <a:ext uri="{28A0092B-C50C-407E-A947-70E740481C1C}">
                <a14:useLocalDpi xmlns:a14="http://schemas.microsoft.com/office/drawing/2010/main"/>
              </a:ext>
            </a:extLst>
          </a:blip>
          <a:srcRect t="-296"/>
          <a:stretch>
            <a:fillRect/>
          </a:stretch>
        </p:blipFill>
        <p:spPr>
          <a:xfrm>
            <a:off x="10068457" y="2428166"/>
            <a:ext cx="1967267" cy="4192571"/>
          </a:xfrm>
          <a:prstGeom prst="rect">
            <a:avLst/>
          </a:prstGeom>
        </p:spPr>
      </p:pic>
    </p:spTree>
    <p:extLst>
      <p:ext uri="{BB962C8B-B14F-4D97-AF65-F5344CB8AC3E}">
        <p14:creationId xmlns:p14="http://schemas.microsoft.com/office/powerpoint/2010/main" val="164169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ECC90-60B3-BC26-BA63-02EF9E1C6117}"/>
            </a:ext>
          </a:extLst>
        </p:cNvPr>
        <p:cNvGrpSpPr/>
        <p:nvPr/>
      </p:nvGrpSpPr>
      <p:grpSpPr>
        <a:xfrm>
          <a:off x="0" y="0"/>
          <a:ext cx="0" cy="0"/>
          <a:chOff x="0" y="0"/>
          <a:chExt cx="0" cy="0"/>
        </a:xfrm>
      </p:grpSpPr>
      <p:sp>
        <p:nvSpPr>
          <p:cNvPr id="7" name="Text Placeholder 14">
            <a:extLst>
              <a:ext uri="{FF2B5EF4-FFF2-40B4-BE49-F238E27FC236}">
                <a16:creationId xmlns:a16="http://schemas.microsoft.com/office/drawing/2014/main" id="{88DE45E7-2FD3-862E-AADA-B9F0C116C075}"/>
              </a:ext>
            </a:extLst>
          </p:cNvPr>
          <p:cNvSpPr txBox="1">
            <a:spLocks noGrp="1"/>
          </p:cNvSpPr>
          <p:nvPr>
            <p:ph type="title" idx="4294967295"/>
          </p:nvPr>
        </p:nvSpPr>
        <p:spPr>
          <a:xfrm rot="16200000">
            <a:off x="-1215620" y="2541876"/>
            <a:ext cx="4507566" cy="722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r" defTabSz="914400" rtl="0" eaLnBrk="1" latinLnBrk="0" hangingPunct="1">
              <a:lnSpc>
                <a:spcPct val="100000"/>
              </a:lnSpc>
              <a:spcBef>
                <a:spcPts val="1000"/>
              </a:spcBef>
              <a:buClr>
                <a:schemeClr val="accent1"/>
              </a:buClr>
              <a:buFont typeface="Arial" panose="020B0604020202020204" pitchFamily="34" charset="0"/>
              <a:buNone/>
              <a:defRPr sz="5400" b="1" kern="1200">
                <a:solidFill>
                  <a:schemeClr val="accent1"/>
                </a:solidFill>
                <a:latin typeface="+mj-lt"/>
                <a:ea typeface="Open Sans Extrabold" pitchFamily="2" charset="0"/>
                <a:cs typeface="Open Sans Extrabold" pitchFamily="2" charset="0"/>
              </a:defRPr>
            </a:lvl1pPr>
            <a:lvl2pPr marL="233363" indent="-225425" algn="l" defTabSz="914400" rtl="0" eaLnBrk="1" latinLnBrk="0" hangingPunct="1">
              <a:lnSpc>
                <a:spcPct val="10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46304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2400" b="1" i="0" u="none" strike="noStrike" kern="1200" cap="none" spc="0" normalizeH="0" baseline="0" noProof="0" dirty="0">
                <a:ln>
                  <a:noFill/>
                </a:ln>
                <a:solidFill>
                  <a:schemeClr val="accent1"/>
                </a:solidFill>
                <a:effectLst/>
                <a:uLnTx/>
                <a:uFillTx/>
                <a:latin typeface="+mj-lt"/>
                <a:ea typeface="Open Sans Extrabold" pitchFamily="2" charset="0"/>
                <a:cs typeface="Open Sans Extrabold" pitchFamily="2" charset="0"/>
              </a:rPr>
              <a:t>Revitalized Art Exhibits</a:t>
            </a:r>
          </a:p>
        </p:txBody>
      </p:sp>
      <p:pic>
        <p:nvPicPr>
          <p:cNvPr id="8" name="Graphic 7">
            <a:extLst>
              <a:ext uri="{FF2B5EF4-FFF2-40B4-BE49-F238E27FC236}">
                <a16:creationId xmlns:a16="http://schemas.microsoft.com/office/drawing/2014/main" id="{CB8AAE83-BAB0-94CC-7120-8C82A8E6000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651760" y="1832351"/>
            <a:ext cx="731520" cy="731520"/>
          </a:xfrm>
          <a:prstGeom prst="rect">
            <a:avLst/>
          </a:prstGeom>
        </p:spPr>
      </p:pic>
      <p:pic>
        <p:nvPicPr>
          <p:cNvPr id="9" name="Graphic 8">
            <a:extLst>
              <a:ext uri="{FF2B5EF4-FFF2-40B4-BE49-F238E27FC236}">
                <a16:creationId xmlns:a16="http://schemas.microsoft.com/office/drawing/2014/main" id="{7563B1B8-5A9B-BE55-5C8E-50058212279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2651919" y="604804"/>
            <a:ext cx="731520" cy="731520"/>
          </a:xfrm>
          <a:prstGeom prst="rect">
            <a:avLst/>
          </a:prstGeom>
        </p:spPr>
      </p:pic>
      <p:pic>
        <p:nvPicPr>
          <p:cNvPr id="11" name="Graphic 10">
            <a:extLst>
              <a:ext uri="{FF2B5EF4-FFF2-40B4-BE49-F238E27FC236}">
                <a16:creationId xmlns:a16="http://schemas.microsoft.com/office/drawing/2014/main" id="{3D7FE39F-C50F-2B58-EC7B-073AC696AFB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2651760" y="4283890"/>
            <a:ext cx="731520" cy="731520"/>
          </a:xfrm>
          <a:prstGeom prst="rect">
            <a:avLst/>
          </a:prstGeom>
        </p:spPr>
      </p:pic>
      <p:pic>
        <p:nvPicPr>
          <p:cNvPr id="40" name="Picture 2">
            <a:extLst>
              <a:ext uri="{FF2B5EF4-FFF2-40B4-BE49-F238E27FC236}">
                <a16:creationId xmlns:a16="http://schemas.microsoft.com/office/drawing/2014/main" id="{AC216F70-F70D-DD47-1D84-CC9F821C617B}"/>
              </a:ext>
              <a:ext uri="{C183D7F6-B498-43B3-948B-1728B52AA6E4}">
                <adec:decorative xmlns:adec="http://schemas.microsoft.com/office/drawing/2017/decorative" val="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2185750" y="2918851"/>
            <a:ext cx="2802703" cy="15082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Philly Starts Here">
            <a:extLst>
              <a:ext uri="{FF2B5EF4-FFF2-40B4-BE49-F238E27FC236}">
                <a16:creationId xmlns:a16="http://schemas.microsoft.com/office/drawing/2014/main" id="{A17B21D4-C137-FA34-1344-B97934E9C61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5141054" y="2923945"/>
            <a:ext cx="6904138" cy="37335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ollective Works of a Community Darkroom">
            <a:extLst>
              <a:ext uri="{FF2B5EF4-FFF2-40B4-BE49-F238E27FC236}">
                <a16:creationId xmlns:a16="http://schemas.microsoft.com/office/drawing/2014/main" id="{447AF8F6-03C6-047C-D2FE-9C65F4E578E3}"/>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185750" y="200551"/>
            <a:ext cx="5082558" cy="25524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1CB5BB6-160C-4C9F-D86F-51F7819D79FB}"/>
              </a:ext>
              <a:ext uri="{C183D7F6-B498-43B3-948B-1728B52AA6E4}">
                <adec:decorative xmlns:adec="http://schemas.microsoft.com/office/drawing/2017/decorative" val="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444154" y="200551"/>
            <a:ext cx="4601038" cy="2571608"/>
          </a:xfrm>
          <a:prstGeom prst="rect">
            <a:avLst/>
          </a:prstGeom>
        </p:spPr>
      </p:pic>
      <p:pic>
        <p:nvPicPr>
          <p:cNvPr id="5" name="Picture 4">
            <a:extLst>
              <a:ext uri="{FF2B5EF4-FFF2-40B4-BE49-F238E27FC236}">
                <a16:creationId xmlns:a16="http://schemas.microsoft.com/office/drawing/2014/main" id="{EB09BD20-F8C3-DA5F-57DB-B89323FE7281}"/>
              </a:ext>
              <a:ext uri="{C183D7F6-B498-43B3-948B-1728B52AA6E4}">
                <adec:decorative xmlns:adec="http://schemas.microsoft.com/office/drawing/2017/decorative" val="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85750" y="2918851"/>
            <a:ext cx="2802703" cy="1508279"/>
          </a:xfrm>
          <a:prstGeom prst="rect">
            <a:avLst/>
          </a:prstGeom>
        </p:spPr>
      </p:pic>
      <p:pic>
        <p:nvPicPr>
          <p:cNvPr id="6" name="Picture 5">
            <a:extLst>
              <a:ext uri="{FF2B5EF4-FFF2-40B4-BE49-F238E27FC236}">
                <a16:creationId xmlns:a16="http://schemas.microsoft.com/office/drawing/2014/main" id="{FF1DB0FC-EEAD-731F-3934-B95E0A929CB2}"/>
              </a:ext>
              <a:ext uri="{C183D7F6-B498-43B3-948B-1728B52AA6E4}">
                <adec:decorative xmlns:adec="http://schemas.microsoft.com/office/drawing/2017/decorative" val="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185750" y="4592986"/>
            <a:ext cx="2802703" cy="2064461"/>
          </a:xfrm>
          <a:prstGeom prst="rect">
            <a:avLst/>
          </a:prstGeom>
        </p:spPr>
      </p:pic>
    </p:spTree>
    <p:extLst>
      <p:ext uri="{BB962C8B-B14F-4D97-AF65-F5344CB8AC3E}">
        <p14:creationId xmlns:p14="http://schemas.microsoft.com/office/powerpoint/2010/main" val="160068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74CC56-4608-36A9-C356-0FD64AD128DB}"/>
              </a:ext>
            </a:extLst>
          </p:cNvPr>
          <p:cNvSpPr>
            <a:spLocks noGrp="1"/>
          </p:cNvSpPr>
          <p:nvPr>
            <p:ph type="title" idx="4294967295"/>
          </p:nvPr>
        </p:nvSpPr>
        <p:spPr>
          <a:xfrm>
            <a:off x="914400" y="287338"/>
            <a:ext cx="10790238" cy="585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3200" b="1" i="0" u="none" strike="noStrike" kern="1200" cap="none" spc="-80" normalizeH="0" baseline="0" noProof="0" dirty="0">
                <a:ln>
                  <a:noFill/>
                </a:ln>
                <a:solidFill>
                  <a:schemeClr val="tx1"/>
                </a:solidFill>
                <a:effectLst/>
                <a:uLnTx/>
                <a:uFillTx/>
                <a:latin typeface="+mj-lt"/>
                <a:ea typeface="Open Sans Extrabold" pitchFamily="2" charset="0"/>
                <a:cs typeface="Open Sans Extrabold" pitchFamily="2" charset="0"/>
              </a:rPr>
              <a:t>PHL Credit Strengths</a:t>
            </a:r>
          </a:p>
        </p:txBody>
      </p:sp>
      <p:graphicFrame>
        <p:nvGraphicFramePr>
          <p:cNvPr id="5" name="Table 4">
            <a:extLst>
              <a:ext uri="{FF2B5EF4-FFF2-40B4-BE49-F238E27FC236}">
                <a16:creationId xmlns:a16="http://schemas.microsoft.com/office/drawing/2014/main" id="{4DE43CBA-61DC-83C9-A377-5BEBC94511A7}"/>
              </a:ext>
            </a:extLst>
          </p:cNvPr>
          <p:cNvGraphicFramePr>
            <a:graphicFrameLocks noGrp="1"/>
          </p:cNvGraphicFramePr>
          <p:nvPr>
            <p:extLst>
              <p:ext uri="{D42A27DB-BD31-4B8C-83A1-F6EECF244321}">
                <p14:modId xmlns:p14="http://schemas.microsoft.com/office/powerpoint/2010/main" val="43370480"/>
              </p:ext>
            </p:extLst>
          </p:nvPr>
        </p:nvGraphicFramePr>
        <p:xfrm>
          <a:off x="914398" y="1052585"/>
          <a:ext cx="10917939" cy="5007471"/>
        </p:xfrm>
        <a:graphic>
          <a:graphicData uri="http://schemas.openxmlformats.org/drawingml/2006/table">
            <a:tbl>
              <a:tblPr firstRow="1" bandRow="1"/>
              <a:tblGrid>
                <a:gridCol w="1658628">
                  <a:extLst>
                    <a:ext uri="{9D8B030D-6E8A-4147-A177-3AD203B41FA5}">
                      <a16:colId xmlns:a16="http://schemas.microsoft.com/office/drawing/2014/main" val="872958431"/>
                    </a:ext>
                  </a:extLst>
                </a:gridCol>
                <a:gridCol w="144318">
                  <a:extLst>
                    <a:ext uri="{9D8B030D-6E8A-4147-A177-3AD203B41FA5}">
                      <a16:colId xmlns:a16="http://schemas.microsoft.com/office/drawing/2014/main" val="935853081"/>
                    </a:ext>
                  </a:extLst>
                </a:gridCol>
                <a:gridCol w="9114993">
                  <a:extLst>
                    <a:ext uri="{9D8B030D-6E8A-4147-A177-3AD203B41FA5}">
                      <a16:colId xmlns:a16="http://schemas.microsoft.com/office/drawing/2014/main" val="4102319142"/>
                    </a:ext>
                  </a:extLst>
                </a:gridCol>
              </a:tblGrid>
              <a:tr h="137374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b="1" kern="1200" dirty="0">
                          <a:solidFill>
                            <a:srgbClr val="1E2D5F"/>
                          </a:solidFill>
                          <a:latin typeface="+mn-lt"/>
                          <a:ea typeface="+mn-ea"/>
                          <a:cs typeface="+mn-cs"/>
                        </a:rPr>
                        <a:t>Strong Air Service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b="1" kern="1200" dirty="0">
                          <a:solidFill>
                            <a:srgbClr val="1E2D5F"/>
                          </a:solidFill>
                          <a:latin typeface="+mn-lt"/>
                          <a:ea typeface="+mn-ea"/>
                          <a:cs typeface="+mn-cs"/>
                        </a:rPr>
                        <a:t>Market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3D5E3"/>
                    </a:solidFill>
                  </a:tcPr>
                </a:tc>
                <a:tc>
                  <a:txBody>
                    <a:bodyPr/>
                    <a:lstStyle/>
                    <a:p>
                      <a:endParaRPr lang="en-US" sz="1050" dirty="0">
                        <a:solidFill>
                          <a:schemeClr val="tx1"/>
                        </a:solidFill>
                        <a:latin typeface="+mn-lt"/>
                      </a:endParaRPr>
                    </a:p>
                  </a:txBody>
                  <a:tcPr marL="0" marR="0">
                    <a:lnL w="6350" cap="flat" cmpd="sng" algn="ctr">
                      <a:solidFill>
                        <a:schemeClr val="bg1"/>
                      </a:solidFill>
                      <a:prstDash val="solid"/>
                      <a:round/>
                      <a:headEnd type="none" w="med" len="med"/>
                      <a:tailEnd type="none" w="med" len="med"/>
                    </a:lnL>
                    <a:lnR w="28575" cap="flat" cmpd="sng" algn="ctr">
                      <a:solidFill>
                        <a:srgbClr val="B3D5E3"/>
                      </a:solidFill>
                      <a:prstDash val="solid"/>
                      <a:round/>
                      <a:headEnd type="none" w="med" len="med"/>
                      <a:tailEnd type="none" w="med" len="med"/>
                    </a:lnR>
                    <a:lnT w="12700" cmpd="sng">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2" indent="-171450" algn="just" defTabSz="761911" rtl="0" eaLnBrk="1" fontAlgn="auto" latinLnBrk="0" hangingPunct="1">
                        <a:lnSpc>
                          <a:spcPct val="100000"/>
                        </a:lnSpc>
                        <a:spcBef>
                          <a:spcPts val="400"/>
                        </a:spcBef>
                        <a:spcAft>
                          <a:spcPts val="0"/>
                        </a:spcAft>
                        <a:buClrTx/>
                        <a:buSzPct val="100000"/>
                        <a:buFont typeface="Wingdings" panose="05000000000000000000" pitchFamily="2" charset="2"/>
                        <a:buChar char="§"/>
                        <a:tabLst/>
                        <a:defRPr/>
                      </a:pPr>
                      <a:r>
                        <a:rPr lang="en-US" sz="1050" dirty="0">
                          <a:solidFill>
                            <a:schemeClr val="tx1"/>
                          </a:solidFill>
                          <a:latin typeface="+mn-lt"/>
                        </a:rPr>
                        <a:t>PHL serves a large population and diverse economy and was the 21</a:t>
                      </a:r>
                      <a:r>
                        <a:rPr lang="en-US" sz="1050" baseline="30000" dirty="0">
                          <a:solidFill>
                            <a:schemeClr val="tx1"/>
                          </a:solidFill>
                          <a:latin typeface="+mn-lt"/>
                        </a:rPr>
                        <a:t>st</a:t>
                      </a:r>
                      <a:r>
                        <a:rPr lang="en-US" sz="1050" dirty="0">
                          <a:solidFill>
                            <a:schemeClr val="tx1"/>
                          </a:solidFill>
                          <a:latin typeface="+mn-lt"/>
                        </a:rPr>
                        <a:t> busiest airport in the US in CY2024 by total passengers according the Airports Council International</a:t>
                      </a:r>
                    </a:p>
                    <a:p>
                      <a:pPr marL="171450" marR="0" lvl="2" indent="-171450" algn="just" defTabSz="761911" rtl="0" eaLnBrk="1" fontAlgn="auto" latinLnBrk="0" hangingPunct="1">
                        <a:lnSpc>
                          <a:spcPct val="100000"/>
                        </a:lnSpc>
                        <a:spcBef>
                          <a:spcPts val="400"/>
                        </a:spcBef>
                        <a:spcAft>
                          <a:spcPts val="0"/>
                        </a:spcAft>
                        <a:buClrTx/>
                        <a:buSzPct val="100000"/>
                        <a:buFont typeface="Wingdings" panose="05000000000000000000" pitchFamily="2" charset="2"/>
                        <a:buChar char="§"/>
                        <a:tabLst/>
                        <a:defRPr/>
                      </a:pPr>
                      <a:r>
                        <a:rPr lang="en-US" sz="1050" dirty="0">
                          <a:solidFill>
                            <a:schemeClr val="tx1"/>
                          </a:solidFill>
                          <a:latin typeface="+mn-lt"/>
                        </a:rPr>
                        <a:t>Origin and destination (“O&amp;D”) passenger traffic accounted for 75% of PHL’s passenger demand in FY2025</a:t>
                      </a:r>
                    </a:p>
                    <a:p>
                      <a:pPr marL="171450" marR="0" lvl="2" indent="-171450" algn="just" defTabSz="761911" rtl="0" eaLnBrk="1" fontAlgn="auto" latinLnBrk="0" hangingPunct="1">
                        <a:lnSpc>
                          <a:spcPct val="100000"/>
                        </a:lnSpc>
                        <a:spcBef>
                          <a:spcPts val="400"/>
                        </a:spcBef>
                        <a:spcAft>
                          <a:spcPts val="0"/>
                        </a:spcAft>
                        <a:buClrTx/>
                        <a:buSzPct val="100000"/>
                        <a:buFont typeface="Wingdings" panose="05000000000000000000" pitchFamily="2" charset="2"/>
                        <a:buChar char="§"/>
                        <a:tabLst/>
                        <a:defRPr/>
                      </a:pPr>
                      <a:r>
                        <a:rPr lang="en-US" sz="1050" dirty="0">
                          <a:solidFill>
                            <a:schemeClr val="tx1"/>
                          </a:solidFill>
                          <a:latin typeface="+mn-lt"/>
                        </a:rPr>
                        <a:t>Population in PHL’s catchment area reached over 8.5 million in 2024 and per capita personal income exceeded that of both the Commonwealth and United States</a:t>
                      </a:r>
                    </a:p>
                    <a:p>
                      <a:pPr marL="171450" marR="0" lvl="2" indent="-171450" algn="just" defTabSz="761911" rtl="0" eaLnBrk="1" fontAlgn="auto" latinLnBrk="0" hangingPunct="1">
                        <a:lnSpc>
                          <a:spcPct val="100000"/>
                        </a:lnSpc>
                        <a:spcBef>
                          <a:spcPts val="400"/>
                        </a:spcBef>
                        <a:spcAft>
                          <a:spcPts val="0"/>
                        </a:spcAft>
                        <a:buClrTx/>
                        <a:buSzPct val="100000"/>
                        <a:buFont typeface="Wingdings" panose="05000000000000000000" pitchFamily="2" charset="2"/>
                        <a:buChar char="§"/>
                        <a:tabLst/>
                        <a:defRPr/>
                      </a:pPr>
                      <a:r>
                        <a:rPr lang="en-US" sz="1050" dirty="0">
                          <a:solidFill>
                            <a:schemeClr val="tx1"/>
                          </a:solidFill>
                          <a:latin typeface="+mn-lt"/>
                        </a:rPr>
                        <a:t>Philadelphia MSA’s diverse economy is driven by healthcare, education, financial services and telecom</a:t>
                      </a:r>
                    </a:p>
                  </a:txBody>
                  <a:tcPr anchor="ctr">
                    <a:lnL w="28575" cap="flat" cmpd="sng" algn="ctr">
                      <a:solidFill>
                        <a:srgbClr val="B3D5E3"/>
                      </a:solidFill>
                      <a:prstDash val="solid"/>
                      <a:round/>
                      <a:headEnd type="none" w="med" len="med"/>
                      <a:tailEnd type="none" w="med" len="med"/>
                    </a:lnL>
                    <a:lnR w="28575" cap="flat" cmpd="sng" algn="ctr">
                      <a:solidFill>
                        <a:srgbClr val="B3D5E3"/>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8725805"/>
                  </a:ext>
                </a:extLst>
              </a:tr>
              <a:tr h="155729">
                <a:tc>
                  <a:txBody>
                    <a:bodyPr/>
                    <a:lstStyle/>
                    <a:p>
                      <a:pPr algn="ctr">
                        <a:lnSpc>
                          <a:spcPts val="400"/>
                        </a:lnSpc>
                        <a:spcBef>
                          <a:spcPts val="0"/>
                        </a:spcBef>
                        <a:spcAft>
                          <a:spcPts val="0"/>
                        </a:spcAft>
                      </a:pPr>
                      <a:endParaRPr lang="en-US" sz="1050" b="1" kern="1200" dirty="0">
                        <a:solidFill>
                          <a:srgbClr val="1E2D5F"/>
                        </a:solidFill>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400"/>
                        </a:lnSpc>
                        <a:spcBef>
                          <a:spcPts val="0"/>
                        </a:spcBef>
                        <a:spcAft>
                          <a:spcPts val="0"/>
                        </a:spcAft>
                      </a:pPr>
                      <a:endParaRPr lang="en-US" sz="1050" dirty="0">
                        <a:solidFill>
                          <a:schemeClr val="tx1"/>
                        </a:solidFill>
                        <a:latin typeface="+mn-lt"/>
                      </a:endParaRPr>
                    </a:p>
                  </a:txBody>
                  <a:tcPr marL="0" marR="0">
                    <a:lnL w="635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nSpc>
                          <a:spcPts val="400"/>
                        </a:lnSpc>
                        <a:spcBef>
                          <a:spcPts val="0"/>
                        </a:spcBef>
                        <a:spcAft>
                          <a:spcPts val="0"/>
                        </a:spcAft>
                        <a:buFont typeface="Wingdings" panose="05000000000000000000" pitchFamily="2" charset="2"/>
                        <a:buChar char="§"/>
                      </a:pPr>
                      <a:endParaRPr lang="en-US" sz="1050" b="0" kern="1200" dirty="0">
                        <a:solidFill>
                          <a:schemeClr val="tx1"/>
                        </a:solidFill>
                        <a:latin typeface="+mn-lt"/>
                        <a:ea typeface="+mn-ea"/>
                        <a:cs typeface="+mn-cs"/>
                      </a:endParaRPr>
                    </a:p>
                  </a:txBody>
                  <a:tcPr anchor="ctr">
                    <a:lnL w="38100" cap="flat" cmpd="sng" algn="ctr">
                      <a:noFill/>
                      <a:prstDash val="solid"/>
                      <a:round/>
                      <a:headEnd type="none" w="med" len="med"/>
                      <a:tailEnd type="none" w="med" len="med"/>
                    </a:lnL>
                    <a:lnR w="12700" cmpd="sng">
                      <a:noFill/>
                      <a:prstDash val="soli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0920775"/>
                  </a:ext>
                </a:extLst>
              </a:tr>
              <a:tr h="107723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b="1" kern="1200" dirty="0">
                          <a:solidFill>
                            <a:srgbClr val="1E2D5F"/>
                          </a:solidFill>
                          <a:latin typeface="+mn-lt"/>
                          <a:ea typeface="+mn-ea"/>
                          <a:cs typeface="+mn-cs"/>
                        </a:rPr>
                        <a:t>Commitment from American Airlines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5E3"/>
                    </a:solidFill>
                  </a:tcPr>
                </a:tc>
                <a:tc>
                  <a:txBody>
                    <a:bodyPr/>
                    <a:lstStyle/>
                    <a:p>
                      <a:endParaRPr lang="en-US" sz="1050" dirty="0">
                        <a:solidFill>
                          <a:schemeClr val="tx1"/>
                        </a:solidFill>
                        <a:latin typeface="+mn-lt"/>
                      </a:endParaRPr>
                    </a:p>
                  </a:txBody>
                  <a:tcPr marL="0" marR="0">
                    <a:lnL w="6350" cap="flat" cmpd="sng" algn="ctr">
                      <a:solidFill>
                        <a:schemeClr val="bg1"/>
                      </a:solidFill>
                      <a:prstDash val="solid"/>
                      <a:round/>
                      <a:headEnd type="none" w="med" len="med"/>
                      <a:tailEnd type="none" w="med" len="med"/>
                    </a:lnL>
                    <a:lnR w="28575" cap="flat" cmpd="sng" algn="ctr">
                      <a:solidFill>
                        <a:srgbClr val="B3D5E3"/>
                      </a:solidFill>
                      <a:prstDash val="solid"/>
                      <a:round/>
                      <a:headEnd type="none" w="med" len="med"/>
                      <a:tailEnd type="none" w="med" len="med"/>
                    </a:lnR>
                    <a:lnT w="12700" cmpd="sng">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lang="en-US" sz="1050" b="0" kern="1200" baseline="0" dirty="0">
                          <a:solidFill>
                            <a:schemeClr val="tx1"/>
                          </a:solidFill>
                          <a:latin typeface="+mn-lt"/>
                          <a:ea typeface="+mn-ea"/>
                          <a:cs typeface="+mn-cs"/>
                        </a:rPr>
                        <a:t>Demonstrating its strong commitment, American Airlines provided service to 89 domestic and 34 international destinations in FY2025</a:t>
                      </a:r>
                    </a:p>
                    <a:p>
                      <a:pPr marL="171450" marR="0" lvl="0" indent="-17145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lang="en-US" sz="1050" b="0" kern="1200" baseline="0" dirty="0">
                          <a:solidFill>
                            <a:schemeClr val="tx1"/>
                          </a:solidFill>
                          <a:latin typeface="+mn-lt"/>
                          <a:ea typeface="+mn-ea"/>
                          <a:cs typeface="+mn-cs"/>
                        </a:rPr>
                        <a:t>American Airlines has established PHL as its primary transatlantic gateway with 19 destinations served, nearly double its next closest gateway airport</a:t>
                      </a:r>
                    </a:p>
                    <a:p>
                      <a:pPr marL="171450" marR="0" lvl="0" indent="-17145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lang="en-US" sz="1050" b="0" kern="1200" baseline="0" dirty="0">
                          <a:solidFill>
                            <a:schemeClr val="tx1"/>
                          </a:solidFill>
                          <a:latin typeface="+mn-lt"/>
                          <a:ea typeface="+mn-ea"/>
                          <a:cs typeface="+mn-cs"/>
                        </a:rPr>
                        <a:t>American Airlines has 10,000 employees in the Philadelphia area and ranks as the 9</a:t>
                      </a:r>
                      <a:r>
                        <a:rPr lang="en-US" sz="1050" b="0" kern="1200" baseline="30000" dirty="0">
                          <a:solidFill>
                            <a:schemeClr val="tx1"/>
                          </a:solidFill>
                          <a:latin typeface="+mn-lt"/>
                          <a:ea typeface="+mn-ea"/>
                          <a:cs typeface="+mn-cs"/>
                        </a:rPr>
                        <a:t>th</a:t>
                      </a:r>
                      <a:r>
                        <a:rPr lang="en-US" sz="1050" b="0" kern="1200" baseline="0" dirty="0">
                          <a:solidFill>
                            <a:schemeClr val="tx1"/>
                          </a:solidFill>
                          <a:latin typeface="+mn-lt"/>
                          <a:ea typeface="+mn-ea"/>
                          <a:cs typeface="+mn-cs"/>
                        </a:rPr>
                        <a:t> largest non-governmental employer by number of employees as of October 2024</a:t>
                      </a:r>
                    </a:p>
                  </a:txBody>
                  <a:tcPr anchor="ctr">
                    <a:lnL w="28575" cap="flat" cmpd="sng" algn="ctr">
                      <a:solidFill>
                        <a:srgbClr val="B3D5E3"/>
                      </a:solidFill>
                      <a:prstDash val="solid"/>
                      <a:round/>
                      <a:headEnd type="none" w="med" len="med"/>
                      <a:tailEnd type="none" w="med" len="med"/>
                    </a:lnL>
                    <a:lnR w="28575" cap="flat" cmpd="sng" algn="ctr">
                      <a:solidFill>
                        <a:srgbClr val="B3D5E3"/>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7887329"/>
                  </a:ext>
                </a:extLst>
              </a:tr>
              <a:tr h="155729">
                <a:tc>
                  <a:txBody>
                    <a:bodyPr/>
                    <a:lstStyle/>
                    <a:p>
                      <a:pPr algn="ctr">
                        <a:lnSpc>
                          <a:spcPts val="400"/>
                        </a:lnSpc>
                        <a:spcBef>
                          <a:spcPts val="0"/>
                        </a:spcBef>
                        <a:spcAft>
                          <a:spcPts val="0"/>
                        </a:spcAft>
                      </a:pPr>
                      <a:endParaRPr lang="en-US" sz="1050" b="1" kern="1200" dirty="0">
                        <a:solidFill>
                          <a:srgbClr val="1E2D5F"/>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400"/>
                        </a:lnSpc>
                        <a:spcBef>
                          <a:spcPts val="0"/>
                        </a:spcBef>
                        <a:spcAft>
                          <a:spcPts val="0"/>
                        </a:spcAft>
                      </a:pPr>
                      <a:endParaRPr lang="en-US" sz="1050" dirty="0">
                        <a:solidFill>
                          <a:schemeClr val="tx1"/>
                        </a:solidFill>
                        <a:latin typeface="+mn-lt"/>
                      </a:endParaRPr>
                    </a:p>
                  </a:txBody>
                  <a:tcPr marL="0" marR="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ts val="400"/>
                        </a:lnSpc>
                        <a:spcBef>
                          <a:spcPts val="400"/>
                        </a:spcBef>
                        <a:spcAft>
                          <a:spcPts val="0"/>
                        </a:spcAft>
                        <a:buFont typeface="Wingdings" panose="05000000000000000000" pitchFamily="2" charset="2"/>
                        <a:buChar char="§"/>
                      </a:pPr>
                      <a:endParaRPr lang="en-US" sz="1050" b="0" kern="1200" dirty="0">
                        <a:solidFill>
                          <a:schemeClr val="tx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4752804"/>
                  </a:ext>
                </a:extLst>
              </a:tr>
              <a:tr h="96727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b="1" kern="1200" dirty="0">
                          <a:solidFill>
                            <a:srgbClr val="1E2D5F"/>
                          </a:solidFill>
                          <a:latin typeface="+mn-lt"/>
                          <a:ea typeface="+mn-ea"/>
                          <a:cs typeface="+mn-cs"/>
                        </a:rPr>
                        <a:t>Financial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b="1" kern="1200" dirty="0">
                          <a:solidFill>
                            <a:srgbClr val="1E2D5F"/>
                          </a:solidFill>
                          <a:latin typeface="+mn-lt"/>
                          <a:ea typeface="+mn-ea"/>
                          <a:cs typeface="+mn-cs"/>
                        </a:rPr>
                        <a:t>Performance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5E3"/>
                    </a:solidFill>
                  </a:tcPr>
                </a:tc>
                <a:tc>
                  <a:txBody>
                    <a:bodyPr/>
                    <a:lstStyle/>
                    <a:p>
                      <a:endParaRPr lang="en-US" sz="1050" dirty="0">
                        <a:solidFill>
                          <a:schemeClr val="tx1"/>
                        </a:solidFill>
                        <a:latin typeface="+mn-lt"/>
                      </a:endParaRPr>
                    </a:p>
                  </a:txBody>
                  <a:tcPr marL="0" marR="0">
                    <a:lnL w="6350" cap="flat" cmpd="sng" algn="ctr">
                      <a:solidFill>
                        <a:schemeClr val="bg1"/>
                      </a:solidFill>
                      <a:prstDash val="solid"/>
                      <a:round/>
                      <a:headEnd type="none" w="med" len="med"/>
                      <a:tailEnd type="none" w="med" len="med"/>
                    </a:lnL>
                    <a:lnR w="28575" cap="flat" cmpd="sng" algn="ctr">
                      <a:solidFill>
                        <a:srgbClr val="B3D5E3"/>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lang="en-US" sz="1050" b="0" kern="1200" baseline="0" dirty="0">
                          <a:solidFill>
                            <a:schemeClr val="tx1"/>
                          </a:solidFill>
                          <a:latin typeface="+mn-lt"/>
                          <a:ea typeface="+mn-ea"/>
                          <a:cs typeface="+mn-cs"/>
                        </a:rPr>
                        <a:t>PHL’s residual airline agreement provides a strong cost recovery model with significantly increased liquidity requirements resulting in strong levels of days cash on hand</a:t>
                      </a:r>
                    </a:p>
                    <a:p>
                      <a:pPr marL="171450" marR="0" lvl="0" indent="-17145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lang="en-US" sz="1050" b="0" kern="1200" baseline="0" dirty="0">
                          <a:solidFill>
                            <a:schemeClr val="tx1"/>
                          </a:solidFill>
                          <a:latin typeface="+mn-lt"/>
                          <a:ea typeface="+mn-ea"/>
                          <a:cs typeface="+mn-cs"/>
                        </a:rPr>
                        <a:t>Days cash on hand of 686 days in FY2025 and projected growth through FY2031</a:t>
                      </a:r>
                    </a:p>
                    <a:p>
                      <a:pPr marL="171450" marR="0" lvl="0" indent="-17145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lang="en-US" sz="1050" b="0" kern="1200" baseline="0" dirty="0">
                          <a:solidFill>
                            <a:schemeClr val="tx1"/>
                          </a:solidFill>
                          <a:latin typeface="+mn-lt"/>
                          <a:ea typeface="+mn-ea"/>
                          <a:cs typeface="+mn-cs"/>
                        </a:rPr>
                        <a:t>Strong historical debt service coverage and projected coverage levels that exceed the minimum requirements of 1.5x and 1.0x for Rate Covenant Test #1 (bond debt service coverage) and Test #2 (total debt service coverage) through 2031</a:t>
                      </a:r>
                      <a:endParaRPr lang="en-US" sz="1050" b="0" kern="1200" baseline="30000" dirty="0">
                        <a:solidFill>
                          <a:schemeClr val="tx1"/>
                        </a:solidFill>
                        <a:latin typeface="+mn-lt"/>
                        <a:ea typeface="+mn-ea"/>
                        <a:cs typeface="+mn-cs"/>
                      </a:endParaRPr>
                    </a:p>
                  </a:txBody>
                  <a:tcPr anchor="ctr">
                    <a:lnL w="28575" cap="flat" cmpd="sng" algn="ctr">
                      <a:solidFill>
                        <a:srgbClr val="B3D5E3"/>
                      </a:solidFill>
                      <a:prstDash val="solid"/>
                      <a:round/>
                      <a:headEnd type="none" w="med" len="med"/>
                      <a:tailEnd type="none" w="med" len="med"/>
                    </a:lnL>
                    <a:lnR w="28575" cap="flat" cmpd="sng" algn="ctr">
                      <a:solidFill>
                        <a:srgbClr val="B3D5E3"/>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3054801"/>
                  </a:ext>
                </a:extLst>
              </a:tr>
              <a:tr h="155729">
                <a:tc>
                  <a:txBody>
                    <a:bodyPr/>
                    <a:lstStyle/>
                    <a:p>
                      <a:pPr algn="ctr">
                        <a:lnSpc>
                          <a:spcPts val="400"/>
                        </a:lnSpc>
                      </a:pPr>
                      <a:endParaRPr lang="en-US" sz="1050" b="1" kern="1200" dirty="0">
                        <a:solidFill>
                          <a:srgbClr val="1E2D5F"/>
                        </a:solidFill>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400"/>
                        </a:lnSpc>
                      </a:pPr>
                      <a:endParaRPr lang="en-US" sz="1050" dirty="0">
                        <a:solidFill>
                          <a:schemeClr val="tx1"/>
                        </a:solidFill>
                        <a:latin typeface="+mn-lt"/>
                      </a:endParaRPr>
                    </a:p>
                  </a:txBody>
                  <a:tcPr marL="0" marR="0">
                    <a:lnL w="12700" cmpd="sng">
                      <a:noFill/>
                      <a:prstDash val="soli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ts val="400"/>
                        </a:lnSpc>
                        <a:spcBef>
                          <a:spcPts val="400"/>
                        </a:spcBef>
                        <a:spcAft>
                          <a:spcPts val="200"/>
                        </a:spcAft>
                        <a:buFont typeface="Wingdings" panose="05000000000000000000" pitchFamily="2" charset="2"/>
                        <a:buChar char="§"/>
                      </a:pPr>
                      <a:endParaRPr lang="en-US" sz="1050" b="0" kern="1200" dirty="0">
                        <a:solidFill>
                          <a:schemeClr val="tx1"/>
                        </a:solidFill>
                        <a:latin typeface="+mn-lt"/>
                        <a:ea typeface="+mn-ea"/>
                        <a:cs typeface="+mn-cs"/>
                      </a:endParaRPr>
                    </a:p>
                  </a:txBody>
                  <a:tcPr anchor="ctr">
                    <a:lnL w="28575" cap="flat" cmpd="sng" algn="ctr">
                      <a:noFill/>
                      <a:prstDash val="solid"/>
                      <a:round/>
                      <a:headEnd type="none" w="med" len="med"/>
                      <a:tailEnd type="none" w="med" len="med"/>
                    </a:lnL>
                    <a:lnR w="12700" cmpd="sng">
                      <a:noFill/>
                      <a:prstDash val="soli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053642"/>
                  </a:ext>
                </a:extLst>
              </a:tr>
              <a:tr h="10836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rgbClr val="1E2D5F"/>
                          </a:solidFill>
                          <a:latin typeface="+mn-lt"/>
                          <a:ea typeface="+mn-ea"/>
                          <a:cs typeface="+mn-cs"/>
                        </a:rPr>
                        <a:t>Conservative Debt Profile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5E3"/>
                    </a:solidFill>
                  </a:tcPr>
                </a:tc>
                <a:tc>
                  <a:txBody>
                    <a:bodyPr/>
                    <a:lstStyle/>
                    <a:p>
                      <a:pPr>
                        <a:spcAft>
                          <a:spcPts val="0"/>
                        </a:spcAft>
                      </a:pPr>
                      <a:endParaRPr lang="en-US" sz="1050" dirty="0">
                        <a:solidFill>
                          <a:schemeClr val="tx1"/>
                        </a:solidFill>
                        <a:latin typeface="+mn-lt"/>
                      </a:endParaRPr>
                    </a:p>
                  </a:txBody>
                  <a:tcPr marL="0" marR="0">
                    <a:lnL w="6350" cap="flat" cmpd="sng" algn="ctr">
                      <a:solidFill>
                        <a:schemeClr val="bg1"/>
                      </a:solidFill>
                      <a:prstDash val="solid"/>
                      <a:round/>
                      <a:headEnd type="none" w="med" len="med"/>
                      <a:tailEnd type="none" w="med" len="med"/>
                    </a:lnL>
                    <a:lnR w="28575" cap="flat" cmpd="sng" algn="ctr">
                      <a:solidFill>
                        <a:srgbClr val="B3D5E3"/>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lang="en-US" sz="1050" b="0" kern="1200" baseline="0" dirty="0">
                          <a:solidFill>
                            <a:schemeClr val="tx1"/>
                          </a:solidFill>
                          <a:latin typeface="+mn-lt"/>
                          <a:ea typeface="+mn-ea"/>
                          <a:cs typeface="+mn-cs"/>
                        </a:rPr>
                        <a:t>PHL’s declining debt service structure provides future debt capacity without significant increases to annual debt service requirements and near-term airline costs per enplaned passenger</a:t>
                      </a:r>
                    </a:p>
                    <a:p>
                      <a:pPr marL="171450" marR="0" lvl="0" indent="-171450"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lang="en-US" sz="1050" b="0" kern="1200" baseline="0" dirty="0">
                          <a:solidFill>
                            <a:schemeClr val="tx1"/>
                          </a:solidFill>
                          <a:latin typeface="+mn-lt"/>
                          <a:ea typeface="+mn-ea"/>
                          <a:cs typeface="+mn-cs"/>
                        </a:rPr>
                        <a:t>PHL has an experienced and seasoned management team </a:t>
                      </a:r>
                    </a:p>
                  </a:txBody>
                  <a:tcPr anchor="ctr">
                    <a:lnL w="28575" cap="flat" cmpd="sng" algn="ctr">
                      <a:solidFill>
                        <a:srgbClr val="B3D5E3"/>
                      </a:solidFill>
                      <a:prstDash val="solid"/>
                      <a:round/>
                      <a:headEnd type="none" w="med" len="med"/>
                      <a:tailEnd type="none" w="med" len="med"/>
                    </a:lnL>
                    <a:lnR w="28575" cap="flat" cmpd="sng" algn="ctr">
                      <a:solidFill>
                        <a:srgbClr val="B3D5E3"/>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431306"/>
                  </a:ext>
                </a:extLst>
              </a:tr>
            </a:tbl>
          </a:graphicData>
        </a:graphic>
      </p:graphicFrame>
    </p:spTree>
    <p:extLst>
      <p:ext uri="{BB962C8B-B14F-4D97-AF65-F5344CB8AC3E}">
        <p14:creationId xmlns:p14="http://schemas.microsoft.com/office/powerpoint/2010/main" val="64885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F701B7-7CFB-522B-29E9-658DFA13D9DD}"/>
              </a:ext>
            </a:extLst>
          </p:cNvPr>
          <p:cNvSpPr>
            <a:spLocks noGrp="1"/>
          </p:cNvSpPr>
          <p:nvPr>
            <p:ph type="title" idx="4294967295"/>
          </p:nvPr>
        </p:nvSpPr>
        <p:spPr>
          <a:xfrm>
            <a:off x="914400" y="287338"/>
            <a:ext cx="10790238" cy="585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3200" b="1" i="0" u="none" strike="noStrike" kern="1200" cap="none" spc="-80" normalizeH="0" baseline="0" noProof="0" dirty="0">
                <a:ln>
                  <a:noFill/>
                </a:ln>
                <a:solidFill>
                  <a:schemeClr val="tx1"/>
                </a:solidFill>
                <a:effectLst/>
                <a:uLnTx/>
                <a:uFillTx/>
                <a:latin typeface="+mj-lt"/>
                <a:ea typeface="Open Sans Extrabold" pitchFamily="2" charset="0"/>
                <a:cs typeface="Open Sans Extrabold" pitchFamily="2" charset="0"/>
              </a:rPr>
              <a:t>Future Bond Issuances</a:t>
            </a:r>
          </a:p>
        </p:txBody>
      </p:sp>
      <p:sp>
        <p:nvSpPr>
          <p:cNvPr id="14" name="Text Placeholder 1">
            <a:extLst>
              <a:ext uri="{FF2B5EF4-FFF2-40B4-BE49-F238E27FC236}">
                <a16:creationId xmlns:a16="http://schemas.microsoft.com/office/drawing/2014/main" id="{688C10DF-1057-611E-F24F-B87D07C465CE}"/>
              </a:ext>
            </a:extLst>
          </p:cNvPr>
          <p:cNvSpPr txBox="1">
            <a:spLocks/>
          </p:cNvSpPr>
          <p:nvPr/>
        </p:nvSpPr>
        <p:spPr>
          <a:xfrm>
            <a:off x="914398" y="1116025"/>
            <a:ext cx="10789920" cy="37246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tabLst/>
              <a:defRPr sz="1800"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i="1" dirty="0"/>
              <a:t>Estimated Future Bond Issuances</a:t>
            </a:r>
            <a:r>
              <a:rPr lang="en-US" sz="1400" i="1" baseline="30000" dirty="0"/>
              <a:t>1</a:t>
            </a:r>
          </a:p>
        </p:txBody>
      </p:sp>
      <p:graphicFrame>
        <p:nvGraphicFramePr>
          <p:cNvPr id="8" name="Table 7">
            <a:extLst>
              <a:ext uri="{FF2B5EF4-FFF2-40B4-BE49-F238E27FC236}">
                <a16:creationId xmlns:a16="http://schemas.microsoft.com/office/drawing/2014/main" id="{E3E3AFAA-BFFB-0CA1-72F8-CAE797C0EFF9}"/>
              </a:ext>
            </a:extLst>
          </p:cNvPr>
          <p:cNvGraphicFramePr>
            <a:graphicFrameLocks noGrp="1"/>
          </p:cNvGraphicFramePr>
          <p:nvPr>
            <p:extLst>
              <p:ext uri="{D42A27DB-BD31-4B8C-83A1-F6EECF244321}">
                <p14:modId xmlns:p14="http://schemas.microsoft.com/office/powerpoint/2010/main" val="3363133586"/>
              </p:ext>
            </p:extLst>
          </p:nvPr>
        </p:nvGraphicFramePr>
        <p:xfrm>
          <a:off x="2245358" y="1414610"/>
          <a:ext cx="8128000" cy="1694351"/>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883097569"/>
                    </a:ext>
                  </a:extLst>
                </a:gridCol>
                <a:gridCol w="4064000">
                  <a:extLst>
                    <a:ext uri="{9D8B030D-6E8A-4147-A177-3AD203B41FA5}">
                      <a16:colId xmlns:a16="http://schemas.microsoft.com/office/drawing/2014/main" val="5078663"/>
                    </a:ext>
                  </a:extLst>
                </a:gridCol>
              </a:tblGrid>
              <a:tr h="620831">
                <a:tc>
                  <a:txBody>
                    <a:bodyPr/>
                    <a:lstStyle/>
                    <a:p>
                      <a:pPr algn="ctr"/>
                      <a:r>
                        <a:rPr lang="en-US" sz="1400" b="1" dirty="0"/>
                        <a:t>Future Bond Issuances</a:t>
                      </a:r>
                      <a:endParaRPr lang="en-US" sz="1400" baseline="30000" dirty="0"/>
                    </a:p>
                  </a:txBody>
                  <a:tcPr anchor="ctr"/>
                </a:tc>
                <a:tc>
                  <a:txBody>
                    <a:bodyPr/>
                    <a:lstStyle/>
                    <a:p>
                      <a:pPr algn="ctr"/>
                      <a:r>
                        <a:rPr lang="en-US" sz="1400" dirty="0"/>
                        <a:t>Estimated Project Funding </a:t>
                      </a:r>
                    </a:p>
                    <a:p>
                      <a:pPr algn="ctr"/>
                      <a:r>
                        <a:rPr lang="en-US" sz="1200" dirty="0"/>
                        <a:t>($Millions)</a:t>
                      </a:r>
                    </a:p>
                  </a:txBody>
                  <a:tcPr anchor="ctr"/>
                </a:tc>
                <a:extLst>
                  <a:ext uri="{0D108BD9-81ED-4DB2-BD59-A6C34878D82A}">
                    <a16:rowId xmlns:a16="http://schemas.microsoft.com/office/drawing/2014/main" val="964413198"/>
                  </a:ext>
                </a:extLst>
              </a:tr>
              <a:tr h="601430">
                <a:tc>
                  <a:txBody>
                    <a:bodyPr/>
                    <a:lstStyle/>
                    <a:p>
                      <a:pPr algn="ctr"/>
                      <a:r>
                        <a:rPr lang="en-US" sz="1400" dirty="0"/>
                        <a:t>FY2028 Bonds </a:t>
                      </a:r>
                    </a:p>
                    <a:p>
                      <a:pPr algn="ctr"/>
                      <a:r>
                        <a:rPr lang="en-US" sz="1100" dirty="0"/>
                        <a:t>(Anticipated Summer/Fall 2027)</a:t>
                      </a:r>
                    </a:p>
                  </a:txBody>
                  <a:tcPr anchor="ctr"/>
                </a:tc>
                <a:tc>
                  <a:txBody>
                    <a:bodyPr/>
                    <a:lstStyle/>
                    <a:p>
                      <a:pPr algn="ctr"/>
                      <a:r>
                        <a:rPr lang="en-US" sz="1400" b="1" dirty="0"/>
                        <a:t>$484.1 million</a:t>
                      </a:r>
                    </a:p>
                  </a:txBody>
                  <a:tcPr anchor="ctr"/>
                </a:tc>
                <a:extLst>
                  <a:ext uri="{0D108BD9-81ED-4DB2-BD59-A6C34878D82A}">
                    <a16:rowId xmlns:a16="http://schemas.microsoft.com/office/drawing/2014/main" val="2367286938"/>
                  </a:ext>
                </a:extLst>
              </a:tr>
              <a:tr h="472090">
                <a:tc>
                  <a:txBody>
                    <a:bodyPr/>
                    <a:lstStyle/>
                    <a:p>
                      <a:pPr algn="ctr"/>
                      <a:r>
                        <a:rPr lang="en-US" sz="1400" dirty="0"/>
                        <a:t>FY2030 Bonds</a:t>
                      </a:r>
                    </a:p>
                  </a:txBody>
                  <a:tcPr anchor="ctr"/>
                </a:tc>
                <a:tc>
                  <a:txBody>
                    <a:bodyPr/>
                    <a:lstStyle/>
                    <a:p>
                      <a:pPr algn="ctr"/>
                      <a:r>
                        <a:rPr lang="en-US" sz="1400" b="1" dirty="0"/>
                        <a:t>$287.6 million</a:t>
                      </a:r>
                    </a:p>
                  </a:txBody>
                  <a:tcPr anchor="ctr"/>
                </a:tc>
                <a:extLst>
                  <a:ext uri="{0D108BD9-81ED-4DB2-BD59-A6C34878D82A}">
                    <a16:rowId xmlns:a16="http://schemas.microsoft.com/office/drawing/2014/main" val="2506234780"/>
                  </a:ext>
                </a:extLst>
              </a:tr>
            </a:tbl>
          </a:graphicData>
        </a:graphic>
      </p:graphicFrame>
      <p:sp>
        <p:nvSpPr>
          <p:cNvPr id="15" name="Text Placeholder 1">
            <a:extLst>
              <a:ext uri="{FF2B5EF4-FFF2-40B4-BE49-F238E27FC236}">
                <a16:creationId xmlns:a16="http://schemas.microsoft.com/office/drawing/2014/main" id="{6C1160A9-591A-A47D-362D-9207B2C08881}"/>
              </a:ext>
            </a:extLst>
          </p:cNvPr>
          <p:cNvSpPr txBox="1">
            <a:spLocks/>
          </p:cNvSpPr>
          <p:nvPr/>
        </p:nvSpPr>
        <p:spPr>
          <a:xfrm>
            <a:off x="914398" y="3749040"/>
            <a:ext cx="10789920" cy="65503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tabLst/>
              <a:defRPr sz="1800"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i="1" dirty="0"/>
              <a:t>Estimated Debt Service Requirements – FY2028 Bonds</a:t>
            </a:r>
            <a:r>
              <a:rPr lang="en-US" sz="1400" i="1" baseline="30000" dirty="0"/>
              <a:t>2</a:t>
            </a:r>
          </a:p>
        </p:txBody>
      </p:sp>
      <p:graphicFrame>
        <p:nvGraphicFramePr>
          <p:cNvPr id="10" name="Table 9">
            <a:extLst>
              <a:ext uri="{FF2B5EF4-FFF2-40B4-BE49-F238E27FC236}">
                <a16:creationId xmlns:a16="http://schemas.microsoft.com/office/drawing/2014/main" id="{A298523C-6166-0A5B-1145-C1C6D9171224}"/>
              </a:ext>
            </a:extLst>
          </p:cNvPr>
          <p:cNvGraphicFramePr>
            <a:graphicFrameLocks noGrp="1"/>
          </p:cNvGraphicFramePr>
          <p:nvPr>
            <p:extLst>
              <p:ext uri="{D42A27DB-BD31-4B8C-83A1-F6EECF244321}">
                <p14:modId xmlns:p14="http://schemas.microsoft.com/office/powerpoint/2010/main" val="3471844437"/>
              </p:ext>
            </p:extLst>
          </p:nvPr>
        </p:nvGraphicFramePr>
        <p:xfrm>
          <a:off x="2245358" y="4039904"/>
          <a:ext cx="8128000" cy="1694351"/>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883097569"/>
                    </a:ext>
                  </a:extLst>
                </a:gridCol>
                <a:gridCol w="4064000">
                  <a:extLst>
                    <a:ext uri="{9D8B030D-6E8A-4147-A177-3AD203B41FA5}">
                      <a16:colId xmlns:a16="http://schemas.microsoft.com/office/drawing/2014/main" val="5078663"/>
                    </a:ext>
                  </a:extLst>
                </a:gridCol>
              </a:tblGrid>
              <a:tr h="620831">
                <a:tc>
                  <a:txBody>
                    <a:bodyPr/>
                    <a:lstStyle/>
                    <a:p>
                      <a:pPr algn="ctr"/>
                      <a:r>
                        <a:rPr lang="en-US" sz="1400" b="1" dirty="0"/>
                        <a:t>Fiscal Year</a:t>
                      </a:r>
                      <a:endParaRPr lang="en-US" sz="1400" baseline="30000" dirty="0"/>
                    </a:p>
                  </a:txBody>
                  <a:tcPr anchor="ctr"/>
                </a:tc>
                <a:tc>
                  <a:txBody>
                    <a:bodyPr/>
                    <a:lstStyle/>
                    <a:p>
                      <a:pPr algn="ctr"/>
                      <a:r>
                        <a:rPr lang="en-US" sz="1400" dirty="0"/>
                        <a:t>Estimated Debt Service Requirement</a:t>
                      </a:r>
                    </a:p>
                    <a:p>
                      <a:pPr algn="ctr"/>
                      <a:r>
                        <a:rPr lang="en-US" sz="1200" dirty="0"/>
                        <a:t>($Millions)</a:t>
                      </a:r>
                    </a:p>
                  </a:txBody>
                  <a:tcPr anchor="ctr"/>
                </a:tc>
                <a:extLst>
                  <a:ext uri="{0D108BD9-81ED-4DB2-BD59-A6C34878D82A}">
                    <a16:rowId xmlns:a16="http://schemas.microsoft.com/office/drawing/2014/main" val="964413198"/>
                  </a:ext>
                </a:extLst>
              </a:tr>
              <a:tr h="601430">
                <a:tc>
                  <a:txBody>
                    <a:bodyPr/>
                    <a:lstStyle/>
                    <a:p>
                      <a:pPr algn="ctr"/>
                      <a:r>
                        <a:rPr lang="en-US" sz="1400" dirty="0"/>
                        <a:t>FY2030</a:t>
                      </a:r>
                      <a:endParaRPr lang="en-US" sz="1100" dirty="0"/>
                    </a:p>
                  </a:txBody>
                  <a:tcPr anchor="ctr"/>
                </a:tc>
                <a:tc>
                  <a:txBody>
                    <a:bodyPr/>
                    <a:lstStyle/>
                    <a:p>
                      <a:pPr algn="ctr"/>
                      <a:r>
                        <a:rPr lang="en-US" sz="1400" b="1" dirty="0"/>
                        <a:t>$22.4 million</a:t>
                      </a:r>
                    </a:p>
                  </a:txBody>
                  <a:tcPr anchor="ctr"/>
                </a:tc>
                <a:extLst>
                  <a:ext uri="{0D108BD9-81ED-4DB2-BD59-A6C34878D82A}">
                    <a16:rowId xmlns:a16="http://schemas.microsoft.com/office/drawing/2014/main" val="2367286938"/>
                  </a:ext>
                </a:extLst>
              </a:tr>
              <a:tr h="472090">
                <a:tc>
                  <a:txBody>
                    <a:bodyPr/>
                    <a:lstStyle/>
                    <a:p>
                      <a:pPr algn="ctr"/>
                      <a:r>
                        <a:rPr lang="en-US" sz="1400" dirty="0"/>
                        <a:t>FY2031</a:t>
                      </a:r>
                    </a:p>
                  </a:txBody>
                  <a:tcPr anchor="ctr"/>
                </a:tc>
                <a:tc>
                  <a:txBody>
                    <a:bodyPr/>
                    <a:lstStyle/>
                    <a:p>
                      <a:pPr algn="ctr"/>
                      <a:r>
                        <a:rPr lang="en-US" sz="1400" b="1" dirty="0"/>
                        <a:t>$44.8 million</a:t>
                      </a:r>
                    </a:p>
                  </a:txBody>
                  <a:tcPr anchor="ctr"/>
                </a:tc>
                <a:extLst>
                  <a:ext uri="{0D108BD9-81ED-4DB2-BD59-A6C34878D82A}">
                    <a16:rowId xmlns:a16="http://schemas.microsoft.com/office/drawing/2014/main" val="2506234780"/>
                  </a:ext>
                </a:extLst>
              </a:tr>
            </a:tbl>
          </a:graphicData>
        </a:graphic>
      </p:graphicFrame>
      <p:sp>
        <p:nvSpPr>
          <p:cNvPr id="9" name="Text Box 8">
            <a:extLst>
              <a:ext uri="{FF2B5EF4-FFF2-40B4-BE49-F238E27FC236}">
                <a16:creationId xmlns:a16="http://schemas.microsoft.com/office/drawing/2014/main" id="{3AB87E8D-B029-8342-9047-3B9E9A7764ED}"/>
              </a:ext>
            </a:extLst>
          </p:cNvPr>
          <p:cNvSpPr txBox="1">
            <a:spLocks noChangeArrowheads="1"/>
          </p:cNvSpPr>
          <p:nvPr/>
        </p:nvSpPr>
        <p:spPr bwMode="auto">
          <a:xfrm>
            <a:off x="914398" y="5958959"/>
            <a:ext cx="9458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spcBef>
                <a:spcPct val="20000"/>
              </a:spcBef>
              <a:buFont typeface="Wingdings" pitchFamily="2" charset="2"/>
              <a:buChar char="Ø"/>
              <a:defRPr sz="2000">
                <a:solidFill>
                  <a:schemeClr val="tx1"/>
                </a:solidFill>
                <a:latin typeface="Times New Roman" pitchFamily="18" charset="0"/>
              </a:defRPr>
            </a:lvl1pPr>
            <a:lvl2pPr marL="742950" indent="-285750" algn="just">
              <a:spcBef>
                <a:spcPct val="20000"/>
              </a:spcBef>
              <a:buChar char="•"/>
              <a:defRPr>
                <a:solidFill>
                  <a:schemeClr val="tx1"/>
                </a:solidFill>
                <a:latin typeface="Times New Roman" pitchFamily="18" charset="0"/>
              </a:defRPr>
            </a:lvl2pPr>
            <a:lvl3pPr marL="1143000" indent="-228600" algn="just">
              <a:spcBef>
                <a:spcPct val="20000"/>
              </a:spcBef>
              <a:buChar char="o"/>
              <a:defRPr>
                <a:solidFill>
                  <a:schemeClr val="tx1"/>
                </a:solidFill>
                <a:latin typeface="Times New Roman" pitchFamily="18" charset="0"/>
              </a:defRPr>
            </a:lvl3pPr>
            <a:lvl4pPr marL="1600200" indent="-228600" algn="just">
              <a:spcBef>
                <a:spcPct val="20000"/>
              </a:spcBef>
              <a:buChar char="–"/>
              <a:defRPr>
                <a:solidFill>
                  <a:schemeClr val="tx1"/>
                </a:solidFill>
                <a:latin typeface="Times New Roman" pitchFamily="18" charset="0"/>
              </a:defRPr>
            </a:lvl4pPr>
            <a:lvl5pPr marL="2057400" indent="-228600" algn="just">
              <a:spcBef>
                <a:spcPct val="20000"/>
              </a:spcBef>
              <a:buChar char="»"/>
              <a:defRPr>
                <a:solidFill>
                  <a:schemeClr val="tx1"/>
                </a:solidFill>
                <a:latin typeface="Times New Roman" pitchFamily="18" charset="0"/>
              </a:defRPr>
            </a:lvl5pPr>
            <a:lvl6pPr marL="2514600" indent="-228600" algn="just" eaLnBrk="0" fontAlgn="base" hangingPunct="0">
              <a:spcBef>
                <a:spcPct val="20000"/>
              </a:spcBef>
              <a:spcAft>
                <a:spcPct val="0"/>
              </a:spcAft>
              <a:buChar char="»"/>
              <a:defRPr>
                <a:solidFill>
                  <a:schemeClr val="tx1"/>
                </a:solidFill>
                <a:latin typeface="Times New Roman" pitchFamily="18" charset="0"/>
              </a:defRPr>
            </a:lvl6pPr>
            <a:lvl7pPr marL="2971800" indent="-228600" algn="just" eaLnBrk="0" fontAlgn="base" hangingPunct="0">
              <a:spcBef>
                <a:spcPct val="20000"/>
              </a:spcBef>
              <a:spcAft>
                <a:spcPct val="0"/>
              </a:spcAft>
              <a:buChar char="»"/>
              <a:defRPr>
                <a:solidFill>
                  <a:schemeClr val="tx1"/>
                </a:solidFill>
                <a:latin typeface="Times New Roman" pitchFamily="18" charset="0"/>
              </a:defRPr>
            </a:lvl7pPr>
            <a:lvl8pPr marL="3429000" indent="-228600" algn="just" eaLnBrk="0" fontAlgn="base" hangingPunct="0">
              <a:spcBef>
                <a:spcPct val="20000"/>
              </a:spcBef>
              <a:spcAft>
                <a:spcPct val="0"/>
              </a:spcAft>
              <a:buChar char="»"/>
              <a:defRPr>
                <a:solidFill>
                  <a:schemeClr val="tx1"/>
                </a:solidFill>
                <a:latin typeface="Times New Roman" pitchFamily="18" charset="0"/>
              </a:defRPr>
            </a:lvl8pPr>
            <a:lvl9pPr marL="3886200" indent="-228600" algn="just" eaLnBrk="0" fontAlgn="base" hangingPunct="0">
              <a:spcBef>
                <a:spcPct val="20000"/>
              </a:spcBef>
              <a:spcAft>
                <a:spcPct val="0"/>
              </a:spcAft>
              <a:buChar char="»"/>
              <a:defRPr>
                <a:solidFill>
                  <a:schemeClr val="tx1"/>
                </a:solidFill>
                <a:latin typeface="Times New Roman" pitchFamily="18" charset="0"/>
              </a:defRPr>
            </a:lvl9pPr>
          </a:lstStyle>
          <a:p>
            <a:pPr defTabSz="457200">
              <a:spcBef>
                <a:spcPts val="0"/>
              </a:spcBef>
              <a:buNone/>
              <a:defRPr/>
            </a:pPr>
            <a:r>
              <a:rPr lang="en-US" altLang="en-US" sz="700" dirty="0">
                <a:latin typeface="+mn-lt"/>
              </a:rPr>
              <a:t>(1) Source: City of Philadelphia Airport Revenue &amp; Refunding Bonds, Series 2025 Official Statement, Report of the Airport Consultant Table 5-4 (2) City of Philadelphia Airport Revenue &amp; Refunding Bonds, Series 2025 Official Statement, Report of the Airport Consultant 5.5.1 General Airport Revenue Bond Debt Service </a:t>
            </a:r>
          </a:p>
        </p:txBody>
      </p:sp>
    </p:spTree>
    <p:extLst>
      <p:ext uri="{BB962C8B-B14F-4D97-AF65-F5344CB8AC3E}">
        <p14:creationId xmlns:p14="http://schemas.microsoft.com/office/powerpoint/2010/main" val="3856924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8A7076-E581-6DDE-72E6-3FCCB6EF6979}"/>
              </a:ext>
            </a:extLst>
          </p:cNvPr>
          <p:cNvSpPr>
            <a:spLocks noGrp="1"/>
          </p:cNvSpPr>
          <p:nvPr>
            <p:ph type="title" idx="4294967295"/>
          </p:nvPr>
        </p:nvSpPr>
        <p:spPr>
          <a:xfrm>
            <a:off x="946150" y="1204913"/>
            <a:ext cx="6865938" cy="1344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4800" b="1" i="0" u="none" strike="noStrike" kern="1200" cap="none" spc="0" normalizeH="0" baseline="0" noProof="0" dirty="0">
                <a:ln>
                  <a:noFill/>
                </a:ln>
                <a:solidFill>
                  <a:schemeClr val="accent1"/>
                </a:solidFill>
                <a:effectLst/>
                <a:uLnTx/>
                <a:uFillTx/>
                <a:latin typeface="+mj-lt"/>
                <a:ea typeface="Open Sans Extrabold" pitchFamily="2" charset="0"/>
                <a:cs typeface="Open Sans Extrabold" pitchFamily="2" charset="0"/>
              </a:rPr>
              <a:t>Thank you!</a:t>
            </a:r>
          </a:p>
        </p:txBody>
      </p:sp>
      <p:sp>
        <p:nvSpPr>
          <p:cNvPr id="4" name="Text Placeholder 2">
            <a:extLst>
              <a:ext uri="{FF2B5EF4-FFF2-40B4-BE49-F238E27FC236}">
                <a16:creationId xmlns:a16="http://schemas.microsoft.com/office/drawing/2014/main" id="{89906BB2-6A05-61D7-C0A5-1B5ECD4627D3}"/>
              </a:ext>
            </a:extLst>
          </p:cNvPr>
          <p:cNvSpPr txBox="1">
            <a:spLocks/>
          </p:cNvSpPr>
          <p:nvPr/>
        </p:nvSpPr>
        <p:spPr>
          <a:xfrm>
            <a:off x="785840" y="2503897"/>
            <a:ext cx="6636155" cy="850269"/>
          </a:xfrm>
          <a:prstGeom prst="rect">
            <a:avLst/>
          </a:prstGeo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000" kern="1200">
                <a:solidFill>
                  <a:schemeClr val="tx1"/>
                </a:solidFill>
                <a:latin typeface="+mn-lt"/>
                <a:ea typeface="+mn-ea"/>
                <a:cs typeface="+mn-cs"/>
              </a:defRPr>
            </a:lvl1pPr>
            <a:lvl2pPr marL="233363" indent="-225425" algn="l" defTabSz="914400" rtl="0" eaLnBrk="1" latinLnBrk="0" hangingPunct="1">
              <a:lnSpc>
                <a:spcPct val="10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46304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bg1"/>
                </a:solidFill>
              </a:rPr>
              <a:t>Tracy Borda</a:t>
            </a:r>
          </a:p>
          <a:p>
            <a:r>
              <a:rPr lang="en-US" dirty="0">
                <a:solidFill>
                  <a:schemeClr val="bg1"/>
                </a:solidFill>
              </a:rPr>
              <a:t>Interim Chief Executive Officer, Chief Financial Officer</a:t>
            </a:r>
          </a:p>
          <a:p>
            <a:endParaRPr lang="en-US" dirty="0"/>
          </a:p>
        </p:txBody>
      </p:sp>
      <p:sp>
        <p:nvSpPr>
          <p:cNvPr id="5" name="Text Placeholder 2">
            <a:extLst>
              <a:ext uri="{FF2B5EF4-FFF2-40B4-BE49-F238E27FC236}">
                <a16:creationId xmlns:a16="http://schemas.microsoft.com/office/drawing/2014/main" id="{74D997CC-1206-099B-307A-1974F8E6A42F}"/>
              </a:ext>
            </a:extLst>
          </p:cNvPr>
          <p:cNvSpPr txBox="1">
            <a:spLocks/>
          </p:cNvSpPr>
          <p:nvPr/>
        </p:nvSpPr>
        <p:spPr>
          <a:xfrm>
            <a:off x="785840" y="3748670"/>
            <a:ext cx="6636155" cy="850269"/>
          </a:xfrm>
          <a:prstGeom prst="rect">
            <a:avLst/>
          </a:prstGeo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000" kern="1200">
                <a:solidFill>
                  <a:schemeClr val="tx1"/>
                </a:solidFill>
                <a:latin typeface="+mn-lt"/>
                <a:ea typeface="+mn-ea"/>
                <a:cs typeface="+mn-cs"/>
              </a:defRPr>
            </a:lvl1pPr>
            <a:lvl2pPr marL="233363" indent="-225425" algn="l" defTabSz="914400" rtl="0" eaLnBrk="1" latinLnBrk="0" hangingPunct="1">
              <a:lnSpc>
                <a:spcPct val="10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46304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bg1"/>
                </a:solidFill>
              </a:rPr>
              <a:t>Christina Saggiomo</a:t>
            </a:r>
          </a:p>
          <a:p>
            <a:r>
              <a:rPr lang="en-US" dirty="0">
                <a:solidFill>
                  <a:schemeClr val="bg1"/>
                </a:solidFill>
              </a:rPr>
              <a:t>Senior Director of Capital Finance</a:t>
            </a:r>
          </a:p>
          <a:p>
            <a:endParaRPr lang="en-US" dirty="0"/>
          </a:p>
        </p:txBody>
      </p:sp>
    </p:spTree>
    <p:extLst>
      <p:ext uri="{BB962C8B-B14F-4D97-AF65-F5344CB8AC3E}">
        <p14:creationId xmlns:p14="http://schemas.microsoft.com/office/powerpoint/2010/main" val="215299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56928" y="1924862"/>
            <a:ext cx="10363200" cy="2336053"/>
          </a:xfrm>
        </p:spPr>
        <p:txBody>
          <a:bodyPr>
            <a:normAutofit/>
          </a:bodyPr>
          <a:lstStyle/>
          <a:p>
            <a:pPr algn="ctr">
              <a:lnSpc>
                <a:spcPct val="100000"/>
              </a:lnSpc>
              <a:spcBef>
                <a:spcPts val="0"/>
              </a:spcBef>
              <a:defRPr/>
            </a:pPr>
            <a:r>
              <a:rPr lang="en-US" sz="6000" b="1" dirty="0">
                <a:solidFill>
                  <a:schemeClr val="bg1"/>
                </a:solidFill>
                <a:ea typeface="Soleil" charset="0"/>
                <a:cs typeface="Soleil" charset="0"/>
              </a:rPr>
              <a:t>City of Philadelphia</a:t>
            </a:r>
            <a:br>
              <a:rPr lang="en-US" sz="6000" b="1" dirty="0">
                <a:solidFill>
                  <a:schemeClr val="bg1"/>
                </a:solidFill>
                <a:ea typeface="Soleil" charset="0"/>
                <a:cs typeface="Soleil" charset="0"/>
              </a:rPr>
            </a:br>
            <a:r>
              <a:rPr lang="en-US" sz="6000" b="1" dirty="0">
                <a:solidFill>
                  <a:schemeClr val="bg1"/>
                </a:solidFill>
                <a:ea typeface="Soleil" charset="0"/>
                <a:cs typeface="Soleil" charset="0"/>
              </a:rPr>
              <a:t>2026 Investors Conference</a:t>
            </a:r>
          </a:p>
        </p:txBody>
      </p:sp>
    </p:spTree>
    <p:extLst>
      <p:ext uri="{BB962C8B-B14F-4D97-AF65-F5344CB8AC3E}">
        <p14:creationId xmlns:p14="http://schemas.microsoft.com/office/powerpoint/2010/main" val="27285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F4CA68-B885-2C09-8485-C0A89FB1B13F}"/>
              </a:ext>
            </a:extLst>
          </p:cNvPr>
          <p:cNvSpPr>
            <a:spLocks noGrp="1"/>
          </p:cNvSpPr>
          <p:nvPr>
            <p:ph type="title" idx="4294967295"/>
          </p:nvPr>
        </p:nvSpPr>
        <p:spPr>
          <a:xfrm>
            <a:off x="914400" y="146050"/>
            <a:ext cx="10790238" cy="5857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3200" b="1" i="0" u="none" strike="noStrike" kern="1200" cap="none" spc="-80" normalizeH="0" baseline="0" noProof="0" dirty="0">
                <a:ln>
                  <a:noFill/>
                </a:ln>
                <a:solidFill>
                  <a:schemeClr val="tx1"/>
                </a:solidFill>
                <a:effectLst/>
                <a:uLnTx/>
                <a:uFillTx/>
                <a:latin typeface="+mj-lt"/>
                <a:ea typeface="Open Sans Extrabold" pitchFamily="2" charset="0"/>
                <a:cs typeface="Open Sans Extrabold" pitchFamily="2" charset="0"/>
              </a:rPr>
              <a:t>Disclaimer</a:t>
            </a:r>
          </a:p>
        </p:txBody>
      </p:sp>
      <p:sp>
        <p:nvSpPr>
          <p:cNvPr id="2" name="Text Placeholder 1">
            <a:extLst>
              <a:ext uri="{FF2B5EF4-FFF2-40B4-BE49-F238E27FC236}">
                <a16:creationId xmlns:a16="http://schemas.microsoft.com/office/drawing/2014/main" id="{A3E919C0-ADD2-334C-1833-2F049EB51E27}"/>
              </a:ext>
            </a:extLst>
          </p:cNvPr>
          <p:cNvSpPr>
            <a:spLocks noGrp="1"/>
          </p:cNvSpPr>
          <p:nvPr>
            <p:ph type="body" sz="quarter" idx="11"/>
          </p:nvPr>
        </p:nvSpPr>
        <p:spPr>
          <a:xfrm>
            <a:off x="914398" y="809530"/>
            <a:ext cx="10789920" cy="5088350"/>
          </a:xfrm>
        </p:spPr>
        <p:txBody>
          <a:bodyPr>
            <a:noAutofit/>
          </a:bodyPr>
          <a:lstStyle/>
          <a:p>
            <a:r>
              <a:rPr lang="en-US" sz="900" dirty="0"/>
              <a:t>This Presentation is provided as of May 13, 2026, in connection with The City of Philadelphia (the “City”). If you are viewing this Presentation after May 13, 2026, there may have been events that occurred subsequent to such date of the Investor Conference that could have a material effect on the information, financial or otherwise, that is presented herein. Neither the City nor any related department has undertaken any obligation to update this Presentation beyond the aforementioned date thereof. Financial data, including revenues, expenditures, demographic statistics, debt service and other information provided herein are not warranted as to completeness or accuracy and are subject to change without notice. This Presentation speaks only as of its date. </a:t>
            </a:r>
          </a:p>
          <a:p>
            <a:r>
              <a:rPr lang="en-US" sz="900" dirty="0"/>
              <a:t>This Presentation is provided for your information and convenience only.  If and to the extent the City issues bonds or incurs other debt obligations after the date of this Presentation, any investment decisions regarding such bonds or other entities should only be made after a careful review of the complete Preliminary Official Statement prepared in connection therewith. </a:t>
            </a:r>
            <a:r>
              <a:rPr lang="en-US" sz="900" b="1" dirty="0"/>
              <a:t>By viewing this presentation, you agree not to duplicate, copy, download, screen capture, electronically store or record this Presentation, nor to produce, publish or distribute this Presentation in any form whatsoever.</a:t>
            </a:r>
          </a:p>
          <a:p>
            <a:r>
              <a:rPr lang="en-US" sz="900" dirty="0"/>
              <a:t>This Presentation is not intended to and should not be used as the basis for making any investment decisions in obligations issued by the City. This Presentation does not constitute a recommendation or an offer or solicitation for the purchase or sale of any security or other financial instrument, including any planned issuance of bonds by, or on behalf of, the City, or to adopt any investment strategy as it relates to any planned issuance of bonds by the City or any related issuer or any outstanding debt thereof.  Any offer or solicitation with respect to future bonds will be made solely by means of the Preliminary Official Statement, which shall describe the actual terms of such bonds.  </a:t>
            </a:r>
          </a:p>
          <a:p>
            <a:r>
              <a:rPr lang="en-US" sz="900" dirty="0"/>
              <a:t>No representation or warranty, express or implied, is provided in relation to the fairness, accuracy, correctness, completeness, or reliability of the information, opinions or conclusions expressed herein. The information contained in this Presentation is provided in summary form and does not purport to be complete.</a:t>
            </a:r>
          </a:p>
          <a:p>
            <a:r>
              <a:rPr lang="en-US" sz="900" dirty="0"/>
              <a:t>This Presentation may contain forecasts, projections, and estimates that are based on current expectations but are not intended as representations of fact or guarantees of results. If and when included in this Presentations, the words “expects,” “forecasts,” “projects,” “intends,” “anticipates,” “estimates,” and analogous expressions are intended to identify “forward‐looking statements” as defined in the Securities Act of 1933, as amended, and the Securities Exchange Act of 1934, as amended, and any such statements inherently are subject to a variety of risks and uncertainties, which could cause actual results to differ materially from those contemplated in such forward‐looking statements. These forward‐looking statements speak only as of the date set forth above. Nothing in this Presentation should be considered as an express or implied commitment to do or take, or refrain from taking, any action by the City or an admission of any fact or future event. Nothing in this Presentation shall be considered a solicitation, offer to sell, recommendation or advice to any person to participate, pursue or support a particular course of action or transaction, to purchase or sell any security, or to make any investment decision.</a:t>
            </a:r>
          </a:p>
          <a:p>
            <a:r>
              <a:rPr lang="en-US" sz="900" dirty="0"/>
              <a:t>In no event shall the City be liable for any use by any party of, for any decision made or action taken by any party in reliance upon, or for any inaccuracies or errors in, or omissions from, the information contained herein and such information may not be relied upon by you in evaluating the merits of participating in any transaction relating to bonds issued by, or on behalf of, the City. The City does not make any representations as to the legal, tax, credit or accounting treatment of any transactions relating to bonds issued by, or on behalf of, the City, or any other effects such transactions may have on you and your affiliates or any other parties to such transactions and their respective affiliates.  You should consult with your own advisors as to such matters and the consequences of the purchase and ownership of any bonds.  </a:t>
            </a:r>
          </a:p>
          <a:p>
            <a:r>
              <a:rPr lang="en-US" sz="900" dirty="0"/>
              <a:t>To the extent any investment bank or financial advisor has participated in the preparation of this Presentation, they shall not be liable for any misinformation or misstatements contained herein, unless the information is explicitly sourced to such entity. Furthermore, no investment bank or financial advisor that has participated in the preparation of this Presentation has undertaken any obligation to update this Presentation beyond the aforementioned date thereof nor have, or will, they take any steps to verify the completeness or accuracy of the information contained herein. </a:t>
            </a:r>
          </a:p>
          <a:p>
            <a:r>
              <a:rPr lang="en-US" sz="900" dirty="0"/>
              <a:t>Past performance is not indicative of future results, which will vary.  This Presentation contains information on proposed budgets and financial plans, as well as estimated financial results for the current fiscal year. Information that is shown as “Estimated” or “Proposed” is subject to change in its entirety and subsequent proposals or final versions may deviate materially from the proposed information contained herein. There is no assurance that estimated financial results will be realized and actual financial results may differ, perhaps materially, from the estimates contained herein.  By providing such information in this Presentation, neither the City nor any related department has undertaken any obligation to update such information or to provide updates due to changes in the events, circumstances or conditions on which such information is based. </a:t>
            </a:r>
          </a:p>
          <a:p>
            <a:r>
              <a:rPr lang="en-US" sz="900" b="1" dirty="0"/>
              <a:t>This report will be available on the City’s investor website at: https://www.phila.gov/programs/investor-information/</a:t>
            </a:r>
          </a:p>
        </p:txBody>
      </p:sp>
    </p:spTree>
    <p:extLst>
      <p:ext uri="{BB962C8B-B14F-4D97-AF65-F5344CB8AC3E}">
        <p14:creationId xmlns:p14="http://schemas.microsoft.com/office/powerpoint/2010/main" val="414114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FC1E6-5792-5FF1-E397-08BE34047337}"/>
              </a:ext>
            </a:extLst>
          </p:cNvPr>
          <p:cNvSpPr>
            <a:spLocks noGrp="1"/>
          </p:cNvSpPr>
          <p:nvPr>
            <p:ph type="title" idx="4294967295"/>
          </p:nvPr>
        </p:nvSpPr>
        <p:spPr>
          <a:xfrm>
            <a:off x="914400" y="287338"/>
            <a:ext cx="10790238" cy="585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3200" b="1" i="0" u="none" strike="noStrike" kern="1200" cap="none" spc="-80" normalizeH="0" baseline="0" noProof="0" dirty="0">
                <a:ln>
                  <a:noFill/>
                </a:ln>
                <a:solidFill>
                  <a:schemeClr val="tx1"/>
                </a:solidFill>
                <a:effectLst/>
                <a:uLnTx/>
                <a:uFillTx/>
                <a:latin typeface="+mj-lt"/>
                <a:ea typeface="Open Sans Extrabold" pitchFamily="2" charset="0"/>
                <a:cs typeface="Open Sans Extrabold" pitchFamily="2" charset="0"/>
              </a:rPr>
              <a:t>PHL Overview</a:t>
            </a:r>
          </a:p>
        </p:txBody>
      </p:sp>
      <p:pic>
        <p:nvPicPr>
          <p:cNvPr id="27" name="Picture 26" descr="View of Philadelphia from Philadelphia International Airport">
            <a:extLst>
              <a:ext uri="{FF2B5EF4-FFF2-40B4-BE49-F238E27FC236}">
                <a16:creationId xmlns:a16="http://schemas.microsoft.com/office/drawing/2014/main" id="{F93D695F-238F-BC03-576D-01E6F77FC4A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372140" y="873760"/>
            <a:ext cx="11819860" cy="5192525"/>
          </a:xfrm>
          <a:prstGeom prst="rect">
            <a:avLst/>
          </a:prstGeom>
        </p:spPr>
      </p:pic>
      <p:sp>
        <p:nvSpPr>
          <p:cNvPr id="6" name="Text Placeholder 3">
            <a:extLst>
              <a:ext uri="{FF2B5EF4-FFF2-40B4-BE49-F238E27FC236}">
                <a16:creationId xmlns:a16="http://schemas.microsoft.com/office/drawing/2014/main" id="{6ED1852F-70F4-6852-20D3-19ED4546CEB5}"/>
              </a:ext>
              <a:ext uri="{C183D7F6-B498-43B3-948B-1728B52AA6E4}">
                <adec:decorative xmlns:adec="http://schemas.microsoft.com/office/drawing/2017/decorative" val="1"/>
              </a:ext>
            </a:extLst>
          </p:cNvPr>
          <p:cNvSpPr txBox="1">
            <a:spLocks/>
          </p:cNvSpPr>
          <p:nvPr/>
        </p:nvSpPr>
        <p:spPr>
          <a:xfrm>
            <a:off x="1615500" y="1538255"/>
            <a:ext cx="3694735" cy="3756150"/>
          </a:xfrm>
          <a:prstGeom prst="rect">
            <a:avLst/>
          </a:prstGeom>
        </p:spPr>
        <p:txBody>
          <a:bodyPr/>
          <a:lst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a:lstStyle>
          <a:p>
            <a:pPr marL="174669" indent="-171450" defTabSz="806867">
              <a:spcAft>
                <a:spcPts val="600"/>
              </a:spcAft>
              <a:buClrTx/>
              <a:buSzPct val="100000"/>
              <a:buFont typeface="Wingdings" panose="05000000000000000000" pitchFamily="2" charset="2"/>
              <a:buChar char="§"/>
            </a:pPr>
            <a:endParaRPr lang="en-US" sz="900" kern="0" dirty="0">
              <a:solidFill>
                <a:schemeClr val="tx1"/>
              </a:solidFill>
              <a:cs typeface="Calibri" panose="020F0502020204030204" pitchFamily="34" charset="0"/>
            </a:endParaRPr>
          </a:p>
        </p:txBody>
      </p:sp>
      <p:grpSp>
        <p:nvGrpSpPr>
          <p:cNvPr id="7" name="Group 6">
            <a:extLst>
              <a:ext uri="{FF2B5EF4-FFF2-40B4-BE49-F238E27FC236}">
                <a16:creationId xmlns:a16="http://schemas.microsoft.com/office/drawing/2014/main" id="{88377C8C-7DAC-22BB-9415-AC83094A0DB4}"/>
              </a:ext>
              <a:ext uri="{C183D7F6-B498-43B3-948B-1728B52AA6E4}">
                <adec:decorative xmlns:adec="http://schemas.microsoft.com/office/drawing/2017/decorative" val="1"/>
              </a:ext>
            </a:extLst>
          </p:cNvPr>
          <p:cNvGrpSpPr/>
          <p:nvPr/>
        </p:nvGrpSpPr>
        <p:grpSpPr>
          <a:xfrm>
            <a:off x="1821290" y="1199750"/>
            <a:ext cx="8879663" cy="2602341"/>
            <a:chOff x="5339392" y="989894"/>
            <a:chExt cx="3704855" cy="2273464"/>
          </a:xfrm>
        </p:grpSpPr>
        <p:grpSp>
          <p:nvGrpSpPr>
            <p:cNvPr id="8" name="Group 7">
              <a:extLst>
                <a:ext uri="{FF2B5EF4-FFF2-40B4-BE49-F238E27FC236}">
                  <a16:creationId xmlns:a16="http://schemas.microsoft.com/office/drawing/2014/main" id="{B44BC341-114D-E8E0-60F6-E95AB16EDA48}"/>
                </a:ext>
              </a:extLst>
            </p:cNvPr>
            <p:cNvGrpSpPr/>
            <p:nvPr/>
          </p:nvGrpSpPr>
          <p:grpSpPr>
            <a:xfrm>
              <a:off x="5356873" y="989894"/>
              <a:ext cx="3687374" cy="2273464"/>
              <a:chOff x="1" y="1048860"/>
              <a:chExt cx="3933825" cy="3199360"/>
            </a:xfrm>
          </p:grpSpPr>
          <p:sp>
            <p:nvSpPr>
              <p:cNvPr id="10" name="Rectangle 9">
                <a:extLst>
                  <a:ext uri="{FF2B5EF4-FFF2-40B4-BE49-F238E27FC236}">
                    <a16:creationId xmlns:a16="http://schemas.microsoft.com/office/drawing/2014/main" id="{3AD99206-2C31-1BB2-59FB-AD2A56A810AC}"/>
                  </a:ext>
                </a:extLst>
              </p:cNvPr>
              <p:cNvSpPr/>
              <p:nvPr/>
            </p:nvSpPr>
            <p:spPr>
              <a:xfrm>
                <a:off x="1" y="1048860"/>
                <a:ext cx="3933825" cy="3199360"/>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3">
                <a:extLst>
                  <a:ext uri="{FF2B5EF4-FFF2-40B4-BE49-F238E27FC236}">
                    <a16:creationId xmlns:a16="http://schemas.microsoft.com/office/drawing/2014/main" id="{246CEAEF-071C-07C0-6A0B-09AB3D10C4DC}"/>
                  </a:ext>
                </a:extLst>
              </p:cNvPr>
              <p:cNvSpPr txBox="1">
                <a:spLocks/>
              </p:cNvSpPr>
              <p:nvPr/>
            </p:nvSpPr>
            <p:spPr>
              <a:xfrm>
                <a:off x="46710" y="1626705"/>
                <a:ext cx="3864700" cy="2461569"/>
              </a:xfrm>
              <a:prstGeom prst="rect">
                <a:avLst/>
              </a:prstGeom>
            </p:spPr>
            <p:txBody>
              <a:bodyPr/>
              <a:lst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a:lstStyle>
              <a:p>
                <a:pPr marL="174669" indent="-171450" defTabSz="806867">
                  <a:spcBef>
                    <a:spcPts val="400"/>
                  </a:spcBef>
                  <a:buClrTx/>
                  <a:buSzPct val="100000"/>
                  <a:buFont typeface="Wingdings" panose="05000000000000000000" pitchFamily="2" charset="2"/>
                  <a:buChar char="§"/>
                </a:pPr>
                <a:r>
                  <a:rPr lang="en-US" sz="1050" kern="0" dirty="0">
                    <a:solidFill>
                      <a:schemeClr val="tx1"/>
                    </a:solidFill>
                    <a:cs typeface="Calibri" panose="020F0502020204030204" pitchFamily="34" charset="0"/>
                  </a:rPr>
                  <a:t>The Airport System, owned by the City and operated by the Department of Aviation, consists of the Philadelphia International Airport (“PHL”) and the Northeast Philadelphia Airport (“PNE”)</a:t>
                </a:r>
              </a:p>
              <a:p>
                <a:pPr marL="174669" indent="-171450" defTabSz="806867">
                  <a:spcBef>
                    <a:spcPts val="400"/>
                  </a:spcBef>
                  <a:buClrTx/>
                  <a:buSzPct val="100000"/>
                  <a:buFont typeface="Wingdings" panose="05000000000000000000" pitchFamily="2" charset="2"/>
                  <a:buChar char="§"/>
                </a:pPr>
                <a:r>
                  <a:rPr lang="en-US" sz="1050" kern="0" dirty="0">
                    <a:solidFill>
                      <a:schemeClr val="tx1"/>
                    </a:solidFill>
                    <a:cs typeface="Calibri" panose="020F0502020204030204" pitchFamily="34" charset="0"/>
                  </a:rPr>
                  <a:t>PHL has benefitted from growing origin and destination (“O&amp;D”) traffic – 75% of PHL’s traffic was O&amp;D in FY2025, up from 58% in FY2015</a:t>
                </a:r>
              </a:p>
              <a:p>
                <a:pPr marL="174669" indent="-171450" defTabSz="806867">
                  <a:spcBef>
                    <a:spcPts val="400"/>
                  </a:spcBef>
                  <a:buClrTx/>
                  <a:buSzPct val="100000"/>
                  <a:buFont typeface="Wingdings" panose="05000000000000000000" pitchFamily="2" charset="2"/>
                  <a:buChar char="§"/>
                </a:pPr>
                <a:r>
                  <a:rPr lang="en-US" sz="1050" kern="0" dirty="0">
                    <a:solidFill>
                      <a:schemeClr val="tx1"/>
                    </a:solidFill>
                    <a:cs typeface="Calibri" panose="020F0502020204030204" pitchFamily="34" charset="0"/>
                  </a:rPr>
                  <a:t>PHL serves as the primary transatlantic gateway for American Airlines, offering service to 19 transatlantic destinations, the leader among American’s other gateways as of FY2025</a:t>
                </a:r>
              </a:p>
              <a:p>
                <a:pPr marL="174669" indent="-171450" defTabSz="806867">
                  <a:spcBef>
                    <a:spcPts val="400"/>
                  </a:spcBef>
                  <a:buClrTx/>
                  <a:buSzPct val="100000"/>
                  <a:buFont typeface="Wingdings" panose="05000000000000000000" pitchFamily="2" charset="2"/>
                  <a:buChar char="§"/>
                </a:pPr>
                <a:r>
                  <a:rPr lang="en-US" sz="1050" kern="0" dirty="0">
                    <a:solidFill>
                      <a:schemeClr val="tx1"/>
                    </a:solidFill>
                    <a:cs typeface="Calibri" panose="020F0502020204030204" pitchFamily="34" charset="0"/>
                  </a:rPr>
                  <a:t>PHL has diverse air carrier service with American’s market share at 67.3%, Frontier at 10.2% Delta at 6.2%, and Southwest at 4.5% (as of CY2025)</a:t>
                </a:r>
              </a:p>
              <a:p>
                <a:pPr marL="174669" indent="-171450" defTabSz="806867">
                  <a:spcBef>
                    <a:spcPts val="400"/>
                  </a:spcBef>
                  <a:buClrTx/>
                  <a:buSzPct val="100000"/>
                  <a:buFont typeface="Wingdings" panose="05000000000000000000" pitchFamily="2" charset="2"/>
                  <a:buChar char="§"/>
                </a:pPr>
                <a:r>
                  <a:rPr lang="en-US" sz="1050" kern="0" dirty="0">
                    <a:solidFill>
                      <a:schemeClr val="tx1"/>
                    </a:solidFill>
                    <a:cs typeface="Calibri" panose="020F0502020204030204" pitchFamily="34" charset="0"/>
                  </a:rPr>
                  <a:t>United Parcel Service (UPS) operates its second-largest North American hub at PHL with a 700,000-square-foot sorting facility, ramp space for 32 parked aircraft and is UPS’s East Coast regional hub, with additional future cargo capacity</a:t>
                </a:r>
              </a:p>
              <a:p>
                <a:pPr marL="174669" indent="-171450" defTabSz="806867">
                  <a:spcBef>
                    <a:spcPts val="400"/>
                  </a:spcBef>
                  <a:buClrTx/>
                  <a:buSzPct val="100000"/>
                  <a:buFont typeface="Wingdings" panose="05000000000000000000" pitchFamily="2" charset="2"/>
                  <a:buChar char="§"/>
                </a:pPr>
                <a:r>
                  <a:rPr lang="en-US" sz="1050" kern="0" dirty="0">
                    <a:solidFill>
                      <a:schemeClr val="tx1"/>
                    </a:solidFill>
                    <a:cs typeface="Calibri" panose="020F0502020204030204" pitchFamily="34" charset="0"/>
                  </a:rPr>
                  <a:t>Additionally, Cargo City accommodates nearly 600,000 square feet of cargo space for other cargo carriers</a:t>
                </a:r>
              </a:p>
            </p:txBody>
          </p:sp>
        </p:grpSp>
        <p:sp>
          <p:nvSpPr>
            <p:cNvPr id="9" name="Text Placeholder 3">
              <a:extLst>
                <a:ext uri="{FF2B5EF4-FFF2-40B4-BE49-F238E27FC236}">
                  <a16:creationId xmlns:a16="http://schemas.microsoft.com/office/drawing/2014/main" id="{3A509599-CF52-A029-38FF-C81C896A8B6B}"/>
                </a:ext>
              </a:extLst>
            </p:cNvPr>
            <p:cNvSpPr txBox="1">
              <a:spLocks/>
            </p:cNvSpPr>
            <p:nvPr/>
          </p:nvSpPr>
          <p:spPr>
            <a:xfrm>
              <a:off x="5339392" y="1077301"/>
              <a:ext cx="3687374" cy="279533"/>
            </a:xfrm>
            <a:prstGeom prst="rect">
              <a:avLst/>
            </a:prstGeom>
            <a:noFill/>
            <a:ln w="19050">
              <a:noFill/>
            </a:ln>
          </p:spPr>
          <p:txBody>
            <a:bodyPr/>
            <a:lst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a:lstStyle>
            <a:p>
              <a:pPr marL="3219" indent="0" algn="ctr" defTabSz="806867">
                <a:spcBef>
                  <a:spcPts val="0"/>
                </a:spcBef>
                <a:buClrTx/>
                <a:buSzPct val="100000"/>
                <a:buNone/>
              </a:pPr>
              <a:r>
                <a:rPr lang="en-US" b="1" kern="0" dirty="0">
                  <a:solidFill>
                    <a:srgbClr val="1E2D5F"/>
                  </a:solidFill>
                  <a:cs typeface="Calibri" panose="020F0502020204030204" pitchFamily="34" charset="0"/>
                </a:rPr>
                <a:t>Overview of the Airport</a:t>
              </a:r>
              <a:endParaRPr lang="en-US" sz="800" b="1" kern="0" dirty="0">
                <a:solidFill>
                  <a:srgbClr val="1E2D5F"/>
                </a:solidFill>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42B30146-01A0-4120-7277-5BC715B4FDF7}"/>
              </a:ext>
            </a:extLst>
          </p:cNvPr>
          <p:cNvSpPr/>
          <p:nvPr/>
        </p:nvSpPr>
        <p:spPr>
          <a:xfrm>
            <a:off x="1895002" y="4368585"/>
            <a:ext cx="1188720" cy="365760"/>
          </a:xfrm>
          <a:prstGeom prst="roundRect">
            <a:avLst/>
          </a:prstGeom>
          <a:solidFill>
            <a:srgbClr val="B3D5E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E2D5F"/>
                </a:solidFill>
              </a:rPr>
              <a:t>21</a:t>
            </a:r>
            <a:r>
              <a:rPr lang="en-US" sz="2400" b="1" baseline="30000" dirty="0">
                <a:solidFill>
                  <a:srgbClr val="1E2D5F"/>
                </a:solidFill>
              </a:rPr>
              <a:t>st</a:t>
            </a:r>
            <a:r>
              <a:rPr lang="en-US" sz="2400" b="1" dirty="0">
                <a:solidFill>
                  <a:srgbClr val="1E2D5F"/>
                </a:solidFill>
              </a:rPr>
              <a:t> </a:t>
            </a:r>
          </a:p>
        </p:txBody>
      </p:sp>
      <p:sp>
        <p:nvSpPr>
          <p:cNvPr id="12" name="TextBox 11">
            <a:extLst>
              <a:ext uri="{FF2B5EF4-FFF2-40B4-BE49-F238E27FC236}">
                <a16:creationId xmlns:a16="http://schemas.microsoft.com/office/drawing/2014/main" id="{02BBA67D-9788-7D2A-7083-2F7574B057B5}"/>
              </a:ext>
            </a:extLst>
          </p:cNvPr>
          <p:cNvSpPr txBox="1"/>
          <p:nvPr/>
        </p:nvSpPr>
        <p:spPr>
          <a:xfrm>
            <a:off x="1895002" y="4723361"/>
            <a:ext cx="1188720" cy="646331"/>
          </a:xfrm>
          <a:prstGeom prst="rect">
            <a:avLst/>
          </a:prstGeom>
          <a:solidFill>
            <a:srgbClr val="1E2D5F"/>
          </a:solidFill>
          <a:ln w="19050">
            <a:solidFill>
              <a:schemeClr val="bg1">
                <a:lumMod val="95000"/>
              </a:schemeClr>
            </a:solidFill>
          </a:ln>
        </p:spPr>
        <p:txBody>
          <a:bodyPr wrap="square">
            <a:spAutoFit/>
          </a:bodyPr>
          <a:lstStyle/>
          <a:p>
            <a:r>
              <a:rPr lang="en-US" sz="900" b="1" kern="0" dirty="0">
                <a:solidFill>
                  <a:schemeClr val="bg1"/>
                </a:solidFill>
                <a:cs typeface="Calibri" panose="020F0502020204030204" pitchFamily="34" charset="0"/>
              </a:rPr>
              <a:t>Busiest Airport in the U.S by total passengers in CY2024</a:t>
            </a:r>
            <a:endParaRPr lang="en-US" sz="900" dirty="0">
              <a:solidFill>
                <a:schemeClr val="bg1"/>
              </a:solidFill>
            </a:endParaRPr>
          </a:p>
        </p:txBody>
      </p:sp>
      <p:sp>
        <p:nvSpPr>
          <p:cNvPr id="20" name="Rectangle: Rounded Corners 19">
            <a:extLst>
              <a:ext uri="{FF2B5EF4-FFF2-40B4-BE49-F238E27FC236}">
                <a16:creationId xmlns:a16="http://schemas.microsoft.com/office/drawing/2014/main" id="{2B1F219F-2D4B-B6C4-C1B5-8C9982787FFF}"/>
              </a:ext>
            </a:extLst>
          </p:cNvPr>
          <p:cNvSpPr/>
          <p:nvPr/>
        </p:nvSpPr>
        <p:spPr>
          <a:xfrm>
            <a:off x="3164540" y="4368585"/>
            <a:ext cx="1188720" cy="365760"/>
          </a:xfrm>
          <a:prstGeom prst="roundRect">
            <a:avLst/>
          </a:prstGeom>
          <a:solidFill>
            <a:srgbClr val="B3D5E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E2D5F"/>
                </a:solidFill>
              </a:rPr>
              <a:t>20</a:t>
            </a:r>
            <a:r>
              <a:rPr lang="en-US" sz="2400" b="1" baseline="30000" dirty="0">
                <a:solidFill>
                  <a:srgbClr val="1E2D5F"/>
                </a:solidFill>
              </a:rPr>
              <a:t>th</a:t>
            </a:r>
            <a:r>
              <a:rPr lang="en-US" sz="2400" b="1" dirty="0">
                <a:solidFill>
                  <a:srgbClr val="1E2D5F"/>
                </a:solidFill>
              </a:rPr>
              <a:t> </a:t>
            </a:r>
          </a:p>
        </p:txBody>
      </p:sp>
      <p:sp>
        <p:nvSpPr>
          <p:cNvPr id="13" name="TextBox 12">
            <a:extLst>
              <a:ext uri="{FF2B5EF4-FFF2-40B4-BE49-F238E27FC236}">
                <a16:creationId xmlns:a16="http://schemas.microsoft.com/office/drawing/2014/main" id="{9FDE6247-3B6E-8D77-12E5-F124A390C5E7}"/>
              </a:ext>
            </a:extLst>
          </p:cNvPr>
          <p:cNvSpPr txBox="1"/>
          <p:nvPr/>
        </p:nvSpPr>
        <p:spPr>
          <a:xfrm>
            <a:off x="3164540" y="4723361"/>
            <a:ext cx="1188720" cy="646331"/>
          </a:xfrm>
          <a:prstGeom prst="rect">
            <a:avLst/>
          </a:prstGeom>
          <a:solidFill>
            <a:srgbClr val="1E2D5F"/>
          </a:solidFill>
          <a:ln w="19050">
            <a:solidFill>
              <a:schemeClr val="bg1">
                <a:lumMod val="95000"/>
              </a:schemeClr>
            </a:solidFill>
          </a:ln>
        </p:spPr>
        <p:txBody>
          <a:bodyPr wrap="square">
            <a:spAutoFit/>
          </a:bodyPr>
          <a:lstStyle/>
          <a:p>
            <a:pPr marL="3219" indent="0" defTabSz="806867">
              <a:spcBef>
                <a:spcPts val="0"/>
              </a:spcBef>
              <a:buClrTx/>
              <a:buSzPct val="100000"/>
              <a:buNone/>
            </a:pPr>
            <a:r>
              <a:rPr lang="en-US" sz="900" b="1" kern="0" dirty="0">
                <a:solidFill>
                  <a:schemeClr val="bg1"/>
                </a:solidFill>
                <a:cs typeface="Calibri" panose="020F0502020204030204" pitchFamily="34" charset="0"/>
              </a:rPr>
              <a:t>Busiest in the nation for cargo tonnage in CY2024</a:t>
            </a:r>
          </a:p>
        </p:txBody>
      </p:sp>
      <p:sp>
        <p:nvSpPr>
          <p:cNvPr id="21" name="Rectangle: Rounded Corners 20">
            <a:extLst>
              <a:ext uri="{FF2B5EF4-FFF2-40B4-BE49-F238E27FC236}">
                <a16:creationId xmlns:a16="http://schemas.microsoft.com/office/drawing/2014/main" id="{B3DDE902-8A38-3172-CE3E-70B65288A48A}"/>
              </a:ext>
            </a:extLst>
          </p:cNvPr>
          <p:cNvSpPr/>
          <p:nvPr/>
        </p:nvSpPr>
        <p:spPr>
          <a:xfrm>
            <a:off x="4434078" y="4368585"/>
            <a:ext cx="1188720" cy="365760"/>
          </a:xfrm>
          <a:prstGeom prst="roundRect">
            <a:avLst/>
          </a:prstGeom>
          <a:solidFill>
            <a:srgbClr val="B3D5E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E2D5F"/>
                </a:solidFill>
              </a:rPr>
              <a:t>30.1M</a:t>
            </a:r>
          </a:p>
        </p:txBody>
      </p:sp>
      <p:sp>
        <p:nvSpPr>
          <p:cNvPr id="14" name="TextBox 13">
            <a:extLst>
              <a:ext uri="{FF2B5EF4-FFF2-40B4-BE49-F238E27FC236}">
                <a16:creationId xmlns:a16="http://schemas.microsoft.com/office/drawing/2014/main" id="{69741648-D00D-4258-0DDE-4644DE2A87D1}"/>
              </a:ext>
            </a:extLst>
          </p:cNvPr>
          <p:cNvSpPr txBox="1"/>
          <p:nvPr/>
        </p:nvSpPr>
        <p:spPr>
          <a:xfrm>
            <a:off x="4434078" y="4723361"/>
            <a:ext cx="1188720" cy="369332"/>
          </a:xfrm>
          <a:prstGeom prst="rect">
            <a:avLst/>
          </a:prstGeom>
          <a:solidFill>
            <a:srgbClr val="1E2D5F"/>
          </a:solidFill>
          <a:ln w="19050">
            <a:solidFill>
              <a:schemeClr val="bg1">
                <a:lumMod val="95000"/>
              </a:schemeClr>
            </a:solidFill>
          </a:ln>
        </p:spPr>
        <p:txBody>
          <a:bodyPr wrap="square">
            <a:spAutoFit/>
          </a:bodyPr>
          <a:lstStyle/>
          <a:p>
            <a:pPr marL="3219" indent="0" defTabSz="806867">
              <a:spcBef>
                <a:spcPts val="0"/>
              </a:spcBef>
              <a:buClrTx/>
              <a:buSzPct val="100000"/>
              <a:buNone/>
            </a:pPr>
            <a:r>
              <a:rPr lang="en-US" sz="900" b="1" kern="0" dirty="0">
                <a:solidFill>
                  <a:schemeClr val="bg1"/>
                </a:solidFill>
                <a:cs typeface="Calibri" panose="020F0502020204030204" pitchFamily="34" charset="0"/>
              </a:rPr>
              <a:t>Total passengers served in CY2025</a:t>
            </a:r>
          </a:p>
        </p:txBody>
      </p:sp>
      <p:sp>
        <p:nvSpPr>
          <p:cNvPr id="22" name="Rectangle: Rounded Corners 21">
            <a:extLst>
              <a:ext uri="{FF2B5EF4-FFF2-40B4-BE49-F238E27FC236}">
                <a16:creationId xmlns:a16="http://schemas.microsoft.com/office/drawing/2014/main" id="{785900D2-79C9-489D-BA70-3B1FDC959C6F}"/>
              </a:ext>
            </a:extLst>
          </p:cNvPr>
          <p:cNvSpPr/>
          <p:nvPr/>
        </p:nvSpPr>
        <p:spPr>
          <a:xfrm>
            <a:off x="5703616" y="4368585"/>
            <a:ext cx="1188720" cy="365760"/>
          </a:xfrm>
          <a:prstGeom prst="roundRect">
            <a:avLst/>
          </a:prstGeom>
          <a:solidFill>
            <a:srgbClr val="B3D5E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E2D5F"/>
                </a:solidFill>
              </a:rPr>
              <a:t>67.3%</a:t>
            </a:r>
          </a:p>
        </p:txBody>
      </p:sp>
      <p:sp>
        <p:nvSpPr>
          <p:cNvPr id="15" name="TextBox 14">
            <a:extLst>
              <a:ext uri="{FF2B5EF4-FFF2-40B4-BE49-F238E27FC236}">
                <a16:creationId xmlns:a16="http://schemas.microsoft.com/office/drawing/2014/main" id="{E9BE8CAB-C80B-B021-278C-9027FA9BBD09}"/>
              </a:ext>
            </a:extLst>
          </p:cNvPr>
          <p:cNvSpPr txBox="1"/>
          <p:nvPr/>
        </p:nvSpPr>
        <p:spPr>
          <a:xfrm>
            <a:off x="5703616" y="4723361"/>
            <a:ext cx="1188720" cy="784830"/>
          </a:xfrm>
          <a:prstGeom prst="rect">
            <a:avLst/>
          </a:prstGeom>
          <a:solidFill>
            <a:srgbClr val="1E2D5F"/>
          </a:solidFill>
          <a:ln w="19050">
            <a:solidFill>
              <a:schemeClr val="bg1">
                <a:lumMod val="95000"/>
              </a:schemeClr>
            </a:solidFill>
          </a:ln>
        </p:spPr>
        <p:txBody>
          <a:bodyPr wrap="square">
            <a:spAutoFit/>
          </a:bodyPr>
          <a:lstStyle/>
          <a:p>
            <a:pPr marL="3219" indent="0" defTabSz="806867">
              <a:spcBef>
                <a:spcPts val="0"/>
              </a:spcBef>
              <a:buClrTx/>
              <a:buSzPct val="100000"/>
              <a:buNone/>
            </a:pPr>
            <a:r>
              <a:rPr lang="en-US" sz="900" b="1" kern="0" dirty="0">
                <a:solidFill>
                  <a:schemeClr val="bg1"/>
                </a:solidFill>
                <a:cs typeface="Calibri" panose="020F0502020204030204" pitchFamily="34" charset="0"/>
              </a:rPr>
              <a:t>of all enplaned passengers were serviced by American Airlines in CY2025</a:t>
            </a:r>
          </a:p>
        </p:txBody>
      </p:sp>
      <p:sp>
        <p:nvSpPr>
          <p:cNvPr id="23" name="Rectangle: Rounded Corners 22">
            <a:extLst>
              <a:ext uri="{FF2B5EF4-FFF2-40B4-BE49-F238E27FC236}">
                <a16:creationId xmlns:a16="http://schemas.microsoft.com/office/drawing/2014/main" id="{1CFEF032-727F-7A19-9B6C-D4B3C20E7B80}"/>
              </a:ext>
            </a:extLst>
          </p:cNvPr>
          <p:cNvSpPr/>
          <p:nvPr/>
        </p:nvSpPr>
        <p:spPr>
          <a:xfrm>
            <a:off x="6973154" y="4368585"/>
            <a:ext cx="1188720" cy="365760"/>
          </a:xfrm>
          <a:prstGeom prst="roundRect">
            <a:avLst/>
          </a:prstGeom>
          <a:solidFill>
            <a:srgbClr val="B3D5E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E2D5F"/>
                </a:solidFill>
              </a:rPr>
              <a:t>19</a:t>
            </a:r>
          </a:p>
        </p:txBody>
      </p:sp>
      <p:sp>
        <p:nvSpPr>
          <p:cNvPr id="16" name="TextBox 15">
            <a:extLst>
              <a:ext uri="{FF2B5EF4-FFF2-40B4-BE49-F238E27FC236}">
                <a16:creationId xmlns:a16="http://schemas.microsoft.com/office/drawing/2014/main" id="{A6891392-343A-7334-E16C-EAFD3E38E3A6}"/>
              </a:ext>
            </a:extLst>
          </p:cNvPr>
          <p:cNvSpPr txBox="1"/>
          <p:nvPr/>
        </p:nvSpPr>
        <p:spPr>
          <a:xfrm>
            <a:off x="6973154" y="4723361"/>
            <a:ext cx="1188720" cy="731520"/>
          </a:xfrm>
          <a:prstGeom prst="rect">
            <a:avLst/>
          </a:prstGeom>
          <a:solidFill>
            <a:srgbClr val="1E2D5F"/>
          </a:solidFill>
          <a:ln w="19050">
            <a:solidFill>
              <a:schemeClr val="bg1">
                <a:lumMod val="95000"/>
              </a:schemeClr>
            </a:solidFill>
          </a:ln>
        </p:spPr>
        <p:txBody>
          <a:bodyPr wrap="square">
            <a:spAutoFit/>
          </a:bodyPr>
          <a:lstStyle/>
          <a:p>
            <a:pPr marL="3219" indent="0" defTabSz="806867">
              <a:spcBef>
                <a:spcPts val="0"/>
              </a:spcBef>
              <a:buClrTx/>
              <a:buSzPct val="100000"/>
              <a:buNone/>
            </a:pPr>
            <a:r>
              <a:rPr lang="en-US" sz="900" b="1" kern="0" dirty="0">
                <a:solidFill>
                  <a:schemeClr val="bg1"/>
                </a:solidFill>
                <a:cs typeface="Calibri" panose="020F0502020204030204" pitchFamily="34" charset="0"/>
              </a:rPr>
              <a:t>U.S.-flag airlines provided scheduled passenger service</a:t>
            </a:r>
          </a:p>
        </p:txBody>
      </p:sp>
      <p:sp>
        <p:nvSpPr>
          <p:cNvPr id="24" name="Rectangle: Rounded Corners 23">
            <a:extLst>
              <a:ext uri="{FF2B5EF4-FFF2-40B4-BE49-F238E27FC236}">
                <a16:creationId xmlns:a16="http://schemas.microsoft.com/office/drawing/2014/main" id="{0DA3823A-A2D4-AA01-CCA9-07DF2142BE2F}"/>
              </a:ext>
            </a:extLst>
          </p:cNvPr>
          <p:cNvSpPr/>
          <p:nvPr/>
        </p:nvSpPr>
        <p:spPr>
          <a:xfrm>
            <a:off x="8242692" y="4368585"/>
            <a:ext cx="1188720" cy="365760"/>
          </a:xfrm>
          <a:prstGeom prst="roundRect">
            <a:avLst/>
          </a:prstGeom>
          <a:solidFill>
            <a:srgbClr val="B3D5E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E2D5F"/>
                </a:solidFill>
              </a:rPr>
              <a:t>5</a:t>
            </a:r>
          </a:p>
        </p:txBody>
      </p:sp>
      <p:sp>
        <p:nvSpPr>
          <p:cNvPr id="17" name="TextBox 16">
            <a:extLst>
              <a:ext uri="{FF2B5EF4-FFF2-40B4-BE49-F238E27FC236}">
                <a16:creationId xmlns:a16="http://schemas.microsoft.com/office/drawing/2014/main" id="{FD6413E8-F03A-42FB-A643-ADF2A7753EBB}"/>
              </a:ext>
            </a:extLst>
          </p:cNvPr>
          <p:cNvSpPr txBox="1"/>
          <p:nvPr/>
        </p:nvSpPr>
        <p:spPr>
          <a:xfrm>
            <a:off x="8242692" y="4723361"/>
            <a:ext cx="1188720" cy="369332"/>
          </a:xfrm>
          <a:prstGeom prst="rect">
            <a:avLst/>
          </a:prstGeom>
          <a:solidFill>
            <a:srgbClr val="1E2D5F"/>
          </a:solidFill>
          <a:ln w="19050">
            <a:solidFill>
              <a:schemeClr val="bg1">
                <a:lumMod val="95000"/>
              </a:schemeClr>
            </a:solidFill>
          </a:ln>
        </p:spPr>
        <p:txBody>
          <a:bodyPr wrap="square">
            <a:spAutoFit/>
          </a:bodyPr>
          <a:lstStyle/>
          <a:p>
            <a:pPr marL="3219" indent="0" defTabSz="806867">
              <a:spcBef>
                <a:spcPts val="0"/>
              </a:spcBef>
              <a:buClrTx/>
              <a:buSzPct val="100000"/>
              <a:buNone/>
            </a:pPr>
            <a:r>
              <a:rPr lang="en-US" sz="900" b="1" kern="0" dirty="0">
                <a:solidFill>
                  <a:schemeClr val="bg1"/>
                </a:solidFill>
                <a:cs typeface="Calibri" panose="020F0502020204030204" pitchFamily="34" charset="0"/>
              </a:rPr>
              <a:t>Airlines flagged in a foreign country</a:t>
            </a:r>
          </a:p>
        </p:txBody>
      </p:sp>
      <p:sp>
        <p:nvSpPr>
          <p:cNvPr id="25" name="Rectangle: Rounded Corners 24">
            <a:extLst>
              <a:ext uri="{FF2B5EF4-FFF2-40B4-BE49-F238E27FC236}">
                <a16:creationId xmlns:a16="http://schemas.microsoft.com/office/drawing/2014/main" id="{2396D31A-F32A-9D18-3DFB-E4633BE72009}"/>
              </a:ext>
            </a:extLst>
          </p:cNvPr>
          <p:cNvSpPr/>
          <p:nvPr/>
        </p:nvSpPr>
        <p:spPr>
          <a:xfrm>
            <a:off x="9512232" y="4368585"/>
            <a:ext cx="1188720" cy="365760"/>
          </a:xfrm>
          <a:prstGeom prst="roundRect">
            <a:avLst/>
          </a:prstGeom>
          <a:solidFill>
            <a:srgbClr val="B3D5E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E2D5F"/>
                </a:solidFill>
              </a:rPr>
              <a:t>2*</a:t>
            </a:r>
          </a:p>
        </p:txBody>
      </p:sp>
      <p:sp>
        <p:nvSpPr>
          <p:cNvPr id="18" name="TextBox 17">
            <a:extLst>
              <a:ext uri="{FF2B5EF4-FFF2-40B4-BE49-F238E27FC236}">
                <a16:creationId xmlns:a16="http://schemas.microsoft.com/office/drawing/2014/main" id="{2A90AB71-B1D1-36C5-0D63-3BEB60159057}"/>
              </a:ext>
            </a:extLst>
          </p:cNvPr>
          <p:cNvSpPr txBox="1"/>
          <p:nvPr/>
        </p:nvSpPr>
        <p:spPr>
          <a:xfrm>
            <a:off x="9512232" y="4723361"/>
            <a:ext cx="1188720" cy="365760"/>
          </a:xfrm>
          <a:prstGeom prst="rect">
            <a:avLst/>
          </a:prstGeom>
          <a:solidFill>
            <a:srgbClr val="1E2D5F"/>
          </a:solidFill>
          <a:ln w="19050">
            <a:solidFill>
              <a:schemeClr val="bg1">
                <a:lumMod val="95000"/>
              </a:schemeClr>
            </a:solidFill>
          </a:ln>
        </p:spPr>
        <p:txBody>
          <a:bodyPr wrap="square">
            <a:spAutoFit/>
          </a:bodyPr>
          <a:lstStyle/>
          <a:p>
            <a:pPr marL="3219" indent="0" defTabSz="806867">
              <a:spcBef>
                <a:spcPts val="0"/>
              </a:spcBef>
              <a:buClrTx/>
              <a:buSzPct val="100000"/>
              <a:buNone/>
            </a:pPr>
            <a:r>
              <a:rPr lang="en-US" sz="900" b="1" kern="0" dirty="0">
                <a:solidFill>
                  <a:schemeClr val="bg1"/>
                </a:solidFill>
                <a:cs typeface="Calibri" panose="020F0502020204030204" pitchFamily="34" charset="0"/>
              </a:rPr>
              <a:t>All-cargo airlines</a:t>
            </a:r>
          </a:p>
        </p:txBody>
      </p:sp>
      <p:sp>
        <p:nvSpPr>
          <p:cNvPr id="4" name="TextBox 3">
            <a:extLst>
              <a:ext uri="{FF2B5EF4-FFF2-40B4-BE49-F238E27FC236}">
                <a16:creationId xmlns:a16="http://schemas.microsoft.com/office/drawing/2014/main" id="{E91D711E-E883-5671-BD70-A970AAD2BE67}"/>
              </a:ext>
            </a:extLst>
          </p:cNvPr>
          <p:cNvSpPr txBox="1"/>
          <p:nvPr/>
        </p:nvSpPr>
        <p:spPr>
          <a:xfrm>
            <a:off x="644229" y="6203754"/>
            <a:ext cx="6094476" cy="215444"/>
          </a:xfrm>
          <a:prstGeom prst="rect">
            <a:avLst/>
          </a:prstGeom>
          <a:noFill/>
        </p:spPr>
        <p:txBody>
          <a:bodyPr wrap="square">
            <a:spAutoFit/>
          </a:bodyPr>
          <a:lstStyle/>
          <a:p>
            <a:pPr defTabSz="457200">
              <a:spcBef>
                <a:spcPts val="0"/>
              </a:spcBef>
              <a:buNone/>
              <a:defRPr/>
            </a:pPr>
            <a:r>
              <a:rPr lang="en-US" altLang="en-US" sz="800" dirty="0">
                <a:latin typeface="+mn-lt"/>
              </a:rPr>
              <a:t>*Based on available data as of 4/24/2026</a:t>
            </a:r>
          </a:p>
        </p:txBody>
      </p:sp>
    </p:spTree>
    <p:extLst>
      <p:ext uri="{BB962C8B-B14F-4D97-AF65-F5344CB8AC3E}">
        <p14:creationId xmlns:p14="http://schemas.microsoft.com/office/powerpoint/2010/main" val="381408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877454B-F2C7-C56A-2354-87D27A82C528}"/>
              </a:ext>
            </a:extLst>
          </p:cNvPr>
          <p:cNvSpPr>
            <a:spLocks noGrp="1"/>
          </p:cNvSpPr>
          <p:nvPr>
            <p:ph type="title" idx="4294967295"/>
          </p:nvPr>
        </p:nvSpPr>
        <p:spPr>
          <a:xfrm>
            <a:off x="914400" y="287338"/>
            <a:ext cx="10790238" cy="585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3200" b="1" i="0" u="none" strike="noStrike" kern="1200" cap="none" spc="-80" normalizeH="0" baseline="0" noProof="0" dirty="0">
                <a:ln>
                  <a:noFill/>
                </a:ln>
                <a:solidFill>
                  <a:schemeClr val="tx1"/>
                </a:solidFill>
                <a:effectLst/>
                <a:uLnTx/>
                <a:uFillTx/>
                <a:latin typeface="+mj-lt"/>
                <a:ea typeface="Open Sans Extrabold" pitchFamily="2" charset="0"/>
                <a:cs typeface="Open Sans Extrabold" pitchFamily="2" charset="0"/>
              </a:rPr>
              <a:t>By The Numbers</a:t>
            </a:r>
          </a:p>
        </p:txBody>
      </p:sp>
      <p:sp>
        <p:nvSpPr>
          <p:cNvPr id="25" name="Rectangle 24">
            <a:extLst>
              <a:ext uri="{FF2B5EF4-FFF2-40B4-BE49-F238E27FC236}">
                <a16:creationId xmlns:a16="http://schemas.microsoft.com/office/drawing/2014/main" id="{E51988C4-0121-3468-A954-7001DEB77927}"/>
              </a:ext>
            </a:extLst>
          </p:cNvPr>
          <p:cNvSpPr/>
          <p:nvPr/>
        </p:nvSpPr>
        <p:spPr>
          <a:xfrm>
            <a:off x="914398" y="1261241"/>
            <a:ext cx="2532995" cy="38632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PHL KEY STATS</a:t>
            </a:r>
          </a:p>
        </p:txBody>
      </p:sp>
      <p:pic>
        <p:nvPicPr>
          <p:cNvPr id="6" name="Picture 5" descr="In the Philadelphia International Airport, there are more than 150 shops and restaurants, 135 non-stop destinations, and 39 international destinations.">
            <a:extLst>
              <a:ext uri="{FF2B5EF4-FFF2-40B4-BE49-F238E27FC236}">
                <a16:creationId xmlns:a16="http://schemas.microsoft.com/office/drawing/2014/main" id="{714B381E-441D-2D47-6599-A31FF47503D2}"/>
              </a:ext>
            </a:extLst>
          </p:cNvPr>
          <p:cNvPicPr>
            <a:picLocks noChangeAspect="1"/>
          </p:cNvPicPr>
          <p:nvPr/>
        </p:nvPicPr>
        <p:blipFill>
          <a:blip r:embed="rId3"/>
          <a:srcRect t="16257" b="16758"/>
          <a:stretch>
            <a:fillRect/>
          </a:stretch>
        </p:blipFill>
        <p:spPr>
          <a:xfrm>
            <a:off x="2115124" y="1831094"/>
            <a:ext cx="8249801" cy="694049"/>
          </a:xfrm>
          <a:prstGeom prst="rect">
            <a:avLst/>
          </a:prstGeom>
        </p:spPr>
      </p:pic>
      <p:sp>
        <p:nvSpPr>
          <p:cNvPr id="26" name="Rectangle 25">
            <a:extLst>
              <a:ext uri="{FF2B5EF4-FFF2-40B4-BE49-F238E27FC236}">
                <a16:creationId xmlns:a16="http://schemas.microsoft.com/office/drawing/2014/main" id="{A024C800-BA58-30C7-1BE6-BA03A94E67C3}"/>
              </a:ext>
            </a:extLst>
          </p:cNvPr>
          <p:cNvSpPr/>
          <p:nvPr/>
        </p:nvSpPr>
        <p:spPr>
          <a:xfrm>
            <a:off x="914397" y="3292366"/>
            <a:ext cx="4204141" cy="38632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ECONOMIC IMPACT OF PHL &amp; PNE</a:t>
            </a:r>
          </a:p>
        </p:txBody>
      </p:sp>
      <p:pic>
        <p:nvPicPr>
          <p:cNvPr id="8" name="Picture 7" descr="Based on data as of 4/24/2026, the Philadelphia International Airport and the Philadelphia Northeast Airport have generated $6.1 billion in earnings, supported 102,000 jobs, and generated $18.7 billion in economic impact.">
            <a:extLst>
              <a:ext uri="{FF2B5EF4-FFF2-40B4-BE49-F238E27FC236}">
                <a16:creationId xmlns:a16="http://schemas.microsoft.com/office/drawing/2014/main" id="{4DBCC721-6FB0-6DF8-279B-F20329B19A00}"/>
              </a:ext>
            </a:extLst>
          </p:cNvPr>
          <p:cNvPicPr>
            <a:picLocks noChangeAspect="1"/>
          </p:cNvPicPr>
          <p:nvPr/>
        </p:nvPicPr>
        <p:blipFill>
          <a:blip r:embed="rId4"/>
          <a:srcRect t="2444" b="10764"/>
          <a:stretch>
            <a:fillRect/>
          </a:stretch>
        </p:blipFill>
        <p:spPr>
          <a:xfrm>
            <a:off x="1022145" y="3823129"/>
            <a:ext cx="5616399" cy="1622316"/>
          </a:xfrm>
          <a:prstGeom prst="rect">
            <a:avLst/>
          </a:prstGeom>
        </p:spPr>
      </p:pic>
      <p:sp>
        <p:nvSpPr>
          <p:cNvPr id="27" name="Rectangle 26">
            <a:extLst>
              <a:ext uri="{FF2B5EF4-FFF2-40B4-BE49-F238E27FC236}">
                <a16:creationId xmlns:a16="http://schemas.microsoft.com/office/drawing/2014/main" id="{DB21F943-F0EB-0515-1F3D-875AAE34F683}"/>
              </a:ext>
            </a:extLst>
          </p:cNvPr>
          <p:cNvSpPr/>
          <p:nvPr/>
        </p:nvSpPr>
        <p:spPr>
          <a:xfrm>
            <a:off x="7216103" y="3294994"/>
            <a:ext cx="3605050" cy="38632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EMPLOYMENT AT PHL &amp; PNE</a:t>
            </a:r>
          </a:p>
        </p:txBody>
      </p:sp>
      <p:pic>
        <p:nvPicPr>
          <p:cNvPr id="11" name="Picture 10" descr="At the Philadelphia International Airport and the Philadelphia Northeast Airport, there are a total of 860 DOA employees, 300 employees with 10+ years of service, 76% minority employees, and 54% women in leadership.">
            <a:extLst>
              <a:ext uri="{FF2B5EF4-FFF2-40B4-BE49-F238E27FC236}">
                <a16:creationId xmlns:a16="http://schemas.microsoft.com/office/drawing/2014/main" id="{D04FE43D-8284-C166-58F8-3BF0B7486F39}"/>
              </a:ext>
            </a:extLst>
          </p:cNvPr>
          <p:cNvPicPr>
            <a:picLocks noChangeAspect="1"/>
          </p:cNvPicPr>
          <p:nvPr/>
        </p:nvPicPr>
        <p:blipFill>
          <a:blip r:embed="rId5"/>
          <a:srcRect l="3367" r="2554" b="5303"/>
          <a:stretch>
            <a:fillRect/>
          </a:stretch>
        </p:blipFill>
        <p:spPr>
          <a:xfrm>
            <a:off x="7339013" y="3733559"/>
            <a:ext cx="4443985" cy="1959234"/>
          </a:xfrm>
          <a:prstGeom prst="rect">
            <a:avLst/>
          </a:prstGeom>
        </p:spPr>
      </p:pic>
      <p:sp>
        <p:nvSpPr>
          <p:cNvPr id="30" name="Rectangle 29">
            <a:extLst>
              <a:ext uri="{FF2B5EF4-FFF2-40B4-BE49-F238E27FC236}">
                <a16:creationId xmlns:a16="http://schemas.microsoft.com/office/drawing/2014/main" id="{78071309-8F20-D86E-5614-A678903AC418}"/>
              </a:ext>
              <a:ext uri="{C183D7F6-B498-43B3-948B-1728B52AA6E4}">
                <adec:decorative xmlns:adec="http://schemas.microsoft.com/office/drawing/2017/decorative" val="1"/>
              </a:ext>
            </a:extLst>
          </p:cNvPr>
          <p:cNvSpPr/>
          <p:nvPr/>
        </p:nvSpPr>
        <p:spPr>
          <a:xfrm>
            <a:off x="914397" y="1647570"/>
            <a:ext cx="10651256" cy="107553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82E92"/>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FEF3F744-01B9-70E3-E083-737CA6B47BFE}"/>
              </a:ext>
              <a:ext uri="{C183D7F6-B498-43B3-948B-1728B52AA6E4}">
                <adec:decorative xmlns:adec="http://schemas.microsoft.com/office/drawing/2017/decorative" val="1"/>
              </a:ext>
            </a:extLst>
          </p:cNvPr>
          <p:cNvSpPr/>
          <p:nvPr/>
        </p:nvSpPr>
        <p:spPr>
          <a:xfrm>
            <a:off x="914397" y="3678695"/>
            <a:ext cx="5888337" cy="2068962"/>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A89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AAC3C27F-3140-42B2-1587-45F33FE27561}"/>
              </a:ext>
              <a:ext uri="{C183D7F6-B498-43B3-948B-1728B52AA6E4}">
                <adec:decorative xmlns:adec="http://schemas.microsoft.com/office/drawing/2017/decorative" val="1"/>
              </a:ext>
            </a:extLst>
          </p:cNvPr>
          <p:cNvSpPr/>
          <p:nvPr/>
        </p:nvSpPr>
        <p:spPr>
          <a:xfrm>
            <a:off x="7214716" y="3678695"/>
            <a:ext cx="4692581" cy="206896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2A8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267CB111-6874-5C78-82EC-C3DC004A5A9F}"/>
              </a:ext>
              <a:ext uri="{C183D7F6-B498-43B3-948B-1728B52AA6E4}">
                <adec:decorative xmlns:adec="http://schemas.microsoft.com/office/drawing/2017/decorative" val="1"/>
              </a:ext>
            </a:extLst>
          </p:cNvPr>
          <p:cNvSpPr txBox="1"/>
          <p:nvPr/>
        </p:nvSpPr>
        <p:spPr>
          <a:xfrm>
            <a:off x="4270248" y="287734"/>
            <a:ext cx="2560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43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438"/>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1AB45F5A-DF2D-70F1-E702-4ECAC1BC083B}"/>
              </a:ext>
            </a:extLst>
          </p:cNvPr>
          <p:cNvSpPr txBox="1"/>
          <p:nvPr/>
        </p:nvSpPr>
        <p:spPr>
          <a:xfrm>
            <a:off x="811327" y="6056350"/>
            <a:ext cx="6094476" cy="338554"/>
          </a:xfrm>
          <a:prstGeom prst="rect">
            <a:avLst/>
          </a:prstGeom>
          <a:noFill/>
        </p:spPr>
        <p:txBody>
          <a:bodyPr wrap="square">
            <a:spAutoFit/>
          </a:bodyPr>
          <a:lstStyle/>
          <a:p>
            <a:pPr defTabSz="457200">
              <a:spcBef>
                <a:spcPts val="0"/>
              </a:spcBef>
              <a:buNone/>
              <a:defRPr/>
            </a:pPr>
            <a:r>
              <a:rPr lang="en-US" altLang="en-US" sz="800" dirty="0"/>
              <a:t>*</a:t>
            </a:r>
            <a:r>
              <a:rPr lang="en-US" altLang="en-US" sz="800" dirty="0">
                <a:latin typeface="+mn-lt"/>
              </a:rPr>
              <a:t>Based on available data as of 4/24/2026 </a:t>
            </a:r>
          </a:p>
          <a:p>
            <a:pPr defTabSz="457200">
              <a:spcBef>
                <a:spcPts val="0"/>
              </a:spcBef>
              <a:buNone/>
              <a:defRPr/>
            </a:pPr>
            <a:r>
              <a:rPr lang="en-US" altLang="en-US" sz="800" dirty="0"/>
              <a:t>**Based on Regional Economic Impact of Philadelphia’s Airport System, published September 2024</a:t>
            </a:r>
            <a:endParaRPr lang="en-US" altLang="en-US" sz="800" dirty="0">
              <a:latin typeface="+mn-lt"/>
            </a:endParaRPr>
          </a:p>
        </p:txBody>
      </p:sp>
      <p:sp>
        <p:nvSpPr>
          <p:cNvPr id="5" name="TextBox 4">
            <a:extLst>
              <a:ext uri="{FF2B5EF4-FFF2-40B4-BE49-F238E27FC236}">
                <a16:creationId xmlns:a16="http://schemas.microsoft.com/office/drawing/2014/main" id="{EDA7A2BE-1EA9-2AA6-F304-C69E5C8AFCA9}"/>
              </a:ext>
              <a:ext uri="{C183D7F6-B498-43B3-948B-1728B52AA6E4}">
                <adec:decorative xmlns:adec="http://schemas.microsoft.com/office/drawing/2017/decorative" val="1"/>
              </a:ext>
            </a:extLst>
          </p:cNvPr>
          <p:cNvSpPr txBox="1"/>
          <p:nvPr/>
        </p:nvSpPr>
        <p:spPr>
          <a:xfrm>
            <a:off x="10821153" y="3176950"/>
            <a:ext cx="256032" cy="230832"/>
          </a:xfrm>
          <a:prstGeom prst="rect">
            <a:avLst/>
          </a:prstGeom>
          <a:noFill/>
        </p:spPr>
        <p:txBody>
          <a:bodyPr wrap="square" rtlCol="0">
            <a:spAutoFit/>
          </a:bodyPr>
          <a:lstStyle/>
          <a:p>
            <a:r>
              <a:rPr lang="en-US" sz="900" dirty="0"/>
              <a:t>*</a:t>
            </a:r>
          </a:p>
        </p:txBody>
      </p:sp>
      <p:sp>
        <p:nvSpPr>
          <p:cNvPr id="7" name="TextBox 6">
            <a:extLst>
              <a:ext uri="{FF2B5EF4-FFF2-40B4-BE49-F238E27FC236}">
                <a16:creationId xmlns:a16="http://schemas.microsoft.com/office/drawing/2014/main" id="{A47A405E-9FA6-CAED-D17B-D487FFE425FE}"/>
              </a:ext>
              <a:ext uri="{C183D7F6-B498-43B3-948B-1728B52AA6E4}">
                <adec:decorative xmlns:adec="http://schemas.microsoft.com/office/drawing/2017/decorative" val="1"/>
              </a:ext>
            </a:extLst>
          </p:cNvPr>
          <p:cNvSpPr txBox="1"/>
          <p:nvPr/>
        </p:nvSpPr>
        <p:spPr>
          <a:xfrm>
            <a:off x="5118537" y="3132476"/>
            <a:ext cx="413369" cy="230832"/>
          </a:xfrm>
          <a:prstGeom prst="rect">
            <a:avLst/>
          </a:prstGeom>
          <a:noFill/>
        </p:spPr>
        <p:txBody>
          <a:bodyPr wrap="square" rtlCol="0">
            <a:spAutoFit/>
          </a:bodyPr>
          <a:lstStyle/>
          <a:p>
            <a:r>
              <a:rPr lang="en-US" sz="900" dirty="0"/>
              <a:t>**</a:t>
            </a:r>
          </a:p>
        </p:txBody>
      </p:sp>
      <p:sp>
        <p:nvSpPr>
          <p:cNvPr id="9" name="TextBox 8">
            <a:extLst>
              <a:ext uri="{FF2B5EF4-FFF2-40B4-BE49-F238E27FC236}">
                <a16:creationId xmlns:a16="http://schemas.microsoft.com/office/drawing/2014/main" id="{5C0D1B54-6860-5D00-6890-82B5BB94C255}"/>
              </a:ext>
              <a:ext uri="{C183D7F6-B498-43B3-948B-1728B52AA6E4}">
                <adec:decorative xmlns:adec="http://schemas.microsoft.com/office/drawing/2017/decorative" val="1"/>
              </a:ext>
            </a:extLst>
          </p:cNvPr>
          <p:cNvSpPr txBox="1"/>
          <p:nvPr/>
        </p:nvSpPr>
        <p:spPr>
          <a:xfrm>
            <a:off x="3447393" y="1144673"/>
            <a:ext cx="256032" cy="230832"/>
          </a:xfrm>
          <a:prstGeom prst="rect">
            <a:avLst/>
          </a:prstGeom>
          <a:noFill/>
        </p:spPr>
        <p:txBody>
          <a:bodyPr wrap="square" rtlCol="0">
            <a:spAutoFit/>
          </a:bodyPr>
          <a:lstStyle/>
          <a:p>
            <a:r>
              <a:rPr lang="en-US" sz="900" dirty="0"/>
              <a:t>*</a:t>
            </a:r>
          </a:p>
        </p:txBody>
      </p:sp>
    </p:spTree>
    <p:extLst>
      <p:ext uri="{BB962C8B-B14F-4D97-AF65-F5344CB8AC3E}">
        <p14:creationId xmlns:p14="http://schemas.microsoft.com/office/powerpoint/2010/main" val="266551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868442-255C-E09B-9808-108F7470FB64}"/>
              </a:ext>
            </a:extLst>
          </p:cNvPr>
          <p:cNvSpPr>
            <a:spLocks noGrp="1"/>
          </p:cNvSpPr>
          <p:nvPr>
            <p:ph type="body" sz="quarter" idx="10"/>
          </p:nvPr>
        </p:nvSpPr>
        <p:spPr>
          <a:xfrm>
            <a:off x="914398" y="287735"/>
            <a:ext cx="10789920" cy="361489"/>
          </a:xfrm>
        </p:spPr>
        <p:txBody>
          <a:bodyPr>
            <a:normAutofit fontScale="77500" lnSpcReduction="20000"/>
          </a:bodyPr>
          <a:lstStyle/>
          <a:p>
            <a:r>
              <a:rPr lang="en-US" sz="2800" dirty="0"/>
              <a:t>PHL Air Service Overview</a:t>
            </a:r>
          </a:p>
          <a:p>
            <a:endParaRPr lang="en-US" dirty="0"/>
          </a:p>
        </p:txBody>
      </p:sp>
      <p:sp>
        <p:nvSpPr>
          <p:cNvPr id="5" name="Rectangle 4">
            <a:extLst>
              <a:ext uri="{FF2B5EF4-FFF2-40B4-BE49-F238E27FC236}">
                <a16:creationId xmlns:a16="http://schemas.microsoft.com/office/drawing/2014/main" id="{D8B04F11-DCD6-9718-E15C-754349467528}"/>
              </a:ext>
            </a:extLst>
          </p:cNvPr>
          <p:cNvSpPr/>
          <p:nvPr/>
        </p:nvSpPr>
        <p:spPr>
          <a:xfrm>
            <a:off x="1168611" y="739822"/>
            <a:ext cx="9854775" cy="361489"/>
          </a:xfrm>
          <a:prstGeom prst="rect">
            <a:avLst/>
          </a:prstGeom>
          <a:solidFill>
            <a:srgbClr val="1E2D5F"/>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FFFFFF"/>
                </a:solidFill>
                <a:latin typeface="Arial (Body)"/>
                <a:cs typeface="Arial" panose="020B0604020202020204" pitchFamily="34" charset="0"/>
              </a:rPr>
              <a:t>PHL offers service to 135 unique destinations, including 39 unique international destinations.*</a:t>
            </a:r>
            <a:endParaRPr kumimoji="0" lang="en-US" sz="1000" b="1" i="0" u="none" strike="noStrike" kern="1200" cap="none" spc="0" normalizeH="0" baseline="0" noProof="0" dirty="0">
              <a:ln>
                <a:noFill/>
              </a:ln>
              <a:solidFill>
                <a:srgbClr val="FFFFFF"/>
              </a:solidFill>
              <a:effectLst/>
              <a:uLnTx/>
              <a:uFillTx/>
              <a:latin typeface="Arial (Body)"/>
              <a:cs typeface="Arial" panose="020B0604020202020204" pitchFamily="34" charset="0"/>
            </a:endParaRPr>
          </a:p>
        </p:txBody>
      </p:sp>
      <p:pic>
        <p:nvPicPr>
          <p:cNvPr id="9" name="Picture 8" descr="Map of nonstop routes offered from PHL">
            <a:extLst>
              <a:ext uri="{FF2B5EF4-FFF2-40B4-BE49-F238E27FC236}">
                <a16:creationId xmlns:a16="http://schemas.microsoft.com/office/drawing/2014/main" id="{BF3F441E-5089-A9B4-2100-0FCE85F63DE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168612" y="1101311"/>
            <a:ext cx="9854775" cy="5440114"/>
          </a:xfrm>
          <a:prstGeom prst="rect">
            <a:avLst/>
          </a:prstGeom>
        </p:spPr>
      </p:pic>
      <p:grpSp>
        <p:nvGrpSpPr>
          <p:cNvPr id="10" name="Group 9">
            <a:extLst>
              <a:ext uri="{FF2B5EF4-FFF2-40B4-BE49-F238E27FC236}">
                <a16:creationId xmlns:a16="http://schemas.microsoft.com/office/drawing/2014/main" id="{D94A9784-7CE6-9862-A5F1-16F1FB1E2328}"/>
              </a:ext>
              <a:ext uri="{C183D7F6-B498-43B3-948B-1728B52AA6E4}">
                <adec:decorative xmlns:adec="http://schemas.microsoft.com/office/drawing/2017/decorative" val="1"/>
              </a:ext>
            </a:extLst>
          </p:cNvPr>
          <p:cNvGrpSpPr/>
          <p:nvPr/>
        </p:nvGrpSpPr>
        <p:grpSpPr>
          <a:xfrm>
            <a:off x="562412" y="4805184"/>
            <a:ext cx="3155113" cy="1318825"/>
            <a:chOff x="656395" y="4521384"/>
            <a:chExt cx="3421032" cy="1395344"/>
          </a:xfrm>
        </p:grpSpPr>
        <p:sp>
          <p:nvSpPr>
            <p:cNvPr id="27" name="TextBox 26">
              <a:extLst>
                <a:ext uri="{FF2B5EF4-FFF2-40B4-BE49-F238E27FC236}">
                  <a16:creationId xmlns:a16="http://schemas.microsoft.com/office/drawing/2014/main" id="{FB757D20-5722-9D8B-5FE1-DFB59503FD78}"/>
                </a:ext>
              </a:extLst>
            </p:cNvPr>
            <p:cNvSpPr txBox="1"/>
            <p:nvPr/>
          </p:nvSpPr>
          <p:spPr>
            <a:xfrm>
              <a:off x="658369" y="4760727"/>
              <a:ext cx="3410712" cy="1156001"/>
            </a:xfrm>
            <a:prstGeom prst="rect">
              <a:avLst/>
            </a:prstGeom>
            <a:ln>
              <a:solidFill>
                <a:schemeClr val="tx2">
                  <a:lumMod val="90000"/>
                  <a:lumOff val="10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Bef>
                  <a:spcPct val="50000"/>
                </a:spcBef>
              </a:pPr>
              <a:r>
                <a:rPr lang="en-US" sz="1000" dirty="0">
                  <a:solidFill>
                    <a:srgbClr val="000000"/>
                  </a:solidFill>
                  <a:latin typeface="Arial"/>
                  <a:cs typeface="Arial"/>
                </a:rPr>
                <a:t>Starting in May 2026, Allegiant Airlines will offer new routes from PHL to: </a:t>
              </a:r>
              <a:endParaRPr lang="en-US" sz="1000" dirty="0"/>
            </a:p>
            <a:p>
              <a:pPr marL="342900" indent="-342900" eaLnBrk="0" hangingPunct="0">
                <a:spcBef>
                  <a:spcPct val="50000"/>
                </a:spcBef>
                <a:buClr>
                  <a:srgbClr val="000000"/>
                </a:buClr>
                <a:buFont typeface="Wingdings" pitchFamily="2" charset="2"/>
                <a:buChar char="Q"/>
              </a:pPr>
              <a:r>
                <a:rPr lang="en-US" sz="1000" b="1" dirty="0">
                  <a:solidFill>
                    <a:srgbClr val="000000"/>
                  </a:solidFill>
                  <a:latin typeface="Arial"/>
                  <a:cs typeface="Arial"/>
                </a:rPr>
                <a:t>Grand Rapids </a:t>
              </a:r>
            </a:p>
            <a:p>
              <a:pPr marL="342900" indent="-342900" eaLnBrk="0" hangingPunct="0">
                <a:spcBef>
                  <a:spcPct val="50000"/>
                </a:spcBef>
                <a:buClr>
                  <a:srgbClr val="000000"/>
                </a:buClr>
                <a:buFont typeface="Wingdings" pitchFamily="2" charset="2"/>
                <a:buChar char="Q"/>
              </a:pPr>
              <a:r>
                <a:rPr lang="en-US" sz="1000" b="1" dirty="0">
                  <a:solidFill>
                    <a:srgbClr val="000000"/>
                  </a:solidFill>
                  <a:latin typeface="Arial"/>
                  <a:cs typeface="Arial"/>
                </a:rPr>
                <a:t>Knoxville</a:t>
              </a:r>
            </a:p>
            <a:p>
              <a:pPr marL="342900" indent="-342900" eaLnBrk="0" hangingPunct="0">
                <a:spcBef>
                  <a:spcPct val="50000"/>
                </a:spcBef>
                <a:buClr>
                  <a:srgbClr val="000000"/>
                </a:buClr>
                <a:buFont typeface="Wingdings" pitchFamily="2" charset="2"/>
                <a:buChar char="Q"/>
              </a:pPr>
              <a:r>
                <a:rPr lang="en-US" sz="1000" b="1" dirty="0">
                  <a:solidFill>
                    <a:srgbClr val="000000"/>
                  </a:solidFill>
                  <a:latin typeface="Arial"/>
                  <a:cs typeface="Arial"/>
                </a:rPr>
                <a:t>Des Moines</a:t>
              </a:r>
            </a:p>
          </p:txBody>
        </p:sp>
        <p:sp>
          <p:nvSpPr>
            <p:cNvPr id="28" name="Rectangle 27">
              <a:extLst>
                <a:ext uri="{FF2B5EF4-FFF2-40B4-BE49-F238E27FC236}">
                  <a16:creationId xmlns:a16="http://schemas.microsoft.com/office/drawing/2014/main" id="{F604E59E-4CC1-0265-8341-D89C89BE21CA}"/>
                </a:ext>
              </a:extLst>
            </p:cNvPr>
            <p:cNvSpPr/>
            <p:nvPr/>
          </p:nvSpPr>
          <p:spPr>
            <a:xfrm>
              <a:off x="656395" y="4521384"/>
              <a:ext cx="3421032" cy="270660"/>
            </a:xfrm>
            <a:prstGeom prst="rect">
              <a:avLst/>
            </a:prstGeom>
            <a:solidFill>
              <a:srgbClr val="1E2D5F"/>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Body)"/>
                  <a:cs typeface="Arial" panose="020B0604020202020204" pitchFamily="34" charset="0"/>
                </a:rPr>
                <a:t>P</a:t>
              </a:r>
              <a:r>
                <a:rPr lang="en-US" sz="1000" b="1" dirty="0">
                  <a:solidFill>
                    <a:srgbClr val="FFFFFF"/>
                  </a:solidFill>
                  <a:latin typeface="Arial (Body)"/>
                  <a:cs typeface="Arial" panose="020B0604020202020204" pitchFamily="34" charset="0"/>
                </a:rPr>
                <a:t>HL Welcomes Allegiant Airlines</a:t>
              </a:r>
              <a:endParaRPr kumimoji="0" lang="en-US" sz="1000" b="1" i="0" u="none" strike="noStrike" kern="1200" cap="none" spc="0" normalizeH="0" baseline="0" noProof="0" dirty="0">
                <a:ln>
                  <a:noFill/>
                </a:ln>
                <a:solidFill>
                  <a:srgbClr val="FFFFFF"/>
                </a:solidFill>
                <a:effectLst/>
                <a:uLnTx/>
                <a:uFillTx/>
                <a:latin typeface="Arial (Body)"/>
                <a:cs typeface="Arial" panose="020B0604020202020204" pitchFamily="34" charset="0"/>
              </a:endParaRPr>
            </a:p>
          </p:txBody>
        </p:sp>
      </p:grpSp>
      <p:pic>
        <p:nvPicPr>
          <p:cNvPr id="35" name="Picture 34" descr="Allegiant Airlines logo">
            <a:extLst>
              <a:ext uri="{FF2B5EF4-FFF2-40B4-BE49-F238E27FC236}">
                <a16:creationId xmlns:a16="http://schemas.microsoft.com/office/drawing/2014/main" id="{3B5596CE-2A51-7AE0-C480-79BD190839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2314" y="5691424"/>
            <a:ext cx="872229" cy="340791"/>
          </a:xfrm>
          <a:prstGeom prst="rect">
            <a:avLst/>
          </a:prstGeom>
        </p:spPr>
      </p:pic>
      <p:sp>
        <p:nvSpPr>
          <p:cNvPr id="14" name="Title 13">
            <a:extLst>
              <a:ext uri="{FF2B5EF4-FFF2-40B4-BE49-F238E27FC236}">
                <a16:creationId xmlns:a16="http://schemas.microsoft.com/office/drawing/2014/main" id="{CF5C49D8-23D1-2D30-4A4B-1BBD94B661EA}"/>
              </a:ext>
            </a:extLst>
          </p:cNvPr>
          <p:cNvSpPr>
            <a:spLocks noGrp="1"/>
          </p:cNvSpPr>
          <p:nvPr>
            <p:ph type="title" idx="4294967295"/>
          </p:nvPr>
        </p:nvSpPr>
        <p:spPr>
          <a:xfrm>
            <a:off x="8142515" y="1191909"/>
            <a:ext cx="3161044" cy="286435"/>
          </a:xfrm>
          <a:prstGeom prst="rect">
            <a:avLst/>
          </a:prstGeom>
          <a:solidFill>
            <a:srgbClr val="1E2D5F"/>
          </a:solidFill>
          <a:ln>
            <a:noFill/>
            <a:prstDash/>
          </a:ln>
          <a:effectLst/>
        </p:spPr>
        <p:style>
          <a:lnRef idx="0">
            <a:srgbClr val="787070"/>
          </a:lnRef>
          <a:fillRef idx="1">
            <a:schemeClr val="accent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Body)"/>
                <a:ea typeface="+mn-ea"/>
                <a:cs typeface="Arial" panose="020B0604020202020204" pitchFamily="34" charset="0"/>
              </a:rPr>
              <a:t>AA Routes To New European Destinations</a:t>
            </a:r>
          </a:p>
        </p:txBody>
      </p:sp>
      <p:sp>
        <p:nvSpPr>
          <p:cNvPr id="13" name="TextBox 12">
            <a:extLst>
              <a:ext uri="{FF2B5EF4-FFF2-40B4-BE49-F238E27FC236}">
                <a16:creationId xmlns:a16="http://schemas.microsoft.com/office/drawing/2014/main" id="{8B3CAF65-EDE8-BDA6-42AC-4C08D56D1445}"/>
              </a:ext>
            </a:extLst>
          </p:cNvPr>
          <p:cNvSpPr txBox="1"/>
          <p:nvPr/>
        </p:nvSpPr>
        <p:spPr>
          <a:xfrm>
            <a:off x="8142515" y="1482730"/>
            <a:ext cx="3156422" cy="1354217"/>
          </a:xfrm>
          <a:prstGeom prst="rect">
            <a:avLst/>
          </a:prstGeom>
          <a:ln>
            <a:solidFill>
              <a:schemeClr val="tx2">
                <a:lumMod val="90000"/>
                <a:lumOff val="10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42900" indent="-342900" eaLnBrk="0" hangingPunct="0">
              <a:spcBef>
                <a:spcPct val="50000"/>
              </a:spcBef>
              <a:buClr>
                <a:srgbClr val="000000"/>
              </a:buClr>
              <a:buFont typeface="Wingdings" pitchFamily="2" charset="2"/>
              <a:buChar char="Q"/>
            </a:pPr>
            <a:r>
              <a:rPr lang="en-US" sz="1000" b="1" dirty="0">
                <a:solidFill>
                  <a:srgbClr val="000000"/>
                </a:solidFill>
                <a:latin typeface="Arial"/>
                <a:cs typeface="Arial"/>
              </a:rPr>
              <a:t>Prague (PRG) – May to October 2026</a:t>
            </a:r>
          </a:p>
          <a:p>
            <a:pPr marL="342900" indent="-342900" eaLnBrk="0" hangingPunct="0">
              <a:spcBef>
                <a:spcPct val="50000"/>
              </a:spcBef>
              <a:buClr>
                <a:srgbClr val="000000"/>
              </a:buClr>
              <a:buFont typeface="Wingdings" pitchFamily="2" charset="2"/>
              <a:buChar char="Q"/>
            </a:pPr>
            <a:r>
              <a:rPr lang="en-US" sz="800" dirty="0">
                <a:solidFill>
                  <a:srgbClr val="000000"/>
                </a:solidFill>
                <a:latin typeface="Arial"/>
                <a:cs typeface="Arial"/>
              </a:rPr>
              <a:t>PHL is the only US airport to offer service to Prague</a:t>
            </a:r>
          </a:p>
          <a:p>
            <a:pPr marL="342900" indent="-342900" eaLnBrk="0" hangingPunct="0">
              <a:spcBef>
                <a:spcPct val="50000"/>
              </a:spcBef>
              <a:buClr>
                <a:srgbClr val="000000"/>
              </a:buClr>
              <a:buFont typeface="Wingdings" pitchFamily="2" charset="2"/>
              <a:buChar char="Q"/>
            </a:pPr>
            <a:r>
              <a:rPr lang="en-US" sz="1000" b="1" dirty="0">
                <a:solidFill>
                  <a:srgbClr val="000000"/>
                </a:solidFill>
                <a:latin typeface="Arial"/>
                <a:cs typeface="Arial"/>
              </a:rPr>
              <a:t>Budapest (BUD) – May to October 2026</a:t>
            </a:r>
          </a:p>
          <a:p>
            <a:pPr marL="342900" indent="-342900" eaLnBrk="0" hangingPunct="0">
              <a:spcBef>
                <a:spcPct val="50000"/>
              </a:spcBef>
              <a:buClr>
                <a:srgbClr val="000000"/>
              </a:buClr>
              <a:buFont typeface="Wingdings" pitchFamily="2" charset="2"/>
              <a:buChar char="Q"/>
            </a:pPr>
            <a:r>
              <a:rPr lang="en-US" sz="1000" b="1" dirty="0">
                <a:solidFill>
                  <a:srgbClr val="000000"/>
                </a:solidFill>
                <a:latin typeface="Arial"/>
                <a:cs typeface="Arial"/>
              </a:rPr>
              <a:t>Porto (OPO) – Summer 2027</a:t>
            </a:r>
          </a:p>
          <a:p>
            <a:pPr eaLnBrk="0" hangingPunct="0">
              <a:spcBef>
                <a:spcPct val="50000"/>
              </a:spcBef>
              <a:buClr>
                <a:srgbClr val="000000"/>
              </a:buClr>
            </a:pPr>
            <a:endParaRPr lang="en-US" sz="1000" b="1" dirty="0">
              <a:solidFill>
                <a:srgbClr val="000000"/>
              </a:solidFill>
              <a:latin typeface="Arial"/>
              <a:cs typeface="Arial"/>
            </a:endParaRPr>
          </a:p>
          <a:p>
            <a:pPr eaLnBrk="0" hangingPunct="0">
              <a:spcBef>
                <a:spcPct val="50000"/>
              </a:spcBef>
              <a:buClr>
                <a:srgbClr val="000000"/>
              </a:buClr>
            </a:pPr>
            <a:endParaRPr lang="en-US" sz="1000" b="1" dirty="0">
              <a:solidFill>
                <a:srgbClr val="000000"/>
              </a:solidFill>
              <a:latin typeface="Arial"/>
              <a:cs typeface="Arial"/>
            </a:endParaRPr>
          </a:p>
        </p:txBody>
      </p:sp>
      <p:pic>
        <p:nvPicPr>
          <p:cNvPr id="1026" name="Picture 2" descr="american-airlines-logo-png-transparent - WYSE Travel ...">
            <a:extLst>
              <a:ext uri="{FF2B5EF4-FFF2-40B4-BE49-F238E27FC236}">
                <a16:creationId xmlns:a16="http://schemas.microsoft.com/office/drawing/2014/main" id="{EF89C32D-A244-E09B-779B-D37A63B5DFE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07691" y="2201150"/>
            <a:ext cx="2428886" cy="7489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35A315F-43A7-C31F-1075-6A1304BC364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22134" y="5548513"/>
            <a:ext cx="1079086" cy="408467"/>
          </a:xfrm>
          <a:prstGeom prst="rect">
            <a:avLst/>
          </a:prstGeom>
        </p:spPr>
      </p:pic>
      <p:sp>
        <p:nvSpPr>
          <p:cNvPr id="17" name="TextBox 16">
            <a:extLst>
              <a:ext uri="{FF2B5EF4-FFF2-40B4-BE49-F238E27FC236}">
                <a16:creationId xmlns:a16="http://schemas.microsoft.com/office/drawing/2014/main" id="{19C20D47-CDE0-E206-4A45-A2D6AB0A8088}"/>
              </a:ext>
            </a:extLst>
          </p:cNvPr>
          <p:cNvSpPr txBox="1"/>
          <p:nvPr/>
        </p:nvSpPr>
        <p:spPr>
          <a:xfrm>
            <a:off x="562412" y="5998202"/>
            <a:ext cx="403082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B243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B243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B2438"/>
                </a:solidFill>
                <a:effectLst/>
                <a:uLnTx/>
                <a:uFillTx/>
                <a:latin typeface="Arial" panose="020B0604020202020204"/>
                <a:ea typeface="+mn-ea"/>
                <a:cs typeface="+mn-cs"/>
              </a:rPr>
              <a:t>*Note: Destination count excludes markets that have been discontinued (LGA &amp; PBG ) or run as special event service (ABQ, AGS, SJC) or announced and not yet selling (OPO), however, includes markets announced and selling (BUD, PRG)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B2438"/>
                </a:solidFill>
                <a:effectLst/>
                <a:uLnTx/>
                <a:uFillTx/>
                <a:latin typeface="Arial" panose="020B0604020202020204"/>
                <a:ea typeface="+mn-ea"/>
                <a:cs typeface="+mn-cs"/>
              </a:rPr>
              <a:t>Source: Cirium schedule data as of </a:t>
            </a:r>
            <a:r>
              <a:rPr lang="en-US" sz="700" dirty="0">
                <a:solidFill>
                  <a:srgbClr val="0B2438"/>
                </a:solidFill>
                <a:latin typeface="Arial" panose="020B0604020202020204"/>
              </a:rPr>
              <a:t>4</a:t>
            </a:r>
            <a:r>
              <a:rPr kumimoji="0" lang="en-US" sz="700" b="0" i="0" u="none" strike="noStrike" kern="1200" cap="none" spc="0" normalizeH="0" baseline="0" noProof="0" dirty="0">
                <a:ln>
                  <a:noFill/>
                </a:ln>
                <a:solidFill>
                  <a:srgbClr val="0B2438"/>
                </a:solidFill>
                <a:effectLst/>
                <a:uLnTx/>
                <a:uFillTx/>
                <a:latin typeface="Arial" panose="020B0604020202020204"/>
                <a:ea typeface="+mn-ea"/>
                <a:cs typeface="+mn-cs"/>
              </a:rPr>
              <a:t>/23/26; Includes Landline</a:t>
            </a:r>
          </a:p>
        </p:txBody>
      </p:sp>
    </p:spTree>
    <p:extLst>
      <p:ext uri="{BB962C8B-B14F-4D97-AF65-F5344CB8AC3E}">
        <p14:creationId xmlns:p14="http://schemas.microsoft.com/office/powerpoint/2010/main" val="145946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C66F-FADB-51C8-F098-BDE1DDB798F3}"/>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967F2297-0A0A-B8AE-7885-2BB990AC9606}"/>
              </a:ext>
            </a:extLst>
          </p:cNvPr>
          <p:cNvSpPr>
            <a:spLocks noGrp="1"/>
          </p:cNvSpPr>
          <p:nvPr>
            <p:ph type="title" idx="4294967295"/>
          </p:nvPr>
        </p:nvSpPr>
        <p:spPr>
          <a:xfrm>
            <a:off x="914400" y="287338"/>
            <a:ext cx="10790238" cy="585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2600" b="1" i="0" u="none" strike="noStrike" kern="1200" cap="none" spc="-80" normalizeH="0" baseline="0" noProof="0" dirty="0">
                <a:ln>
                  <a:noFill/>
                </a:ln>
                <a:solidFill>
                  <a:schemeClr val="tx1"/>
                </a:solidFill>
                <a:effectLst/>
                <a:uLnTx/>
                <a:uFillTx/>
                <a:latin typeface="+mj-lt"/>
                <a:ea typeface="Open Sans Extrabold" pitchFamily="2" charset="0"/>
                <a:cs typeface="Open Sans Extrabold" pitchFamily="2" charset="0"/>
              </a:rPr>
              <a:t>PHL’s Primary Catchment Area Population is More than 8.6M</a:t>
            </a:r>
          </a:p>
        </p:txBody>
      </p:sp>
      <p:sp>
        <p:nvSpPr>
          <p:cNvPr id="11" name="TextBox 10">
            <a:extLst>
              <a:ext uri="{FF2B5EF4-FFF2-40B4-BE49-F238E27FC236}">
                <a16:creationId xmlns:a16="http://schemas.microsoft.com/office/drawing/2014/main" id="{A4449BB8-D927-F033-ECFA-86EE48EF49EB}"/>
              </a:ext>
            </a:extLst>
          </p:cNvPr>
          <p:cNvSpPr txBox="1"/>
          <p:nvPr/>
        </p:nvSpPr>
        <p:spPr>
          <a:xfrm>
            <a:off x="914398" y="5989662"/>
            <a:ext cx="91440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B243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B243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B2438"/>
                </a:solidFill>
                <a:effectLst/>
                <a:uLnTx/>
                <a:uFillTx/>
                <a:latin typeface="Arial" panose="020B0604020202020204"/>
                <a:ea typeface="+mn-ea"/>
                <a:cs typeface="+mn-cs"/>
              </a:rPr>
              <a:t>Note: PHL’s Primary Catchment Area includes all locations where PHL is the closest major airport based on driving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B2438"/>
                </a:solidFill>
                <a:effectLst/>
                <a:uLnTx/>
                <a:uFillTx/>
                <a:latin typeface="Arial" panose="020B0604020202020204"/>
                <a:ea typeface="+mn-ea"/>
                <a:cs typeface="+mn-cs"/>
              </a:rPr>
              <a:t>Source: U.S. Bureau of the Census, 2024 American Community Survey (5-Year)</a:t>
            </a:r>
          </a:p>
        </p:txBody>
      </p:sp>
      <p:grpSp>
        <p:nvGrpSpPr>
          <p:cNvPr id="26" name="Group 25" descr="Map of PHL's catchment area by county &amp; population density">
            <a:extLst>
              <a:ext uri="{FF2B5EF4-FFF2-40B4-BE49-F238E27FC236}">
                <a16:creationId xmlns:a16="http://schemas.microsoft.com/office/drawing/2014/main" id="{7F124A50-F098-BE8F-506B-F6ACA8C9ED29}"/>
              </a:ext>
            </a:extLst>
          </p:cNvPr>
          <p:cNvGrpSpPr/>
          <p:nvPr/>
        </p:nvGrpSpPr>
        <p:grpSpPr>
          <a:xfrm>
            <a:off x="1967511" y="1244681"/>
            <a:ext cx="7528317" cy="4612650"/>
            <a:chOff x="2349609" y="1462663"/>
            <a:chExt cx="7528317" cy="4612650"/>
          </a:xfrm>
        </p:grpSpPr>
        <p:pic>
          <p:nvPicPr>
            <p:cNvPr id="27" name="Picture 26">
              <a:extLst>
                <a:ext uri="{FF2B5EF4-FFF2-40B4-BE49-F238E27FC236}">
                  <a16:creationId xmlns:a16="http://schemas.microsoft.com/office/drawing/2014/main" id="{6A8B7865-6AA6-D272-8FC0-08040645AC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9609" y="1462663"/>
              <a:ext cx="7528317" cy="4612650"/>
            </a:xfrm>
            <a:prstGeom prst="rect">
              <a:avLst/>
            </a:prstGeom>
            <a:solidFill>
              <a:srgbClr val="FFFFFF">
                <a:alpha val="74902"/>
              </a:srgbClr>
            </a:solidFill>
            <a:ln>
              <a:solidFill>
                <a:schemeClr val="tx1"/>
              </a:solidFill>
            </a:ln>
          </p:spPr>
        </p:pic>
        <p:grpSp>
          <p:nvGrpSpPr>
            <p:cNvPr id="28" name="Group 27">
              <a:extLst>
                <a:ext uri="{FF2B5EF4-FFF2-40B4-BE49-F238E27FC236}">
                  <a16:creationId xmlns:a16="http://schemas.microsoft.com/office/drawing/2014/main" id="{A80EFDD2-6B8A-B8FE-5E6A-9184F5E267D4}"/>
                </a:ext>
              </a:extLst>
            </p:cNvPr>
            <p:cNvGrpSpPr/>
            <p:nvPr/>
          </p:nvGrpSpPr>
          <p:grpSpPr>
            <a:xfrm>
              <a:off x="2890867" y="1881698"/>
              <a:ext cx="6594328" cy="4028533"/>
              <a:chOff x="2890867" y="1881698"/>
              <a:chExt cx="6594328" cy="4028533"/>
            </a:xfrm>
          </p:grpSpPr>
          <p:sp>
            <p:nvSpPr>
              <p:cNvPr id="29" name="Flowchart: Connector 28">
                <a:extLst>
                  <a:ext uri="{FF2B5EF4-FFF2-40B4-BE49-F238E27FC236}">
                    <a16:creationId xmlns:a16="http://schemas.microsoft.com/office/drawing/2014/main" id="{90943818-BAA6-7C59-A594-6C7513200318}"/>
                  </a:ext>
                </a:extLst>
              </p:cNvPr>
              <p:cNvSpPr/>
              <p:nvPr/>
            </p:nvSpPr>
            <p:spPr>
              <a:xfrm>
                <a:off x="8363230" y="2023729"/>
                <a:ext cx="109728" cy="109728"/>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Open Sans"/>
                  <a:ea typeface="+mn-ea"/>
                  <a:cs typeface="+mn-cs"/>
                </a:endParaRPr>
              </a:p>
            </p:txBody>
          </p:sp>
          <p:sp>
            <p:nvSpPr>
              <p:cNvPr id="30" name="Flowchart: Connector 29">
                <a:extLst>
                  <a:ext uri="{FF2B5EF4-FFF2-40B4-BE49-F238E27FC236}">
                    <a16:creationId xmlns:a16="http://schemas.microsoft.com/office/drawing/2014/main" id="{DEC66FB6-5C63-FFD0-272F-E98D43FE3091}"/>
                  </a:ext>
                </a:extLst>
              </p:cNvPr>
              <p:cNvSpPr/>
              <p:nvPr/>
            </p:nvSpPr>
            <p:spPr>
              <a:xfrm>
                <a:off x="8969828" y="2193175"/>
                <a:ext cx="109728" cy="109728"/>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Open Sans"/>
                  <a:ea typeface="+mn-ea"/>
                  <a:cs typeface="+mn-cs"/>
                </a:endParaRPr>
              </a:p>
            </p:txBody>
          </p:sp>
          <p:sp>
            <p:nvSpPr>
              <p:cNvPr id="31" name="TextBox 30">
                <a:extLst>
                  <a:ext uri="{FF2B5EF4-FFF2-40B4-BE49-F238E27FC236}">
                    <a16:creationId xmlns:a16="http://schemas.microsoft.com/office/drawing/2014/main" id="{57CB06A6-D279-BE2A-7930-109856AB1965}"/>
                  </a:ext>
                </a:extLst>
              </p:cNvPr>
              <p:cNvSpPr txBox="1"/>
              <p:nvPr/>
            </p:nvSpPr>
            <p:spPr>
              <a:xfrm>
                <a:off x="7885453" y="1969287"/>
                <a:ext cx="446801" cy="218611"/>
              </a:xfrm>
              <a:prstGeom prst="rect">
                <a:avLst/>
              </a:prstGeom>
              <a:solidFill>
                <a:srgbClr val="FFFFFF">
                  <a:alpha val="74902"/>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70462"/>
                    </a:solidFill>
                    <a:effectLst/>
                    <a:uLnTx/>
                    <a:uFillTx/>
                    <a:latin typeface="Open Sans" panose="020B0606030504020204" pitchFamily="34" charset="0"/>
                    <a:ea typeface="Open Sans" panose="020B0606030504020204" pitchFamily="34" charset="0"/>
                    <a:cs typeface="Open Sans" panose="020B0606030504020204" pitchFamily="34" charset="0"/>
                  </a:rPr>
                  <a:t>EWR</a:t>
                </a:r>
              </a:p>
            </p:txBody>
          </p:sp>
          <p:sp>
            <p:nvSpPr>
              <p:cNvPr id="32" name="TextBox 31">
                <a:extLst>
                  <a:ext uri="{FF2B5EF4-FFF2-40B4-BE49-F238E27FC236}">
                    <a16:creationId xmlns:a16="http://schemas.microsoft.com/office/drawing/2014/main" id="{80C044AE-2413-F4CB-991E-CE11E3D50555}"/>
                  </a:ext>
                </a:extLst>
              </p:cNvPr>
              <p:cNvSpPr txBox="1"/>
              <p:nvPr/>
            </p:nvSpPr>
            <p:spPr>
              <a:xfrm>
                <a:off x="9144001" y="2193597"/>
                <a:ext cx="341194" cy="215444"/>
              </a:xfrm>
              <a:prstGeom prst="rect">
                <a:avLst/>
              </a:prstGeom>
              <a:solidFill>
                <a:srgbClr val="FFFFFF">
                  <a:alpha val="74902"/>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70462"/>
                    </a:solidFill>
                    <a:effectLst/>
                    <a:uLnTx/>
                    <a:uFillTx/>
                    <a:latin typeface="Open Sans" panose="020B0606030504020204" pitchFamily="34" charset="0"/>
                    <a:ea typeface="Open Sans" panose="020B0606030504020204" pitchFamily="34" charset="0"/>
                    <a:cs typeface="Open Sans" panose="020B0606030504020204" pitchFamily="34" charset="0"/>
                  </a:rPr>
                  <a:t>JFK</a:t>
                </a:r>
              </a:p>
            </p:txBody>
          </p:sp>
          <p:sp>
            <p:nvSpPr>
              <p:cNvPr id="33" name="Flowchart: Connector 32">
                <a:extLst>
                  <a:ext uri="{FF2B5EF4-FFF2-40B4-BE49-F238E27FC236}">
                    <a16:creationId xmlns:a16="http://schemas.microsoft.com/office/drawing/2014/main" id="{4B91E351-1D15-3D35-6E12-63DEEA062C23}"/>
                  </a:ext>
                </a:extLst>
              </p:cNvPr>
              <p:cNvSpPr/>
              <p:nvPr/>
            </p:nvSpPr>
            <p:spPr>
              <a:xfrm>
                <a:off x="6161507" y="2123064"/>
                <a:ext cx="109728" cy="109728"/>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Open Sans"/>
                  <a:ea typeface="+mn-ea"/>
                  <a:cs typeface="+mn-cs"/>
                </a:endParaRPr>
              </a:p>
            </p:txBody>
          </p:sp>
          <p:sp>
            <p:nvSpPr>
              <p:cNvPr id="34" name="TextBox 33">
                <a:extLst>
                  <a:ext uri="{FF2B5EF4-FFF2-40B4-BE49-F238E27FC236}">
                    <a16:creationId xmlns:a16="http://schemas.microsoft.com/office/drawing/2014/main" id="{06A11CAC-7D71-8E3D-7084-37B21B3329E8}"/>
                  </a:ext>
                </a:extLst>
              </p:cNvPr>
              <p:cNvSpPr txBox="1"/>
              <p:nvPr/>
            </p:nvSpPr>
            <p:spPr>
              <a:xfrm>
                <a:off x="5867887" y="1881698"/>
                <a:ext cx="446801" cy="218611"/>
              </a:xfrm>
              <a:prstGeom prst="rect">
                <a:avLst/>
              </a:prstGeom>
              <a:solidFill>
                <a:srgbClr val="FFFFFF">
                  <a:alpha val="74902"/>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70462"/>
                    </a:solidFill>
                    <a:effectLst/>
                    <a:uLnTx/>
                    <a:uFillTx/>
                    <a:latin typeface="Open Sans" panose="020B0606030504020204" pitchFamily="34" charset="0"/>
                    <a:ea typeface="Open Sans" panose="020B0606030504020204" pitchFamily="34" charset="0"/>
                    <a:cs typeface="Open Sans" panose="020B0606030504020204" pitchFamily="34" charset="0"/>
                  </a:rPr>
                  <a:t>ABE</a:t>
                </a:r>
              </a:p>
            </p:txBody>
          </p:sp>
          <p:sp>
            <p:nvSpPr>
              <p:cNvPr id="35" name="Flowchart: Connector 34">
                <a:extLst>
                  <a:ext uri="{FF2B5EF4-FFF2-40B4-BE49-F238E27FC236}">
                    <a16:creationId xmlns:a16="http://schemas.microsoft.com/office/drawing/2014/main" id="{D62E104E-55DD-0354-362C-CD9C4499B9AD}"/>
                  </a:ext>
                </a:extLst>
              </p:cNvPr>
              <p:cNvSpPr/>
              <p:nvPr/>
            </p:nvSpPr>
            <p:spPr>
              <a:xfrm>
                <a:off x="4130265" y="3196688"/>
                <a:ext cx="109728" cy="109728"/>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Open Sans"/>
                  <a:ea typeface="+mn-ea"/>
                  <a:cs typeface="+mn-cs"/>
                </a:endParaRPr>
              </a:p>
            </p:txBody>
          </p:sp>
          <p:sp>
            <p:nvSpPr>
              <p:cNvPr id="36" name="TextBox 35">
                <a:extLst>
                  <a:ext uri="{FF2B5EF4-FFF2-40B4-BE49-F238E27FC236}">
                    <a16:creationId xmlns:a16="http://schemas.microsoft.com/office/drawing/2014/main" id="{F10D63D7-D9C9-10E3-3C3C-955A15128CD4}"/>
                  </a:ext>
                </a:extLst>
              </p:cNvPr>
              <p:cNvSpPr txBox="1"/>
              <p:nvPr/>
            </p:nvSpPr>
            <p:spPr>
              <a:xfrm>
                <a:off x="4253642" y="3196688"/>
                <a:ext cx="441188" cy="215444"/>
              </a:xfrm>
              <a:prstGeom prst="rect">
                <a:avLst/>
              </a:prstGeom>
              <a:solidFill>
                <a:srgbClr val="FFFFFF">
                  <a:alpha val="74902"/>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70462"/>
                    </a:solidFill>
                    <a:effectLst/>
                    <a:uLnTx/>
                    <a:uFillTx/>
                    <a:latin typeface="Open Sans" panose="020B0606030504020204" pitchFamily="34" charset="0"/>
                    <a:ea typeface="Open Sans" panose="020B0606030504020204" pitchFamily="34" charset="0"/>
                    <a:cs typeface="Open Sans" panose="020B0606030504020204" pitchFamily="34" charset="0"/>
                  </a:rPr>
                  <a:t>MDT</a:t>
                </a:r>
              </a:p>
            </p:txBody>
          </p:sp>
          <p:sp>
            <p:nvSpPr>
              <p:cNvPr id="37" name="Flowchart: Connector 36">
                <a:extLst>
                  <a:ext uri="{FF2B5EF4-FFF2-40B4-BE49-F238E27FC236}">
                    <a16:creationId xmlns:a16="http://schemas.microsoft.com/office/drawing/2014/main" id="{491E9060-7385-C581-6123-38A426E4B65C}"/>
                  </a:ext>
                </a:extLst>
              </p:cNvPr>
              <p:cNvSpPr/>
              <p:nvPr/>
            </p:nvSpPr>
            <p:spPr>
              <a:xfrm>
                <a:off x="6692040" y="3817028"/>
                <a:ext cx="109728" cy="109728"/>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Open Sans"/>
                  <a:ea typeface="+mn-ea"/>
                  <a:cs typeface="+mn-cs"/>
                </a:endParaRPr>
              </a:p>
            </p:txBody>
          </p:sp>
          <p:sp>
            <p:nvSpPr>
              <p:cNvPr id="38" name="TextBox 37">
                <a:extLst>
                  <a:ext uri="{FF2B5EF4-FFF2-40B4-BE49-F238E27FC236}">
                    <a16:creationId xmlns:a16="http://schemas.microsoft.com/office/drawing/2014/main" id="{5E041010-8175-41F7-F5BB-7E49F34D010C}"/>
                  </a:ext>
                </a:extLst>
              </p:cNvPr>
              <p:cNvSpPr txBox="1"/>
              <p:nvPr/>
            </p:nvSpPr>
            <p:spPr>
              <a:xfrm>
                <a:off x="6849320" y="3714546"/>
                <a:ext cx="446801" cy="218611"/>
              </a:xfrm>
              <a:prstGeom prst="rect">
                <a:avLst/>
              </a:prstGeom>
              <a:solidFill>
                <a:srgbClr val="FFFFFF">
                  <a:alpha val="74902"/>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70462"/>
                    </a:solidFill>
                    <a:effectLst/>
                    <a:uLnTx/>
                    <a:uFillTx/>
                    <a:latin typeface="Open Sans" panose="020B0606030504020204" pitchFamily="34" charset="0"/>
                    <a:ea typeface="Open Sans" panose="020B0606030504020204" pitchFamily="34" charset="0"/>
                    <a:cs typeface="Open Sans" panose="020B0606030504020204" pitchFamily="34" charset="0"/>
                  </a:rPr>
                  <a:t>PHL</a:t>
                </a:r>
              </a:p>
            </p:txBody>
          </p:sp>
          <p:sp>
            <p:nvSpPr>
              <p:cNvPr id="39" name="Flowchart: Connector 38">
                <a:extLst>
                  <a:ext uri="{FF2B5EF4-FFF2-40B4-BE49-F238E27FC236}">
                    <a16:creationId xmlns:a16="http://schemas.microsoft.com/office/drawing/2014/main" id="{9CDBAB98-4451-494B-D96F-C920DA303EE3}"/>
                  </a:ext>
                </a:extLst>
              </p:cNvPr>
              <p:cNvSpPr/>
              <p:nvPr/>
            </p:nvSpPr>
            <p:spPr>
              <a:xfrm>
                <a:off x="4185129" y="5225022"/>
                <a:ext cx="109728" cy="109728"/>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Open Sans"/>
                  <a:ea typeface="+mn-ea"/>
                  <a:cs typeface="+mn-cs"/>
                </a:endParaRPr>
              </a:p>
            </p:txBody>
          </p:sp>
          <p:sp>
            <p:nvSpPr>
              <p:cNvPr id="40" name="TextBox 39">
                <a:extLst>
                  <a:ext uri="{FF2B5EF4-FFF2-40B4-BE49-F238E27FC236}">
                    <a16:creationId xmlns:a16="http://schemas.microsoft.com/office/drawing/2014/main" id="{7745F11B-A61A-F86E-EB3E-139AF4BDCBEF}"/>
                  </a:ext>
                </a:extLst>
              </p:cNvPr>
              <p:cNvSpPr txBox="1"/>
              <p:nvPr/>
            </p:nvSpPr>
            <p:spPr>
              <a:xfrm>
                <a:off x="4349177" y="5170580"/>
                <a:ext cx="446801" cy="218611"/>
              </a:xfrm>
              <a:prstGeom prst="rect">
                <a:avLst/>
              </a:prstGeom>
              <a:solidFill>
                <a:srgbClr val="FFFFFF">
                  <a:alpha val="74902"/>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70462"/>
                    </a:solidFill>
                    <a:effectLst/>
                    <a:uLnTx/>
                    <a:uFillTx/>
                    <a:latin typeface="Open Sans" panose="020B0606030504020204" pitchFamily="34" charset="0"/>
                    <a:ea typeface="Open Sans" panose="020B0606030504020204" pitchFamily="34" charset="0"/>
                    <a:cs typeface="Open Sans" panose="020B0606030504020204" pitchFamily="34" charset="0"/>
                  </a:rPr>
                  <a:t>BWI</a:t>
                </a:r>
              </a:p>
            </p:txBody>
          </p:sp>
          <p:sp>
            <p:nvSpPr>
              <p:cNvPr id="41" name="Flowchart: Connector 40">
                <a:extLst>
                  <a:ext uri="{FF2B5EF4-FFF2-40B4-BE49-F238E27FC236}">
                    <a16:creationId xmlns:a16="http://schemas.microsoft.com/office/drawing/2014/main" id="{337B2BB7-9B9D-AF9B-303F-BB2E0141E001}"/>
                  </a:ext>
                </a:extLst>
              </p:cNvPr>
              <p:cNvSpPr/>
              <p:nvPr/>
            </p:nvSpPr>
            <p:spPr>
              <a:xfrm>
                <a:off x="2890867" y="5800503"/>
                <a:ext cx="109728" cy="109728"/>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Open Sans"/>
                  <a:ea typeface="+mn-ea"/>
                  <a:cs typeface="+mn-cs"/>
                </a:endParaRPr>
              </a:p>
            </p:txBody>
          </p:sp>
          <p:sp>
            <p:nvSpPr>
              <p:cNvPr id="42" name="TextBox 41">
                <a:extLst>
                  <a:ext uri="{FF2B5EF4-FFF2-40B4-BE49-F238E27FC236}">
                    <a16:creationId xmlns:a16="http://schemas.microsoft.com/office/drawing/2014/main" id="{6CB507F2-4A10-EDBD-F8D7-E0C969824B0C}"/>
                  </a:ext>
                </a:extLst>
              </p:cNvPr>
              <p:cNvSpPr txBox="1"/>
              <p:nvPr/>
            </p:nvSpPr>
            <p:spPr>
              <a:xfrm>
                <a:off x="3018744" y="5694787"/>
                <a:ext cx="397697" cy="215444"/>
              </a:xfrm>
              <a:prstGeom prst="rect">
                <a:avLst/>
              </a:prstGeom>
              <a:solidFill>
                <a:srgbClr val="FFFFFF">
                  <a:alpha val="74902"/>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70462"/>
                    </a:solidFill>
                    <a:effectLst/>
                    <a:uLnTx/>
                    <a:uFillTx/>
                    <a:latin typeface="Open Sans" panose="020B0606030504020204" pitchFamily="34" charset="0"/>
                    <a:ea typeface="Open Sans" panose="020B0606030504020204" pitchFamily="34" charset="0"/>
                    <a:cs typeface="Open Sans" panose="020B0606030504020204" pitchFamily="34" charset="0"/>
                  </a:rPr>
                  <a:t>IAD</a:t>
                </a:r>
              </a:p>
            </p:txBody>
          </p:sp>
        </p:grpSp>
      </p:grpSp>
      <p:sp>
        <p:nvSpPr>
          <p:cNvPr id="43" name="AutoShape 5">
            <a:extLst>
              <a:ext uri="{FF2B5EF4-FFF2-40B4-BE49-F238E27FC236}">
                <a16:creationId xmlns:a16="http://schemas.microsoft.com/office/drawing/2014/main" id="{6144E54E-4F0F-A7F6-0946-06AAA059A23F}"/>
              </a:ext>
            </a:extLst>
          </p:cNvPr>
          <p:cNvSpPr>
            <a:spLocks noChangeArrowheads="1"/>
          </p:cNvSpPr>
          <p:nvPr/>
        </p:nvSpPr>
        <p:spPr bwMode="auto">
          <a:xfrm>
            <a:off x="1265288" y="1454804"/>
            <a:ext cx="2376291" cy="374571"/>
          </a:xfrm>
          <a:prstGeom prst="roundRect">
            <a:avLst>
              <a:gd name="adj" fmla="val 16667"/>
            </a:avLst>
          </a:prstGeom>
          <a:solidFill>
            <a:schemeClr val="tx1"/>
          </a:solidFill>
          <a:ln w="9525">
            <a:noFill/>
            <a:round/>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342900" algn="l"/>
              </a:tabLst>
              <a:defRPr/>
            </a:pPr>
            <a:r>
              <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Population: </a:t>
            </a: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8,618,748</a:t>
            </a:r>
            <a:endPar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4" name="Table 43">
            <a:extLst>
              <a:ext uri="{FF2B5EF4-FFF2-40B4-BE49-F238E27FC236}">
                <a16:creationId xmlns:a16="http://schemas.microsoft.com/office/drawing/2014/main" id="{D294DD21-FBAC-B69C-7381-436D02AB03AE}"/>
              </a:ext>
            </a:extLst>
          </p:cNvPr>
          <p:cNvGraphicFramePr>
            <a:graphicFrameLocks noGrp="1"/>
          </p:cNvGraphicFramePr>
          <p:nvPr>
            <p:extLst>
              <p:ext uri="{D42A27DB-BD31-4B8C-83A1-F6EECF244321}">
                <p14:modId xmlns:p14="http://schemas.microsoft.com/office/powerpoint/2010/main" val="527669572"/>
              </p:ext>
            </p:extLst>
          </p:nvPr>
        </p:nvGraphicFramePr>
        <p:xfrm>
          <a:off x="8369877" y="4190979"/>
          <a:ext cx="2794000" cy="711200"/>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708627148"/>
                    </a:ext>
                  </a:extLst>
                </a:gridCol>
                <a:gridCol w="965200">
                  <a:extLst>
                    <a:ext uri="{9D8B030D-6E8A-4147-A177-3AD203B41FA5}">
                      <a16:colId xmlns:a16="http://schemas.microsoft.com/office/drawing/2014/main" val="4205159533"/>
                    </a:ext>
                  </a:extLst>
                </a:gridCol>
              </a:tblGrid>
              <a:tr h="177800">
                <a:tc>
                  <a:txBody>
                    <a:bodyPr/>
                    <a:lstStyle/>
                    <a:p>
                      <a:pPr algn="l" fontAlgn="b"/>
                      <a:r>
                        <a:rPr lang="en-US" sz="1100" u="none" strike="noStrike" dirty="0">
                          <a:solidFill>
                            <a:schemeClr val="tx1"/>
                          </a:solidFill>
                          <a:effectLst/>
                        </a:rPr>
                        <a:t>Population</a:t>
                      </a:r>
                      <a:endParaRPr lang="en-US" sz="11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u="none" strike="noStrike" dirty="0">
                          <a:solidFill>
                            <a:schemeClr val="tx1"/>
                          </a:solidFill>
                          <a:effectLst/>
                        </a:rPr>
                        <a:t>8,618,748</a:t>
                      </a:r>
                      <a:endParaRPr lang="en-US" sz="11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70024029"/>
                  </a:ext>
                </a:extLst>
              </a:tr>
              <a:tr h="177800">
                <a:tc>
                  <a:txBody>
                    <a:bodyPr/>
                    <a:lstStyle/>
                    <a:p>
                      <a:pPr algn="l" fontAlgn="b"/>
                      <a:r>
                        <a:rPr lang="en-US" sz="1100" u="none" strike="noStrike" dirty="0">
                          <a:solidFill>
                            <a:schemeClr val="tx1"/>
                          </a:solidFill>
                          <a:effectLst/>
                        </a:rPr>
                        <a:t>Households</a:t>
                      </a:r>
                      <a:endParaRPr lang="en-US" sz="11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u="none" strike="noStrike" dirty="0">
                          <a:solidFill>
                            <a:schemeClr val="tx1"/>
                          </a:solidFill>
                          <a:effectLst/>
                        </a:rPr>
                        <a:t>3,370,598 </a:t>
                      </a:r>
                      <a:endParaRPr lang="en-US" sz="11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12862684"/>
                  </a:ext>
                </a:extLst>
              </a:tr>
              <a:tr h="177800">
                <a:tc>
                  <a:txBody>
                    <a:bodyPr/>
                    <a:lstStyle/>
                    <a:p>
                      <a:pPr algn="l" fontAlgn="b"/>
                      <a:r>
                        <a:rPr lang="en-US" sz="1100" u="none" strike="noStrike" dirty="0">
                          <a:solidFill>
                            <a:schemeClr val="tx1"/>
                          </a:solidFill>
                          <a:effectLst/>
                        </a:rPr>
                        <a:t>Household Income (mil. $)</a:t>
                      </a:r>
                      <a:endParaRPr lang="en-US" sz="11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u="none" strike="noStrike" dirty="0">
                          <a:solidFill>
                            <a:schemeClr val="tx1"/>
                          </a:solidFill>
                          <a:effectLst/>
                        </a:rPr>
                        <a:t>$408,531</a:t>
                      </a:r>
                      <a:endParaRPr lang="en-US" sz="11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45884495"/>
                  </a:ext>
                </a:extLst>
              </a:tr>
              <a:tr h="177800">
                <a:tc>
                  <a:txBody>
                    <a:bodyPr/>
                    <a:lstStyle/>
                    <a:p>
                      <a:pPr algn="l" fontAlgn="b"/>
                      <a:r>
                        <a:rPr lang="en-US" sz="1100" u="none" strike="noStrike" dirty="0">
                          <a:solidFill>
                            <a:schemeClr val="tx1"/>
                          </a:solidFill>
                          <a:effectLst/>
                        </a:rPr>
                        <a:t>Mean Household Income</a:t>
                      </a:r>
                      <a:endParaRPr lang="en-US" sz="11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u="none" strike="noStrike" dirty="0">
                          <a:solidFill>
                            <a:schemeClr val="tx1"/>
                          </a:solidFill>
                          <a:effectLst/>
                        </a:rPr>
                        <a:t>$121,204</a:t>
                      </a:r>
                      <a:endParaRPr lang="en-US" sz="1100" b="0" i="0" u="none" strike="noStrike" dirty="0">
                        <a:solidFill>
                          <a:schemeClr val="tx1"/>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42619669"/>
                  </a:ext>
                </a:extLst>
              </a:tr>
            </a:tbl>
          </a:graphicData>
        </a:graphic>
      </p:graphicFrame>
    </p:spTree>
    <p:extLst>
      <p:ext uri="{BB962C8B-B14F-4D97-AF65-F5344CB8AC3E}">
        <p14:creationId xmlns:p14="http://schemas.microsoft.com/office/powerpoint/2010/main" val="171854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522834-0E3B-A440-17D8-E2CF2C2B1F64}"/>
              </a:ext>
            </a:extLst>
          </p:cNvPr>
          <p:cNvSpPr>
            <a:spLocks noGrp="1"/>
          </p:cNvSpPr>
          <p:nvPr>
            <p:ph type="title" idx="4294967295"/>
          </p:nvPr>
        </p:nvSpPr>
        <p:spPr>
          <a:xfrm>
            <a:off x="914400" y="287338"/>
            <a:ext cx="10790238" cy="585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3200" b="1" i="0" u="none" strike="noStrike" kern="1200" cap="none" spc="-80" normalizeH="0" baseline="0" noProof="0" dirty="0">
                <a:ln>
                  <a:noFill/>
                </a:ln>
                <a:solidFill>
                  <a:schemeClr val="tx1"/>
                </a:solidFill>
                <a:effectLst/>
                <a:uLnTx/>
                <a:uFillTx/>
                <a:latin typeface="+mj-lt"/>
                <a:ea typeface="Open Sans Extrabold" pitchFamily="2" charset="0"/>
                <a:cs typeface="Open Sans Extrabold" pitchFamily="2" charset="0"/>
              </a:rPr>
              <a:t>Summary of PHL Air Service</a:t>
            </a:r>
          </a:p>
        </p:txBody>
      </p:sp>
      <p:sp>
        <p:nvSpPr>
          <p:cNvPr id="8" name="Rectangle 7">
            <a:extLst>
              <a:ext uri="{FF2B5EF4-FFF2-40B4-BE49-F238E27FC236}">
                <a16:creationId xmlns:a16="http://schemas.microsoft.com/office/drawing/2014/main" id="{3448DCFB-8386-0DFB-DDAA-71361AA28EFD}"/>
              </a:ext>
            </a:extLst>
          </p:cNvPr>
          <p:cNvSpPr/>
          <p:nvPr/>
        </p:nvSpPr>
        <p:spPr>
          <a:xfrm>
            <a:off x="914398" y="952510"/>
            <a:ext cx="5181602" cy="289682"/>
          </a:xfrm>
          <a:prstGeom prst="rect">
            <a:avLst/>
          </a:prstGeom>
          <a:solidFill>
            <a:srgbClr val="1E2D5F"/>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ea typeface="+mn-ea"/>
                <a:cs typeface="Arial" panose="020B0604020202020204" pitchFamily="34" charset="0"/>
              </a:rPr>
              <a:t>Historical Enplanements (FY2016 – FY2025) (Millions)</a:t>
            </a:r>
            <a:r>
              <a:rPr kumimoji="0" lang="en-US" sz="1000" b="1" i="0" u="none" strike="noStrike" kern="1200" cap="none" spc="0" normalizeH="0" baseline="30000" noProof="0" dirty="0">
                <a:ln>
                  <a:noFill/>
                </a:ln>
                <a:solidFill>
                  <a:srgbClr val="FFFFFF"/>
                </a:solidFill>
                <a:effectLst/>
                <a:uLnTx/>
                <a:uFillTx/>
                <a:ea typeface="+mn-ea"/>
                <a:cs typeface="Arial" panose="020B0604020202020204" pitchFamily="34" charset="0"/>
              </a:rPr>
              <a:t>1</a:t>
            </a:r>
          </a:p>
        </p:txBody>
      </p:sp>
      <p:graphicFrame>
        <p:nvGraphicFramePr>
          <p:cNvPr id="9" name="Content Placeholder 1">
            <a:extLst>
              <a:ext uri="{FF2B5EF4-FFF2-40B4-BE49-F238E27FC236}">
                <a16:creationId xmlns:a16="http://schemas.microsoft.com/office/drawing/2014/main" id="{EF1905F1-B622-9137-1079-2A774F3BB22E}"/>
              </a:ext>
            </a:extLst>
          </p:cNvPr>
          <p:cNvGraphicFramePr>
            <a:graphicFrameLocks/>
          </p:cNvGraphicFramePr>
          <p:nvPr>
            <p:extLst>
              <p:ext uri="{D42A27DB-BD31-4B8C-83A1-F6EECF244321}">
                <p14:modId xmlns:p14="http://schemas.microsoft.com/office/powerpoint/2010/main" val="4000250907"/>
              </p:ext>
            </p:extLst>
          </p:nvPr>
        </p:nvGraphicFramePr>
        <p:xfrm>
          <a:off x="914398" y="1266886"/>
          <a:ext cx="5376674" cy="365760"/>
        </p:xfrm>
        <a:graphic>
          <a:graphicData uri="http://schemas.openxmlformats.org/drawingml/2006/table">
            <a:tbl>
              <a:tblPr firstRow="1" bandRow="1">
                <a:tableStyleId>{2D5ABB26-0587-4C30-8999-92F81FD0307C}</a:tableStyleId>
              </a:tblPr>
              <a:tblGrid>
                <a:gridCol w="5376674">
                  <a:extLst>
                    <a:ext uri="{9D8B030D-6E8A-4147-A177-3AD203B41FA5}">
                      <a16:colId xmlns:a16="http://schemas.microsoft.com/office/drawing/2014/main" val="20000"/>
                    </a:ext>
                  </a:extLst>
                </a:gridCol>
              </a:tblGrid>
              <a:tr h="289193">
                <a:tc>
                  <a:txBody>
                    <a:bodyPr/>
                    <a:lstStyle/>
                    <a:p>
                      <a:pPr algn="ctr"/>
                      <a:r>
                        <a:rPr lang="en-US" sz="900" b="1" i="0" dirty="0">
                          <a:solidFill>
                            <a:srgbClr val="1E2D5F"/>
                          </a:solidFill>
                          <a:latin typeface="+mn-lt"/>
                        </a:rPr>
                        <a:t>In FY2025, enplaned passenger traffic increased 4.8% year over year. From FY2020 through FY2025, total enplanement increased by a CAGR of 4.5%.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Chart 6" descr="A stacked bar graph depicting the historical enplanements at the PHL airport, including domestic and international flights. The graph shows enplanements growing steadily despite a large decrease in 2021 due to the COVID-19 pandemic.">
            <a:extLst>
              <a:ext uri="{FF2B5EF4-FFF2-40B4-BE49-F238E27FC236}">
                <a16:creationId xmlns:a16="http://schemas.microsoft.com/office/drawing/2014/main" id="{5EEEE2A8-AB2D-5674-450D-7439AC99171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6138683"/>
              </p:ext>
            </p:extLst>
          </p:nvPr>
        </p:nvGraphicFramePr>
        <p:xfrm>
          <a:off x="914398" y="1668085"/>
          <a:ext cx="5376674" cy="2356353"/>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292583F2-BE14-FCE9-4B8F-12AD6E21E62A}"/>
              </a:ext>
            </a:extLst>
          </p:cNvPr>
          <p:cNvSpPr/>
          <p:nvPr/>
        </p:nvSpPr>
        <p:spPr>
          <a:xfrm>
            <a:off x="6327644" y="952510"/>
            <a:ext cx="5376674" cy="289682"/>
          </a:xfrm>
          <a:prstGeom prst="rect">
            <a:avLst/>
          </a:prstGeom>
          <a:solidFill>
            <a:srgbClr val="1E2D5F"/>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ea typeface="+mn-ea"/>
                <a:cs typeface="Arial" panose="020B0604020202020204" pitchFamily="34" charset="0"/>
              </a:rPr>
              <a:t>Origin &amp; Destination vs. Connecting Traffic (FY2016-FY2025) (Millions)</a:t>
            </a:r>
            <a:r>
              <a:rPr lang="en-US" sz="1000" b="1" baseline="30000" dirty="0">
                <a:solidFill>
                  <a:srgbClr val="FFFFFF"/>
                </a:solidFill>
                <a:cs typeface="Arial" panose="020B0604020202020204" pitchFamily="34" charset="0"/>
              </a:rPr>
              <a:t>2</a:t>
            </a:r>
            <a:endParaRPr kumimoji="0" lang="en-US" sz="1000" b="1" i="0" u="none" strike="noStrike" kern="1200" cap="none" spc="0" normalizeH="0" baseline="30000" noProof="0" dirty="0">
              <a:ln>
                <a:noFill/>
              </a:ln>
              <a:solidFill>
                <a:srgbClr val="FFFFFF"/>
              </a:solidFill>
              <a:effectLst/>
              <a:uLnTx/>
              <a:uFillTx/>
              <a:ea typeface="+mn-ea"/>
              <a:cs typeface="Arial" panose="020B0604020202020204" pitchFamily="34" charset="0"/>
            </a:endParaRPr>
          </a:p>
        </p:txBody>
      </p:sp>
      <p:graphicFrame>
        <p:nvGraphicFramePr>
          <p:cNvPr id="10" name="Chart 9" descr="A stacked bar graph depicting the number of passengers utilizing the PHL airport. These numbers include passengers flying with PHL as the origin and destination, as well as passengers utilizing PHL as the connecting flight.">
            <a:extLst>
              <a:ext uri="{FF2B5EF4-FFF2-40B4-BE49-F238E27FC236}">
                <a16:creationId xmlns:a16="http://schemas.microsoft.com/office/drawing/2014/main" id="{9E003FBC-DE1C-2884-F161-3547FD94D1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1013303"/>
              </p:ext>
            </p:extLst>
          </p:nvPr>
        </p:nvGraphicFramePr>
        <p:xfrm>
          <a:off x="6327644" y="1285936"/>
          <a:ext cx="5376674" cy="2246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a:extLst>
              <a:ext uri="{FF2B5EF4-FFF2-40B4-BE49-F238E27FC236}">
                <a16:creationId xmlns:a16="http://schemas.microsoft.com/office/drawing/2014/main" id="{BD5082F4-3D0F-2BEB-F297-CA9A2D44BCF4}"/>
              </a:ext>
            </a:extLst>
          </p:cNvPr>
          <p:cNvGraphicFramePr>
            <a:graphicFrameLocks noGrp="1"/>
          </p:cNvGraphicFramePr>
          <p:nvPr>
            <p:extLst>
              <p:ext uri="{D42A27DB-BD31-4B8C-83A1-F6EECF244321}">
                <p14:modId xmlns:p14="http://schemas.microsoft.com/office/powerpoint/2010/main" val="4232873311"/>
              </p:ext>
            </p:extLst>
          </p:nvPr>
        </p:nvGraphicFramePr>
        <p:xfrm>
          <a:off x="6467090" y="3373757"/>
          <a:ext cx="5097781" cy="417195"/>
        </p:xfrm>
        <a:graphic>
          <a:graphicData uri="http://schemas.openxmlformats.org/drawingml/2006/table">
            <a:tbl>
              <a:tblPr/>
              <a:tblGrid>
                <a:gridCol w="849631">
                  <a:extLst>
                    <a:ext uri="{9D8B030D-6E8A-4147-A177-3AD203B41FA5}">
                      <a16:colId xmlns:a16="http://schemas.microsoft.com/office/drawing/2014/main" val="857842241"/>
                    </a:ext>
                  </a:extLst>
                </a:gridCol>
                <a:gridCol w="424815">
                  <a:extLst>
                    <a:ext uri="{9D8B030D-6E8A-4147-A177-3AD203B41FA5}">
                      <a16:colId xmlns:a16="http://schemas.microsoft.com/office/drawing/2014/main" val="798373191"/>
                    </a:ext>
                  </a:extLst>
                </a:gridCol>
                <a:gridCol w="424815">
                  <a:extLst>
                    <a:ext uri="{9D8B030D-6E8A-4147-A177-3AD203B41FA5}">
                      <a16:colId xmlns:a16="http://schemas.microsoft.com/office/drawing/2014/main" val="3307611416"/>
                    </a:ext>
                  </a:extLst>
                </a:gridCol>
                <a:gridCol w="424815">
                  <a:extLst>
                    <a:ext uri="{9D8B030D-6E8A-4147-A177-3AD203B41FA5}">
                      <a16:colId xmlns:a16="http://schemas.microsoft.com/office/drawing/2014/main" val="2508749693"/>
                    </a:ext>
                  </a:extLst>
                </a:gridCol>
                <a:gridCol w="424815">
                  <a:extLst>
                    <a:ext uri="{9D8B030D-6E8A-4147-A177-3AD203B41FA5}">
                      <a16:colId xmlns:a16="http://schemas.microsoft.com/office/drawing/2014/main" val="3522596562"/>
                    </a:ext>
                  </a:extLst>
                </a:gridCol>
                <a:gridCol w="424815">
                  <a:extLst>
                    <a:ext uri="{9D8B030D-6E8A-4147-A177-3AD203B41FA5}">
                      <a16:colId xmlns:a16="http://schemas.microsoft.com/office/drawing/2014/main" val="2305942817"/>
                    </a:ext>
                  </a:extLst>
                </a:gridCol>
                <a:gridCol w="424815">
                  <a:extLst>
                    <a:ext uri="{9D8B030D-6E8A-4147-A177-3AD203B41FA5}">
                      <a16:colId xmlns:a16="http://schemas.microsoft.com/office/drawing/2014/main" val="1221444493"/>
                    </a:ext>
                  </a:extLst>
                </a:gridCol>
                <a:gridCol w="424815">
                  <a:extLst>
                    <a:ext uri="{9D8B030D-6E8A-4147-A177-3AD203B41FA5}">
                      <a16:colId xmlns:a16="http://schemas.microsoft.com/office/drawing/2014/main" val="3812507656"/>
                    </a:ext>
                  </a:extLst>
                </a:gridCol>
                <a:gridCol w="424815">
                  <a:extLst>
                    <a:ext uri="{9D8B030D-6E8A-4147-A177-3AD203B41FA5}">
                      <a16:colId xmlns:a16="http://schemas.microsoft.com/office/drawing/2014/main" val="20633753"/>
                    </a:ext>
                  </a:extLst>
                </a:gridCol>
                <a:gridCol w="424815">
                  <a:extLst>
                    <a:ext uri="{9D8B030D-6E8A-4147-A177-3AD203B41FA5}">
                      <a16:colId xmlns:a16="http://schemas.microsoft.com/office/drawing/2014/main" val="1226578443"/>
                    </a:ext>
                  </a:extLst>
                </a:gridCol>
                <a:gridCol w="424815">
                  <a:extLst>
                    <a:ext uri="{9D8B030D-6E8A-4147-A177-3AD203B41FA5}">
                      <a16:colId xmlns:a16="http://schemas.microsoft.com/office/drawing/2014/main" val="1827674866"/>
                    </a:ext>
                  </a:extLst>
                </a:gridCol>
              </a:tblGrid>
              <a:tr h="139065">
                <a:tc>
                  <a:txBody>
                    <a:bodyPr/>
                    <a:lstStyle/>
                    <a:p>
                      <a:pPr algn="ctr" fontAlgn="b"/>
                      <a:r>
                        <a:rPr lang="en-US" sz="800" b="0" i="0" u="none" strike="noStrike" dirty="0">
                          <a:solidFill>
                            <a:srgbClr val="000000"/>
                          </a:solidFill>
                          <a:effectLst/>
                          <a:latin typeface="Arial" panose="020B0604020202020204" pitchFamily="34" charset="0"/>
                        </a:rPr>
                        <a:t> </a:t>
                      </a:r>
                    </a:p>
                  </a:txBody>
                  <a:tcPr marL="0" marR="0" marT="9525" marB="0" anchor="b">
                    <a:lnL>
                      <a:noFill/>
                    </a:lnL>
                    <a:lnR>
                      <a:noFill/>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3D5E3"/>
                    </a:solidFill>
                  </a:tcPr>
                </a:tc>
                <a:tc>
                  <a:txBody>
                    <a:bodyPr/>
                    <a:lstStyle/>
                    <a:p>
                      <a:pPr algn="ctr" fontAlgn="ctr"/>
                      <a:r>
                        <a:rPr lang="en-US" sz="800" b="1" i="0" u="none" strike="noStrike" dirty="0">
                          <a:solidFill>
                            <a:srgbClr val="1E2D5F"/>
                          </a:solidFill>
                          <a:effectLst/>
                          <a:latin typeface="Wells Fargo Sans" panose="020B0503020203020204" pitchFamily="34" charset="0"/>
                        </a:rPr>
                        <a:t>2016</a:t>
                      </a:r>
                    </a:p>
                  </a:txBody>
                  <a:tcPr marL="0" marR="0" marT="9525" marB="0" anchor="ctr">
                    <a:lnL>
                      <a:no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3D5E3"/>
                    </a:solidFill>
                  </a:tcPr>
                </a:tc>
                <a:tc>
                  <a:txBody>
                    <a:bodyPr/>
                    <a:lstStyle/>
                    <a:p>
                      <a:pPr algn="ctr" fontAlgn="ctr"/>
                      <a:r>
                        <a:rPr lang="en-US" sz="800" b="1" i="0" u="none" strike="noStrike" dirty="0">
                          <a:solidFill>
                            <a:srgbClr val="1E2D5F"/>
                          </a:solidFill>
                          <a:effectLst/>
                          <a:latin typeface="Wells Fargo Sans" panose="020B0503020203020204" pitchFamily="34" charset="0"/>
                        </a:rPr>
                        <a:t>2017</a:t>
                      </a:r>
                    </a:p>
                  </a:txBody>
                  <a:tcPr marL="0" marR="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3D5E3"/>
                    </a:solidFill>
                  </a:tcPr>
                </a:tc>
                <a:tc>
                  <a:txBody>
                    <a:bodyPr/>
                    <a:lstStyle/>
                    <a:p>
                      <a:pPr algn="ctr" fontAlgn="ctr"/>
                      <a:r>
                        <a:rPr lang="en-US" sz="800" b="1" i="0" u="none" strike="noStrike" dirty="0">
                          <a:solidFill>
                            <a:srgbClr val="1E2D5F"/>
                          </a:solidFill>
                          <a:effectLst/>
                          <a:latin typeface="Wells Fargo Sans" panose="020B0503020203020204" pitchFamily="34" charset="0"/>
                        </a:rPr>
                        <a:t>2018</a:t>
                      </a:r>
                    </a:p>
                  </a:txBody>
                  <a:tcPr marL="0" marR="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3D5E3"/>
                    </a:solidFill>
                  </a:tcPr>
                </a:tc>
                <a:tc>
                  <a:txBody>
                    <a:bodyPr/>
                    <a:lstStyle/>
                    <a:p>
                      <a:pPr algn="ctr" fontAlgn="ctr"/>
                      <a:r>
                        <a:rPr lang="en-US" sz="800" b="1" i="0" u="none" strike="noStrike" dirty="0">
                          <a:solidFill>
                            <a:srgbClr val="1E2D5F"/>
                          </a:solidFill>
                          <a:effectLst/>
                          <a:latin typeface="Wells Fargo Sans" panose="020B0503020203020204" pitchFamily="34" charset="0"/>
                        </a:rPr>
                        <a:t>2019</a:t>
                      </a:r>
                    </a:p>
                  </a:txBody>
                  <a:tcPr marL="0" marR="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3D5E3"/>
                    </a:solidFill>
                  </a:tcPr>
                </a:tc>
                <a:tc>
                  <a:txBody>
                    <a:bodyPr/>
                    <a:lstStyle/>
                    <a:p>
                      <a:pPr algn="ctr" fontAlgn="ctr"/>
                      <a:r>
                        <a:rPr lang="en-US" sz="800" b="1" i="0" u="none" strike="noStrike" dirty="0">
                          <a:solidFill>
                            <a:srgbClr val="1E2D5F"/>
                          </a:solidFill>
                          <a:effectLst/>
                          <a:latin typeface="Wells Fargo Sans" panose="020B0503020203020204" pitchFamily="34" charset="0"/>
                        </a:rPr>
                        <a:t>2020</a:t>
                      </a:r>
                    </a:p>
                  </a:txBody>
                  <a:tcPr marL="0" marR="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3D5E3"/>
                    </a:solidFill>
                  </a:tcPr>
                </a:tc>
                <a:tc>
                  <a:txBody>
                    <a:bodyPr/>
                    <a:lstStyle/>
                    <a:p>
                      <a:pPr algn="ctr" fontAlgn="ctr"/>
                      <a:r>
                        <a:rPr lang="en-US" sz="800" b="1" i="0" u="none" strike="noStrike" dirty="0">
                          <a:solidFill>
                            <a:srgbClr val="1E2D5F"/>
                          </a:solidFill>
                          <a:effectLst/>
                          <a:latin typeface="Wells Fargo Sans" panose="020B0503020203020204" pitchFamily="34" charset="0"/>
                        </a:rPr>
                        <a:t>2021</a:t>
                      </a:r>
                    </a:p>
                  </a:txBody>
                  <a:tcPr marL="0" marR="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3D5E3"/>
                    </a:solidFill>
                  </a:tcPr>
                </a:tc>
                <a:tc>
                  <a:txBody>
                    <a:bodyPr/>
                    <a:lstStyle/>
                    <a:p>
                      <a:pPr algn="ctr" fontAlgn="ctr"/>
                      <a:r>
                        <a:rPr lang="en-US" sz="800" b="1" i="0" u="none" strike="noStrike" dirty="0">
                          <a:solidFill>
                            <a:srgbClr val="1E2D5F"/>
                          </a:solidFill>
                          <a:effectLst/>
                          <a:latin typeface="Wells Fargo Sans" panose="020B0503020203020204" pitchFamily="34" charset="0"/>
                        </a:rPr>
                        <a:t>2022</a:t>
                      </a:r>
                    </a:p>
                  </a:txBody>
                  <a:tcPr marL="0" marR="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3D5E3"/>
                    </a:solidFill>
                  </a:tcPr>
                </a:tc>
                <a:tc>
                  <a:txBody>
                    <a:bodyPr/>
                    <a:lstStyle/>
                    <a:p>
                      <a:pPr algn="ctr" fontAlgn="ctr"/>
                      <a:r>
                        <a:rPr lang="en-US" sz="800" b="1" i="0" u="none" strike="noStrike" dirty="0">
                          <a:solidFill>
                            <a:srgbClr val="1E2D5F"/>
                          </a:solidFill>
                          <a:effectLst/>
                          <a:latin typeface="Wells Fargo Sans" panose="020B0503020203020204" pitchFamily="34" charset="0"/>
                        </a:rPr>
                        <a:t>2023</a:t>
                      </a:r>
                    </a:p>
                  </a:txBody>
                  <a:tcPr marL="0" marR="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3D5E3"/>
                    </a:solidFill>
                  </a:tcPr>
                </a:tc>
                <a:tc>
                  <a:txBody>
                    <a:bodyPr/>
                    <a:lstStyle/>
                    <a:p>
                      <a:pPr algn="ctr" fontAlgn="ctr"/>
                      <a:r>
                        <a:rPr lang="en-US" sz="800" b="1" i="0" u="none" strike="noStrike" dirty="0">
                          <a:solidFill>
                            <a:srgbClr val="1E2D5F"/>
                          </a:solidFill>
                          <a:effectLst/>
                          <a:latin typeface="Wells Fargo Sans" panose="020B0503020203020204" pitchFamily="34" charset="0"/>
                        </a:rPr>
                        <a:t>2024</a:t>
                      </a:r>
                    </a:p>
                  </a:txBody>
                  <a:tcPr marL="0" marR="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3D5E3"/>
                    </a:solidFill>
                  </a:tcPr>
                </a:tc>
                <a:tc>
                  <a:txBody>
                    <a:bodyPr/>
                    <a:lstStyle/>
                    <a:p>
                      <a:pPr algn="ctr" fontAlgn="ctr"/>
                      <a:r>
                        <a:rPr lang="en-US" sz="800" b="1" i="0" u="none" strike="noStrike" dirty="0">
                          <a:solidFill>
                            <a:srgbClr val="1E2D5F"/>
                          </a:solidFill>
                          <a:effectLst/>
                          <a:latin typeface="Wells Fargo Sans" panose="020B0503020203020204" pitchFamily="34" charset="0"/>
                        </a:rPr>
                        <a:t>2025</a:t>
                      </a:r>
                    </a:p>
                  </a:txBody>
                  <a:tcPr marL="0" marR="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3D5E3"/>
                    </a:solidFill>
                  </a:tcPr>
                </a:tc>
                <a:extLst>
                  <a:ext uri="{0D108BD9-81ED-4DB2-BD59-A6C34878D82A}">
                    <a16:rowId xmlns:a16="http://schemas.microsoft.com/office/drawing/2014/main" val="3305958313"/>
                  </a:ext>
                </a:extLst>
              </a:tr>
              <a:tr h="139065">
                <a:tc>
                  <a:txBody>
                    <a:bodyPr/>
                    <a:lstStyle/>
                    <a:p>
                      <a:pPr algn="ctr" fontAlgn="b"/>
                      <a:r>
                        <a:rPr lang="en-US" sz="800" b="1" i="0" u="none" strike="noStrike" dirty="0">
                          <a:solidFill>
                            <a:srgbClr val="1E2D5F"/>
                          </a:solidFill>
                          <a:effectLst/>
                          <a:latin typeface="Wells Fargo Sans" panose="020B0503020203020204" pitchFamily="34" charset="0"/>
                        </a:rPr>
                        <a:t>O&amp;D %</a:t>
                      </a:r>
                    </a:p>
                  </a:txBody>
                  <a:tcPr marL="0" marR="0"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a:solidFill>
                            <a:srgbClr val="1E2D5F"/>
                          </a:solidFill>
                          <a:effectLst/>
                          <a:latin typeface="Wells Fargo Sans" panose="020B0503020203020204" pitchFamily="34" charset="0"/>
                        </a:rPr>
                        <a:t>65%</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1E2D5F"/>
                          </a:solidFill>
                          <a:effectLst/>
                          <a:latin typeface="Wells Fargo Sans" panose="020B0503020203020204" pitchFamily="34" charset="0"/>
                        </a:rPr>
                        <a:t>69%</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1E2D5F"/>
                          </a:solidFill>
                          <a:effectLst/>
                          <a:latin typeface="Wells Fargo Sans" panose="020B0503020203020204" pitchFamily="34" charset="0"/>
                        </a:rPr>
                        <a:t>68%</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1E2D5F"/>
                          </a:solidFill>
                          <a:effectLst/>
                          <a:latin typeface="Wells Fargo Sans" panose="020B0503020203020204" pitchFamily="34" charset="0"/>
                        </a:rPr>
                        <a:t>68%</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1E2D5F"/>
                          </a:solidFill>
                          <a:effectLst/>
                          <a:latin typeface="Wells Fargo Sans" panose="020B0503020203020204" pitchFamily="34" charset="0"/>
                        </a:rPr>
                        <a:t>70%</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1E2D5F"/>
                          </a:solidFill>
                          <a:effectLst/>
                          <a:latin typeface="Wells Fargo Sans" panose="020B0503020203020204" pitchFamily="34" charset="0"/>
                        </a:rPr>
                        <a:t>77%</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1E2D5F"/>
                          </a:solidFill>
                          <a:effectLst/>
                          <a:latin typeface="Wells Fargo Sans" panose="020B0503020203020204" pitchFamily="34" charset="0"/>
                        </a:rPr>
                        <a:t>77%</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1E2D5F"/>
                          </a:solidFill>
                          <a:effectLst/>
                          <a:latin typeface="Wells Fargo Sans" panose="020B0503020203020204" pitchFamily="34" charset="0"/>
                        </a:rPr>
                        <a:t>76%</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1E2D5F"/>
                          </a:solidFill>
                          <a:effectLst/>
                          <a:latin typeface="Wells Fargo Sans" panose="020B0503020203020204" pitchFamily="34" charset="0"/>
                        </a:rPr>
                        <a:t>76%</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1E2D5F"/>
                          </a:solidFill>
                          <a:effectLst/>
                          <a:latin typeface="Wells Fargo Sans" panose="020B0503020203020204" pitchFamily="34" charset="0"/>
                        </a:rPr>
                        <a:t>75%</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786055567"/>
                  </a:ext>
                </a:extLst>
              </a:tr>
              <a:tr h="139065">
                <a:tc>
                  <a:txBody>
                    <a:bodyPr/>
                    <a:lstStyle/>
                    <a:p>
                      <a:pPr algn="ctr" fontAlgn="ctr"/>
                      <a:r>
                        <a:rPr lang="en-US" sz="800" b="1" i="0" u="none" strike="noStrike" dirty="0">
                          <a:solidFill>
                            <a:srgbClr val="1E2D5F"/>
                          </a:solidFill>
                          <a:effectLst/>
                          <a:latin typeface="Wells Fargo Sans" panose="020B0503020203020204" pitchFamily="34" charset="0"/>
                        </a:rPr>
                        <a:t>Connecting %</a:t>
                      </a:r>
                    </a:p>
                  </a:txBody>
                  <a:tcPr marL="0" marR="0"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lumMod val="95000"/>
                      </a:schemeClr>
                    </a:solidFill>
                  </a:tcPr>
                </a:tc>
                <a:tc>
                  <a:txBody>
                    <a:bodyPr/>
                    <a:lstStyle/>
                    <a:p>
                      <a:pPr algn="ctr" fontAlgn="b"/>
                      <a:r>
                        <a:rPr lang="en-US" sz="800" b="1" i="0" u="none" strike="noStrike" dirty="0">
                          <a:solidFill>
                            <a:srgbClr val="70B0CA"/>
                          </a:solidFill>
                          <a:effectLst/>
                          <a:latin typeface="Wells Fargo Sans" panose="020B0503020203020204" pitchFamily="34" charset="0"/>
                        </a:rPr>
                        <a:t>35%</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70B0CA"/>
                          </a:solidFill>
                          <a:effectLst/>
                          <a:latin typeface="Wells Fargo Sans" panose="020B0503020203020204" pitchFamily="34" charset="0"/>
                        </a:rPr>
                        <a:t>31%</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70B0CA"/>
                          </a:solidFill>
                          <a:effectLst/>
                          <a:latin typeface="Wells Fargo Sans" panose="020B0503020203020204" pitchFamily="34" charset="0"/>
                        </a:rPr>
                        <a:t>32%</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70B0CA"/>
                          </a:solidFill>
                          <a:effectLst/>
                          <a:latin typeface="Wells Fargo Sans" panose="020B0503020203020204" pitchFamily="34" charset="0"/>
                        </a:rPr>
                        <a:t>32%</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70B0CA"/>
                          </a:solidFill>
                          <a:effectLst/>
                          <a:latin typeface="Wells Fargo Sans" panose="020B0503020203020204" pitchFamily="34" charset="0"/>
                        </a:rPr>
                        <a:t>30%</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70B0CA"/>
                          </a:solidFill>
                          <a:effectLst/>
                          <a:latin typeface="Wells Fargo Sans" panose="020B0503020203020204" pitchFamily="34" charset="0"/>
                        </a:rPr>
                        <a:t>23%</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70B0CA"/>
                          </a:solidFill>
                          <a:effectLst/>
                          <a:latin typeface="Wells Fargo Sans" panose="020B0503020203020204" pitchFamily="34" charset="0"/>
                        </a:rPr>
                        <a:t>23%</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70B0CA"/>
                          </a:solidFill>
                          <a:effectLst/>
                          <a:latin typeface="Wells Fargo Sans" panose="020B0503020203020204" pitchFamily="34" charset="0"/>
                        </a:rPr>
                        <a:t>24%</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70B0CA"/>
                          </a:solidFill>
                          <a:effectLst/>
                          <a:latin typeface="Wells Fargo Sans" panose="020B0503020203020204" pitchFamily="34" charset="0"/>
                        </a:rPr>
                        <a:t>24%</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fontAlgn="b"/>
                      <a:r>
                        <a:rPr lang="en-US" sz="800" b="1" i="0" u="none" strike="noStrike" dirty="0">
                          <a:solidFill>
                            <a:srgbClr val="70B0CA"/>
                          </a:solidFill>
                          <a:effectLst/>
                          <a:latin typeface="Wells Fargo Sans" panose="020B0503020203020204" pitchFamily="34" charset="0"/>
                        </a:rPr>
                        <a:t>25%</a:t>
                      </a:r>
                    </a:p>
                  </a:txBody>
                  <a:tcPr marL="9525" marR="9525" marT="9525"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664655916"/>
                  </a:ext>
                </a:extLst>
              </a:tr>
            </a:tbl>
          </a:graphicData>
        </a:graphic>
      </p:graphicFrame>
      <p:sp>
        <p:nvSpPr>
          <p:cNvPr id="19" name="Rectangle 18">
            <a:extLst>
              <a:ext uri="{FF2B5EF4-FFF2-40B4-BE49-F238E27FC236}">
                <a16:creationId xmlns:a16="http://schemas.microsoft.com/office/drawing/2014/main" id="{EA491054-2CDF-88F7-3A05-FCE35F6446D0}"/>
              </a:ext>
            </a:extLst>
          </p:cNvPr>
          <p:cNvSpPr/>
          <p:nvPr/>
        </p:nvSpPr>
        <p:spPr>
          <a:xfrm>
            <a:off x="981072" y="3967288"/>
            <a:ext cx="5114927" cy="289682"/>
          </a:xfrm>
          <a:prstGeom prst="rect">
            <a:avLst/>
          </a:prstGeom>
          <a:solidFill>
            <a:srgbClr val="1E2D5F"/>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ea typeface="+mn-ea"/>
                <a:cs typeface="Arial" panose="020B0604020202020204" pitchFamily="34" charset="0"/>
              </a:rPr>
              <a:t>Airline* Market Share by Enplanements (</a:t>
            </a:r>
            <a:r>
              <a:rPr lang="en-US" sz="1000" b="1" dirty="0">
                <a:solidFill>
                  <a:srgbClr val="FFFFFF"/>
                </a:solidFill>
                <a:cs typeface="Arial" panose="020B0604020202020204" pitchFamily="34" charset="0"/>
              </a:rPr>
              <a:t>C</a:t>
            </a:r>
            <a:r>
              <a:rPr kumimoji="0" lang="en-US" sz="1000" b="1" i="0" u="none" strike="noStrike" kern="1200" cap="none" spc="0" normalizeH="0" baseline="0" noProof="0" dirty="0">
                <a:ln>
                  <a:noFill/>
                </a:ln>
                <a:solidFill>
                  <a:srgbClr val="FFFFFF"/>
                </a:solidFill>
                <a:effectLst/>
                <a:uLnTx/>
                <a:uFillTx/>
                <a:ea typeface="+mn-ea"/>
                <a:cs typeface="Arial" panose="020B0604020202020204" pitchFamily="34" charset="0"/>
              </a:rPr>
              <a:t>Y2025)</a:t>
            </a:r>
            <a:r>
              <a:rPr kumimoji="0" lang="en-US" sz="1000" b="1" i="0" u="none" strike="noStrike" kern="1200" cap="none" spc="0" normalizeH="0" baseline="30000" noProof="0" dirty="0">
                <a:ln>
                  <a:noFill/>
                </a:ln>
                <a:solidFill>
                  <a:srgbClr val="FFFFFF"/>
                </a:solidFill>
                <a:effectLst/>
                <a:uLnTx/>
                <a:uFillTx/>
                <a:ea typeface="+mn-ea"/>
                <a:cs typeface="Arial" panose="020B0604020202020204" pitchFamily="34" charset="0"/>
              </a:rPr>
              <a:t>3</a:t>
            </a:r>
          </a:p>
        </p:txBody>
      </p:sp>
      <p:graphicFrame>
        <p:nvGraphicFramePr>
          <p:cNvPr id="18" name="Chart 17" descr="Pie chart of airline market share by enplanements at PHL. The chart shows the greatest portion of market share attributed to American Airlines at 67.3%, followed by Frontier Airlines.">
            <a:extLst>
              <a:ext uri="{FF2B5EF4-FFF2-40B4-BE49-F238E27FC236}">
                <a16:creationId xmlns:a16="http://schemas.microsoft.com/office/drawing/2014/main" id="{AC4BD3E1-EFE4-BEA1-3CF9-F8AEDDD3F996}"/>
              </a:ext>
            </a:extLst>
          </p:cNvPr>
          <p:cNvGraphicFramePr>
            <a:graphicFrameLocks/>
          </p:cNvGraphicFramePr>
          <p:nvPr>
            <p:extLst>
              <p:ext uri="{D42A27DB-BD31-4B8C-83A1-F6EECF244321}">
                <p14:modId xmlns:p14="http://schemas.microsoft.com/office/powerpoint/2010/main" val="567561671"/>
              </p:ext>
            </p:extLst>
          </p:nvPr>
        </p:nvGraphicFramePr>
        <p:xfrm>
          <a:off x="1479213" y="4335720"/>
          <a:ext cx="4848430" cy="2166236"/>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10F8825F-61C6-4004-28CD-E609F83A9150}"/>
              </a:ext>
            </a:extLst>
          </p:cNvPr>
          <p:cNvSpPr/>
          <p:nvPr/>
        </p:nvSpPr>
        <p:spPr>
          <a:xfrm>
            <a:off x="6327643" y="3967288"/>
            <a:ext cx="5376673" cy="289682"/>
          </a:xfrm>
          <a:prstGeom prst="rect">
            <a:avLst/>
          </a:prstGeom>
          <a:solidFill>
            <a:srgbClr val="1E2D5F"/>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ea typeface="+mn-ea"/>
                <a:cs typeface="Arial" panose="020B0604020202020204" pitchFamily="34" charset="0"/>
              </a:rPr>
              <a:t>Domestic vs. International Traffic (</a:t>
            </a:r>
            <a:r>
              <a:rPr lang="en-US" sz="1000" b="1" dirty="0">
                <a:solidFill>
                  <a:srgbClr val="FFFFFF"/>
                </a:solidFill>
                <a:cs typeface="Arial" panose="020B0604020202020204" pitchFamily="34" charset="0"/>
              </a:rPr>
              <a:t>C</a:t>
            </a:r>
            <a:r>
              <a:rPr kumimoji="0" lang="en-US" sz="1000" b="1" i="0" u="none" strike="noStrike" kern="1200" cap="none" spc="0" normalizeH="0" baseline="0" noProof="0" dirty="0">
                <a:ln>
                  <a:noFill/>
                </a:ln>
                <a:solidFill>
                  <a:srgbClr val="FFFFFF"/>
                </a:solidFill>
                <a:effectLst/>
                <a:uLnTx/>
                <a:uFillTx/>
                <a:ea typeface="+mn-ea"/>
                <a:cs typeface="Arial" panose="020B0604020202020204" pitchFamily="34" charset="0"/>
              </a:rPr>
              <a:t>Y2025)</a:t>
            </a:r>
            <a:r>
              <a:rPr kumimoji="0" lang="en-US" sz="1000" b="1" i="0" u="none" strike="noStrike" kern="1200" cap="none" spc="0" normalizeH="0" baseline="30000" noProof="0" dirty="0">
                <a:ln>
                  <a:noFill/>
                </a:ln>
                <a:solidFill>
                  <a:srgbClr val="FFFFFF"/>
                </a:solidFill>
                <a:effectLst/>
                <a:uLnTx/>
                <a:uFillTx/>
                <a:ea typeface="+mn-ea"/>
                <a:cs typeface="Arial" panose="020B0604020202020204" pitchFamily="34" charset="0"/>
              </a:rPr>
              <a:t>4</a:t>
            </a:r>
          </a:p>
        </p:txBody>
      </p:sp>
      <p:graphicFrame>
        <p:nvGraphicFramePr>
          <p:cNvPr id="22" name="Chart 21" descr="Pie chart of international vs domestic traffic for PHL. Domestic flights make up 87.5% of traffic, while international flights make up the remaining 12.5%.">
            <a:extLst>
              <a:ext uri="{FF2B5EF4-FFF2-40B4-BE49-F238E27FC236}">
                <a16:creationId xmlns:a16="http://schemas.microsoft.com/office/drawing/2014/main" id="{E4889FCD-40F6-D50F-23B1-4E1B9C9697D5}"/>
              </a:ext>
            </a:extLst>
          </p:cNvPr>
          <p:cNvGraphicFramePr>
            <a:graphicFrameLocks/>
          </p:cNvGraphicFramePr>
          <p:nvPr>
            <p:extLst>
              <p:ext uri="{D42A27DB-BD31-4B8C-83A1-F6EECF244321}">
                <p14:modId xmlns:p14="http://schemas.microsoft.com/office/powerpoint/2010/main" val="3624112496"/>
              </p:ext>
            </p:extLst>
          </p:nvPr>
        </p:nvGraphicFramePr>
        <p:xfrm>
          <a:off x="7178824" y="4142020"/>
          <a:ext cx="4386047" cy="2374028"/>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Box 8">
            <a:extLst>
              <a:ext uri="{FF2B5EF4-FFF2-40B4-BE49-F238E27FC236}">
                <a16:creationId xmlns:a16="http://schemas.microsoft.com/office/drawing/2014/main" id="{E5DDDFD2-2E59-0C06-527B-F6571340408D}"/>
              </a:ext>
            </a:extLst>
          </p:cNvPr>
          <p:cNvSpPr txBox="1">
            <a:spLocks noChangeArrowheads="1"/>
          </p:cNvSpPr>
          <p:nvPr/>
        </p:nvSpPr>
        <p:spPr bwMode="auto">
          <a:xfrm>
            <a:off x="627129" y="6372957"/>
            <a:ext cx="95550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spcBef>
                <a:spcPct val="20000"/>
              </a:spcBef>
              <a:buFont typeface="Wingdings" pitchFamily="2" charset="2"/>
              <a:buChar char="Ø"/>
              <a:defRPr sz="2000">
                <a:solidFill>
                  <a:schemeClr val="tx1"/>
                </a:solidFill>
                <a:latin typeface="Times New Roman" pitchFamily="18" charset="0"/>
              </a:defRPr>
            </a:lvl1pPr>
            <a:lvl2pPr marL="742950" indent="-285750" algn="just">
              <a:spcBef>
                <a:spcPct val="20000"/>
              </a:spcBef>
              <a:buChar char="•"/>
              <a:defRPr>
                <a:solidFill>
                  <a:schemeClr val="tx1"/>
                </a:solidFill>
                <a:latin typeface="Times New Roman" pitchFamily="18" charset="0"/>
              </a:defRPr>
            </a:lvl2pPr>
            <a:lvl3pPr marL="1143000" indent="-228600" algn="just">
              <a:spcBef>
                <a:spcPct val="20000"/>
              </a:spcBef>
              <a:buChar char="o"/>
              <a:defRPr>
                <a:solidFill>
                  <a:schemeClr val="tx1"/>
                </a:solidFill>
                <a:latin typeface="Times New Roman" pitchFamily="18" charset="0"/>
              </a:defRPr>
            </a:lvl3pPr>
            <a:lvl4pPr marL="1600200" indent="-228600" algn="just">
              <a:spcBef>
                <a:spcPct val="20000"/>
              </a:spcBef>
              <a:buChar char="–"/>
              <a:defRPr>
                <a:solidFill>
                  <a:schemeClr val="tx1"/>
                </a:solidFill>
                <a:latin typeface="Times New Roman" pitchFamily="18" charset="0"/>
              </a:defRPr>
            </a:lvl4pPr>
            <a:lvl5pPr marL="2057400" indent="-228600" algn="just">
              <a:spcBef>
                <a:spcPct val="20000"/>
              </a:spcBef>
              <a:buChar char="»"/>
              <a:defRPr>
                <a:solidFill>
                  <a:schemeClr val="tx1"/>
                </a:solidFill>
                <a:latin typeface="Times New Roman" pitchFamily="18" charset="0"/>
              </a:defRPr>
            </a:lvl5pPr>
            <a:lvl6pPr marL="2514600" indent="-228600" algn="just" eaLnBrk="0" fontAlgn="base" hangingPunct="0">
              <a:spcBef>
                <a:spcPct val="20000"/>
              </a:spcBef>
              <a:spcAft>
                <a:spcPct val="0"/>
              </a:spcAft>
              <a:buChar char="»"/>
              <a:defRPr>
                <a:solidFill>
                  <a:schemeClr val="tx1"/>
                </a:solidFill>
                <a:latin typeface="Times New Roman" pitchFamily="18" charset="0"/>
              </a:defRPr>
            </a:lvl6pPr>
            <a:lvl7pPr marL="2971800" indent="-228600" algn="just" eaLnBrk="0" fontAlgn="base" hangingPunct="0">
              <a:spcBef>
                <a:spcPct val="20000"/>
              </a:spcBef>
              <a:spcAft>
                <a:spcPct val="0"/>
              </a:spcAft>
              <a:buChar char="»"/>
              <a:defRPr>
                <a:solidFill>
                  <a:schemeClr val="tx1"/>
                </a:solidFill>
                <a:latin typeface="Times New Roman" pitchFamily="18" charset="0"/>
              </a:defRPr>
            </a:lvl7pPr>
            <a:lvl8pPr marL="3429000" indent="-228600" algn="just" eaLnBrk="0" fontAlgn="base" hangingPunct="0">
              <a:spcBef>
                <a:spcPct val="20000"/>
              </a:spcBef>
              <a:spcAft>
                <a:spcPct val="0"/>
              </a:spcAft>
              <a:buChar char="»"/>
              <a:defRPr>
                <a:solidFill>
                  <a:schemeClr val="tx1"/>
                </a:solidFill>
                <a:latin typeface="Times New Roman" pitchFamily="18" charset="0"/>
              </a:defRPr>
            </a:lvl8pPr>
            <a:lvl9pPr marL="3886200" indent="-228600" algn="just" eaLnBrk="0" fontAlgn="base" hangingPunct="0">
              <a:spcBef>
                <a:spcPct val="20000"/>
              </a:spcBef>
              <a:spcAft>
                <a:spcPct val="0"/>
              </a:spcAft>
              <a:buChar char="»"/>
              <a:defRPr>
                <a:solidFill>
                  <a:schemeClr val="tx1"/>
                </a:solidFill>
                <a:latin typeface="Times New Roman" pitchFamily="18" charset="0"/>
              </a:defRPr>
            </a:lvl9pPr>
          </a:lstStyle>
          <a:p>
            <a:pPr defTabSz="457200">
              <a:spcBef>
                <a:spcPts val="0"/>
              </a:spcBef>
              <a:buNone/>
              <a:defRPr/>
            </a:pPr>
            <a:r>
              <a:rPr lang="en-US" altLang="en-US" sz="700" dirty="0">
                <a:latin typeface="+mn-lt"/>
              </a:rPr>
              <a:t>(1) Source: City of Philadelphia Department of Aviation Municipal Securities Disclosure Annual Financial Report Fiscal Year Ending June 30,2025 Exhibit S-8 (2) City of Philadelphia Airport Revenue &amp; Refunding Bonds, Series 2025 Official Statement, Report of the Airport Consultant Table 4-4. (3) Internal Department of Aviation CY25 Enplaned Passengers by Market Share Report, prepared January 2026 (4) PHL Aviation Activity Report – December 2025 *includes regional affiliated airlines, as applicable; **Other includes British Airways, Air Canada, JetBlue Airways, Lufthansa German Airlines, Aer Lingus, Qatar Airways and Sun Country Airlines, and other airlines with minimal market share.</a:t>
            </a:r>
          </a:p>
        </p:txBody>
      </p:sp>
    </p:spTree>
    <p:extLst>
      <p:ext uri="{BB962C8B-B14F-4D97-AF65-F5344CB8AC3E}">
        <p14:creationId xmlns:p14="http://schemas.microsoft.com/office/powerpoint/2010/main" val="131046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2F0EEE-6E49-79CF-1F14-84E001DD869A}"/>
              </a:ext>
            </a:extLst>
          </p:cNvPr>
          <p:cNvSpPr>
            <a:spLocks noGrp="1"/>
          </p:cNvSpPr>
          <p:nvPr>
            <p:ph type="title" idx="4294967295"/>
          </p:nvPr>
        </p:nvSpPr>
        <p:spPr>
          <a:xfrm>
            <a:off x="914400" y="287338"/>
            <a:ext cx="10790238" cy="585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3200" b="1" i="0" u="none" strike="noStrike" kern="1200" cap="none" spc="-80" normalizeH="0" baseline="0" noProof="0" dirty="0">
                <a:ln>
                  <a:noFill/>
                </a:ln>
                <a:solidFill>
                  <a:schemeClr val="tx1"/>
                </a:solidFill>
                <a:effectLst/>
                <a:uLnTx/>
                <a:uFillTx/>
                <a:latin typeface="+mj-lt"/>
                <a:ea typeface="Open Sans Extrabold" pitchFamily="2" charset="0"/>
                <a:cs typeface="Open Sans Extrabold" pitchFamily="2" charset="0"/>
              </a:rPr>
              <a:t>Projected Enplanements, Airline CPE &amp; Debt Coverage</a:t>
            </a:r>
          </a:p>
        </p:txBody>
      </p:sp>
      <p:cxnSp>
        <p:nvCxnSpPr>
          <p:cNvPr id="6" name="Straight Arrow Connector 5">
            <a:extLst>
              <a:ext uri="{FF2B5EF4-FFF2-40B4-BE49-F238E27FC236}">
                <a16:creationId xmlns:a16="http://schemas.microsoft.com/office/drawing/2014/main" id="{021AA9D1-DF25-1090-E3F0-601BF3F0CB75}"/>
              </a:ext>
              <a:ext uri="{C183D7F6-B498-43B3-948B-1728B52AA6E4}">
                <adec:decorative xmlns:adec="http://schemas.microsoft.com/office/drawing/2017/decorative" val="1"/>
              </a:ext>
            </a:extLst>
          </p:cNvPr>
          <p:cNvCxnSpPr>
            <a:cxnSpLocks/>
          </p:cNvCxnSpPr>
          <p:nvPr/>
        </p:nvCxnSpPr>
        <p:spPr>
          <a:xfrm flipV="1">
            <a:off x="6931152" y="1203458"/>
            <a:ext cx="4035229" cy="3438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A0817D8-9E27-3695-A1C3-A7279C53922A}"/>
              </a:ext>
              <a:ext uri="{C183D7F6-B498-43B3-948B-1728B52AA6E4}">
                <adec:decorative xmlns:adec="http://schemas.microsoft.com/office/drawing/2017/decorative" val="1"/>
              </a:ext>
            </a:extLst>
          </p:cNvPr>
          <p:cNvCxnSpPr>
            <a:cxnSpLocks/>
          </p:cNvCxnSpPr>
          <p:nvPr/>
        </p:nvCxnSpPr>
        <p:spPr>
          <a:xfrm flipV="1">
            <a:off x="1636121" y="1289858"/>
            <a:ext cx="2592889" cy="198275"/>
          </a:xfrm>
          <a:prstGeom prst="straightConnector1">
            <a:avLst/>
          </a:prstGeom>
          <a:ln w="28575">
            <a:solidFill>
              <a:srgbClr val="E9A11C"/>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58571CF-7F21-9846-0B1C-D7606AD3C08B}"/>
              </a:ext>
            </a:extLst>
          </p:cNvPr>
          <p:cNvSpPr/>
          <p:nvPr/>
        </p:nvSpPr>
        <p:spPr>
          <a:xfrm>
            <a:off x="1129217" y="801283"/>
            <a:ext cx="10148385" cy="289682"/>
          </a:xfrm>
          <a:prstGeom prst="rect">
            <a:avLst/>
          </a:prstGeom>
          <a:solidFill>
            <a:srgbClr val="1E2D5F"/>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ea typeface="+mn-ea"/>
                <a:cs typeface="Arial" panose="020B0604020202020204" pitchFamily="34" charset="0"/>
              </a:rPr>
              <a:t>Historical and Forecasted Enplaned Passengers FY2015-FY2031</a:t>
            </a:r>
            <a:r>
              <a:rPr kumimoji="0" lang="en-US" sz="1000" b="1" i="0" u="none" strike="noStrike" kern="1200" cap="none" spc="0" normalizeH="0" baseline="30000" noProof="0" dirty="0">
                <a:ln>
                  <a:noFill/>
                </a:ln>
                <a:solidFill>
                  <a:srgbClr val="FFFFFF"/>
                </a:solidFill>
                <a:effectLst/>
                <a:uLnTx/>
                <a:uFillTx/>
                <a:ea typeface="+mn-ea"/>
                <a:cs typeface="Arial" panose="020B0604020202020204" pitchFamily="34" charset="0"/>
              </a:rPr>
              <a:t>1</a:t>
            </a:r>
          </a:p>
        </p:txBody>
      </p:sp>
      <p:sp>
        <p:nvSpPr>
          <p:cNvPr id="8" name="Text Placeholder 3">
            <a:extLst>
              <a:ext uri="{FF2B5EF4-FFF2-40B4-BE49-F238E27FC236}">
                <a16:creationId xmlns:a16="http://schemas.microsoft.com/office/drawing/2014/main" id="{F312DC5F-19C1-B052-BE35-452209378C06}"/>
              </a:ext>
            </a:extLst>
          </p:cNvPr>
          <p:cNvSpPr txBox="1">
            <a:spLocks/>
          </p:cNvSpPr>
          <p:nvPr/>
        </p:nvSpPr>
        <p:spPr>
          <a:xfrm rot="21412934">
            <a:off x="2028730" y="1162600"/>
            <a:ext cx="2196465" cy="200055"/>
          </a:xfrm>
          <a:prstGeom prst="rect">
            <a:avLst/>
          </a:prstGeom>
        </p:spPr>
        <p:txBody>
          <a:bodyPr/>
          <a:lst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a:lstStyle>
          <a:p>
            <a:pPr marL="3219" indent="0" defTabSz="806867">
              <a:spcAft>
                <a:spcPts val="600"/>
              </a:spcAft>
              <a:buClrTx/>
              <a:buSzPct val="100000"/>
              <a:buNone/>
            </a:pPr>
            <a:r>
              <a:rPr lang="en-US" sz="900" b="1" kern="0" dirty="0">
                <a:solidFill>
                  <a:srgbClr val="E9A11C"/>
                </a:solidFill>
                <a:cs typeface="Calibri" panose="020F0502020204030204" pitchFamily="34" charset="0"/>
              </a:rPr>
              <a:t>1.2% CAGR from 2015-2019</a:t>
            </a:r>
          </a:p>
        </p:txBody>
      </p:sp>
      <p:sp>
        <p:nvSpPr>
          <p:cNvPr id="9" name="Text Placeholder 3">
            <a:extLst>
              <a:ext uri="{FF2B5EF4-FFF2-40B4-BE49-F238E27FC236}">
                <a16:creationId xmlns:a16="http://schemas.microsoft.com/office/drawing/2014/main" id="{B32E5D12-5180-75CA-3365-1535CE5BC36D}"/>
              </a:ext>
            </a:extLst>
          </p:cNvPr>
          <p:cNvSpPr txBox="1">
            <a:spLocks/>
          </p:cNvSpPr>
          <p:nvPr/>
        </p:nvSpPr>
        <p:spPr>
          <a:xfrm rot="21337115">
            <a:off x="7750522" y="1162676"/>
            <a:ext cx="2196465" cy="200055"/>
          </a:xfrm>
          <a:prstGeom prst="rect">
            <a:avLst/>
          </a:prstGeom>
        </p:spPr>
        <p:txBody>
          <a:bodyPr/>
          <a:lst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a:lstStyle>
          <a:p>
            <a:pPr marL="3219" indent="0" defTabSz="806867">
              <a:spcAft>
                <a:spcPts val="600"/>
              </a:spcAft>
              <a:buClrTx/>
              <a:buSzPct val="100000"/>
              <a:buNone/>
            </a:pPr>
            <a:r>
              <a:rPr lang="en-US" sz="900" b="1" kern="0" dirty="0">
                <a:solidFill>
                  <a:schemeClr val="accent1">
                    <a:lumMod val="75000"/>
                  </a:schemeClr>
                </a:solidFill>
                <a:cs typeface="Calibri" panose="020F0502020204030204" pitchFamily="34" charset="0"/>
              </a:rPr>
              <a:t>2.35% CAGR from 2024-2031</a:t>
            </a:r>
          </a:p>
        </p:txBody>
      </p:sp>
      <p:graphicFrame>
        <p:nvGraphicFramePr>
          <p:cNvPr id="19" name="Chart 18" descr="Bar chart of historical enplaned passengers (2015-2025) &amp; forecasted enplaned passengers (2026-2031). The graph shows a continued upward trend in enplaned passengers, with a decrease in 2021 due to the coronavirus.">
            <a:extLst>
              <a:ext uri="{FF2B5EF4-FFF2-40B4-BE49-F238E27FC236}">
                <a16:creationId xmlns:a16="http://schemas.microsoft.com/office/drawing/2014/main" id="{12A3E02A-CFC9-C4FC-F613-AF2ED62456B3}"/>
              </a:ext>
            </a:extLst>
          </p:cNvPr>
          <p:cNvGraphicFramePr/>
          <p:nvPr>
            <p:extLst>
              <p:ext uri="{D42A27DB-BD31-4B8C-83A1-F6EECF244321}">
                <p14:modId xmlns:p14="http://schemas.microsoft.com/office/powerpoint/2010/main" val="531915689"/>
              </p:ext>
            </p:extLst>
          </p:nvPr>
        </p:nvGraphicFramePr>
        <p:xfrm>
          <a:off x="914398" y="1122362"/>
          <a:ext cx="10280646" cy="2683244"/>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0A459DAF-CF78-79E9-A238-D2FD8680BA8A}"/>
              </a:ext>
            </a:extLst>
          </p:cNvPr>
          <p:cNvSpPr/>
          <p:nvPr/>
        </p:nvSpPr>
        <p:spPr>
          <a:xfrm>
            <a:off x="1129217" y="3881430"/>
            <a:ext cx="4305300" cy="289682"/>
          </a:xfrm>
          <a:prstGeom prst="rect">
            <a:avLst/>
          </a:prstGeom>
          <a:solidFill>
            <a:srgbClr val="1E2D5F"/>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ea typeface="+mn-ea"/>
                <a:cs typeface="Arial" panose="020B0604020202020204" pitchFamily="34" charset="0"/>
              </a:rPr>
              <a:t>Projected Airline Cost Per Enplanement (FY)</a:t>
            </a:r>
            <a:r>
              <a:rPr lang="en-US" sz="1000" b="1" baseline="30000" dirty="0">
                <a:solidFill>
                  <a:srgbClr val="FFFFFF"/>
                </a:solidFill>
                <a:cs typeface="Arial" panose="020B0604020202020204" pitchFamily="34" charset="0"/>
              </a:rPr>
              <a:t>2</a:t>
            </a:r>
            <a:endParaRPr kumimoji="0" lang="en-US" sz="1000" b="1" i="0" u="none" strike="noStrike" kern="1200" cap="none" spc="0" normalizeH="0" baseline="30000" noProof="0" dirty="0">
              <a:ln>
                <a:noFill/>
              </a:ln>
              <a:solidFill>
                <a:srgbClr val="FFFFFF"/>
              </a:solidFill>
              <a:effectLst/>
              <a:highlight>
                <a:srgbClr val="FF00FF"/>
              </a:highlight>
              <a:uLnTx/>
              <a:uFillTx/>
              <a:ea typeface="+mn-ea"/>
              <a:cs typeface="Arial" panose="020B0604020202020204" pitchFamily="34" charset="0"/>
            </a:endParaRPr>
          </a:p>
        </p:txBody>
      </p:sp>
      <p:graphicFrame>
        <p:nvGraphicFramePr>
          <p:cNvPr id="12" name="Chart 11" descr="A bar graph depicting the projected airline cost per enplanement per fiscal year from 2026 to 2031. The graph shows overall stagnant growth, with a projected cost of $16.48 million in both 2026 and 2031.">
            <a:extLst>
              <a:ext uri="{FF2B5EF4-FFF2-40B4-BE49-F238E27FC236}">
                <a16:creationId xmlns:a16="http://schemas.microsoft.com/office/drawing/2014/main" id="{95764DA1-9962-97D4-F4A1-C8CE31C30C14}"/>
              </a:ext>
            </a:extLst>
          </p:cNvPr>
          <p:cNvGraphicFramePr/>
          <p:nvPr>
            <p:extLst>
              <p:ext uri="{D42A27DB-BD31-4B8C-83A1-F6EECF244321}">
                <p14:modId xmlns:p14="http://schemas.microsoft.com/office/powerpoint/2010/main" val="3850681705"/>
              </p:ext>
            </p:extLst>
          </p:nvPr>
        </p:nvGraphicFramePr>
        <p:xfrm>
          <a:off x="1119467" y="4079525"/>
          <a:ext cx="4315050" cy="194468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A8E00043-8E13-0F6F-CC34-E5812356521F}"/>
              </a:ext>
            </a:extLst>
          </p:cNvPr>
          <p:cNvSpPr/>
          <p:nvPr/>
        </p:nvSpPr>
        <p:spPr>
          <a:xfrm>
            <a:off x="6939768" y="3883074"/>
            <a:ext cx="4337834" cy="288038"/>
          </a:xfrm>
          <a:prstGeom prst="rect">
            <a:avLst/>
          </a:prstGeom>
          <a:solidFill>
            <a:srgbClr val="1E2D5F"/>
          </a:solidFill>
          <a:ln>
            <a:noFill/>
          </a:ln>
        </p:spPr>
        <p:style>
          <a:lnRef idx="0">
            <a:srgbClr val="787070"/>
          </a:lnRef>
          <a:fillRef idx="1">
            <a:schemeClr val="accent1"/>
          </a:fillRef>
          <a:effectRef idx="0">
            <a:schemeClr val="dk1"/>
          </a:effectRef>
          <a:fontRef idx="minor">
            <a:schemeClr val="lt1"/>
          </a:fontRef>
        </p:style>
        <p:txBody>
          <a:bodyPr rtlCol="0" anchor="ctr"/>
          <a:lstStyle/>
          <a:p>
            <a:pPr lvl="0" algn="ctr">
              <a:defRPr/>
            </a:pPr>
            <a:r>
              <a:rPr kumimoji="0" lang="en-US" sz="1000" b="1" i="0" u="none" strike="noStrike" kern="1200" cap="none" spc="0" normalizeH="0" baseline="0" noProof="0" dirty="0">
                <a:ln>
                  <a:noFill/>
                </a:ln>
                <a:solidFill>
                  <a:srgbClr val="FFFFFF"/>
                </a:solidFill>
                <a:effectLst/>
                <a:uLnTx/>
                <a:uFillTx/>
                <a:ea typeface="+mn-ea"/>
                <a:cs typeface="Arial" panose="020B0604020202020204" pitchFamily="34" charset="0"/>
              </a:rPr>
              <a:t>Projected Debt Service Coverage</a:t>
            </a:r>
            <a:r>
              <a:rPr kumimoji="0" lang="en-US" sz="1000" b="1" i="0" u="none" strike="noStrike" kern="1200" cap="none" spc="0" normalizeH="0" baseline="30000" noProof="0" dirty="0">
                <a:ln>
                  <a:noFill/>
                </a:ln>
                <a:solidFill>
                  <a:srgbClr val="FFFFFF"/>
                </a:solidFill>
                <a:effectLst/>
                <a:uLnTx/>
                <a:uFillTx/>
                <a:ea typeface="+mn-ea"/>
                <a:cs typeface="Arial" panose="020B0604020202020204" pitchFamily="34" charset="0"/>
              </a:rPr>
              <a:t>3</a:t>
            </a:r>
          </a:p>
        </p:txBody>
      </p:sp>
      <p:graphicFrame>
        <p:nvGraphicFramePr>
          <p:cNvPr id="3" name="Chart 2" descr="A bar graph depicting the projected debt service coverage from fiscal years 2026 to 2031. The graph shows an increase in coverage overtime from 4.33 in 2026 to 5.74 in 2031.">
            <a:extLst>
              <a:ext uri="{FF2B5EF4-FFF2-40B4-BE49-F238E27FC236}">
                <a16:creationId xmlns:a16="http://schemas.microsoft.com/office/drawing/2014/main" id="{44860720-054A-E106-23D2-5DAC4E369A03}"/>
              </a:ext>
            </a:extLst>
          </p:cNvPr>
          <p:cNvGraphicFramePr>
            <a:graphicFrameLocks/>
          </p:cNvGraphicFramePr>
          <p:nvPr>
            <p:extLst>
              <p:ext uri="{D42A27DB-BD31-4B8C-83A1-F6EECF244321}">
                <p14:modId xmlns:p14="http://schemas.microsoft.com/office/powerpoint/2010/main" val="1748323096"/>
              </p:ext>
            </p:extLst>
          </p:nvPr>
        </p:nvGraphicFramePr>
        <p:xfrm>
          <a:off x="6939768" y="4171111"/>
          <a:ext cx="4305290" cy="191568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8">
            <a:extLst>
              <a:ext uri="{FF2B5EF4-FFF2-40B4-BE49-F238E27FC236}">
                <a16:creationId xmlns:a16="http://schemas.microsoft.com/office/drawing/2014/main" id="{B9C99802-E1A9-8FB0-D337-BA3270976ECF}"/>
              </a:ext>
            </a:extLst>
          </p:cNvPr>
          <p:cNvSpPr txBox="1">
            <a:spLocks noChangeArrowheads="1"/>
          </p:cNvSpPr>
          <p:nvPr/>
        </p:nvSpPr>
        <p:spPr bwMode="auto">
          <a:xfrm>
            <a:off x="1129217" y="6284896"/>
            <a:ext cx="791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spcBef>
                <a:spcPct val="20000"/>
              </a:spcBef>
              <a:buFont typeface="Wingdings" pitchFamily="2" charset="2"/>
              <a:buChar char="Ø"/>
              <a:defRPr sz="2000">
                <a:solidFill>
                  <a:schemeClr val="tx1"/>
                </a:solidFill>
                <a:latin typeface="Times New Roman" pitchFamily="18" charset="0"/>
              </a:defRPr>
            </a:lvl1pPr>
            <a:lvl2pPr marL="742950" indent="-285750" algn="just">
              <a:spcBef>
                <a:spcPct val="20000"/>
              </a:spcBef>
              <a:buChar char="•"/>
              <a:defRPr>
                <a:solidFill>
                  <a:schemeClr val="tx1"/>
                </a:solidFill>
                <a:latin typeface="Times New Roman" pitchFamily="18" charset="0"/>
              </a:defRPr>
            </a:lvl2pPr>
            <a:lvl3pPr marL="1143000" indent="-228600" algn="just">
              <a:spcBef>
                <a:spcPct val="20000"/>
              </a:spcBef>
              <a:buChar char="o"/>
              <a:defRPr>
                <a:solidFill>
                  <a:schemeClr val="tx1"/>
                </a:solidFill>
                <a:latin typeface="Times New Roman" pitchFamily="18" charset="0"/>
              </a:defRPr>
            </a:lvl3pPr>
            <a:lvl4pPr marL="1600200" indent="-228600" algn="just">
              <a:spcBef>
                <a:spcPct val="20000"/>
              </a:spcBef>
              <a:buChar char="–"/>
              <a:defRPr>
                <a:solidFill>
                  <a:schemeClr val="tx1"/>
                </a:solidFill>
                <a:latin typeface="Times New Roman" pitchFamily="18" charset="0"/>
              </a:defRPr>
            </a:lvl4pPr>
            <a:lvl5pPr marL="2057400" indent="-228600" algn="just">
              <a:spcBef>
                <a:spcPct val="20000"/>
              </a:spcBef>
              <a:buChar char="»"/>
              <a:defRPr>
                <a:solidFill>
                  <a:schemeClr val="tx1"/>
                </a:solidFill>
                <a:latin typeface="Times New Roman" pitchFamily="18" charset="0"/>
              </a:defRPr>
            </a:lvl5pPr>
            <a:lvl6pPr marL="2514600" indent="-228600" algn="just" eaLnBrk="0" fontAlgn="base" hangingPunct="0">
              <a:spcBef>
                <a:spcPct val="20000"/>
              </a:spcBef>
              <a:spcAft>
                <a:spcPct val="0"/>
              </a:spcAft>
              <a:buChar char="»"/>
              <a:defRPr>
                <a:solidFill>
                  <a:schemeClr val="tx1"/>
                </a:solidFill>
                <a:latin typeface="Times New Roman" pitchFamily="18" charset="0"/>
              </a:defRPr>
            </a:lvl6pPr>
            <a:lvl7pPr marL="2971800" indent="-228600" algn="just" eaLnBrk="0" fontAlgn="base" hangingPunct="0">
              <a:spcBef>
                <a:spcPct val="20000"/>
              </a:spcBef>
              <a:spcAft>
                <a:spcPct val="0"/>
              </a:spcAft>
              <a:buChar char="»"/>
              <a:defRPr>
                <a:solidFill>
                  <a:schemeClr val="tx1"/>
                </a:solidFill>
                <a:latin typeface="Times New Roman" pitchFamily="18" charset="0"/>
              </a:defRPr>
            </a:lvl7pPr>
            <a:lvl8pPr marL="3429000" indent="-228600" algn="just" eaLnBrk="0" fontAlgn="base" hangingPunct="0">
              <a:spcBef>
                <a:spcPct val="20000"/>
              </a:spcBef>
              <a:spcAft>
                <a:spcPct val="0"/>
              </a:spcAft>
              <a:buChar char="»"/>
              <a:defRPr>
                <a:solidFill>
                  <a:schemeClr val="tx1"/>
                </a:solidFill>
                <a:latin typeface="Times New Roman" pitchFamily="18" charset="0"/>
              </a:defRPr>
            </a:lvl8pPr>
            <a:lvl9pPr marL="3886200" indent="-228600" algn="just" eaLnBrk="0" fontAlgn="base" hangingPunct="0">
              <a:spcBef>
                <a:spcPct val="20000"/>
              </a:spcBef>
              <a:spcAft>
                <a:spcPct val="0"/>
              </a:spcAft>
              <a:buChar char="»"/>
              <a:defRPr>
                <a:solidFill>
                  <a:schemeClr val="tx1"/>
                </a:solidFill>
                <a:latin typeface="Times New Roman" pitchFamily="18" charset="0"/>
              </a:defRPr>
            </a:lvl9pPr>
          </a:lstStyle>
          <a:p>
            <a:pPr defTabSz="457200">
              <a:spcBef>
                <a:spcPts val="0"/>
              </a:spcBef>
              <a:buNone/>
              <a:defRPr/>
            </a:pPr>
            <a:r>
              <a:rPr lang="en-US" altLang="en-US" sz="700" dirty="0">
                <a:latin typeface="+mn-lt"/>
              </a:rPr>
              <a:t>(1) Source: Interim enplanement projection prepared for the Airport by Ricondo, February 2026 (2) Interim CPE projection from AVK Consulting based on interim enplanement projection, prepared February 2026 (3) Interim debt service coverage projection from AVK Consulting based on interim enplanement projection, prepared February 2026 </a:t>
            </a:r>
          </a:p>
        </p:txBody>
      </p:sp>
    </p:spTree>
    <p:extLst>
      <p:ext uri="{BB962C8B-B14F-4D97-AF65-F5344CB8AC3E}">
        <p14:creationId xmlns:p14="http://schemas.microsoft.com/office/powerpoint/2010/main" val="397670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48B9C7-9755-0611-F77C-AD062A0268AE}"/>
              </a:ext>
            </a:extLst>
          </p:cNvPr>
          <p:cNvSpPr>
            <a:spLocks noGrp="1"/>
          </p:cNvSpPr>
          <p:nvPr>
            <p:ph type="title" idx="4294967295"/>
          </p:nvPr>
        </p:nvSpPr>
        <p:spPr>
          <a:xfrm>
            <a:off x="914400" y="287338"/>
            <a:ext cx="10790238" cy="585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kumimoji="0" lang="en-US" sz="3200" b="1" i="0" u="none" strike="noStrike" kern="1200" cap="none" spc="-80" normalizeH="0" baseline="0" noProof="0" dirty="0">
                <a:ln>
                  <a:noFill/>
                </a:ln>
                <a:solidFill>
                  <a:schemeClr val="tx1"/>
                </a:solidFill>
                <a:effectLst/>
                <a:uLnTx/>
                <a:uFillTx/>
                <a:latin typeface="+mj-lt"/>
                <a:ea typeface="Open Sans Extrabold" pitchFamily="2" charset="0"/>
                <a:cs typeface="Open Sans Extrabold" pitchFamily="2" charset="0"/>
              </a:rPr>
              <a:t>Modest Debt Levels</a:t>
            </a:r>
          </a:p>
        </p:txBody>
      </p:sp>
      <p:pic>
        <p:nvPicPr>
          <p:cNvPr id="3" name="Picture 2" descr="Bar chart of the airport's annual debt commitment from 2026-2055&#10;&#10;">
            <a:extLst>
              <a:ext uri="{FF2B5EF4-FFF2-40B4-BE49-F238E27FC236}">
                <a16:creationId xmlns:a16="http://schemas.microsoft.com/office/drawing/2014/main" id="{E91E2D32-D444-5667-6EAD-4D4713C935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080" y="1358343"/>
            <a:ext cx="10513840" cy="4654530"/>
          </a:xfrm>
          <a:prstGeom prst="rect">
            <a:avLst/>
          </a:prstGeom>
        </p:spPr>
      </p:pic>
      <p:sp>
        <p:nvSpPr>
          <p:cNvPr id="2" name="TextBox 1">
            <a:extLst>
              <a:ext uri="{FF2B5EF4-FFF2-40B4-BE49-F238E27FC236}">
                <a16:creationId xmlns:a16="http://schemas.microsoft.com/office/drawing/2014/main" id="{9B41A75A-BD29-DFDE-E33A-3CAC493ED409}"/>
              </a:ext>
            </a:extLst>
          </p:cNvPr>
          <p:cNvSpPr txBox="1"/>
          <p:nvPr/>
        </p:nvSpPr>
        <p:spPr>
          <a:xfrm>
            <a:off x="5307806" y="1371598"/>
            <a:ext cx="1576387" cy="184666"/>
          </a:xfrm>
          <a:prstGeom prst="rect">
            <a:avLst/>
          </a:prstGeom>
          <a:solidFill>
            <a:schemeClr val="bg1"/>
          </a:solidFill>
        </p:spPr>
        <p:txBody>
          <a:bodyPr wrap="square" rtlCol="0">
            <a:spAutoFit/>
          </a:bodyPr>
          <a:lstStyle/>
          <a:p>
            <a:pPr algn="ctr"/>
            <a:r>
              <a:rPr lang="en-US" sz="600" b="1" dirty="0">
                <a:solidFill>
                  <a:schemeClr val="bg1">
                    <a:lumMod val="50000"/>
                  </a:schemeClr>
                </a:solidFill>
              </a:rPr>
              <a:t>Year Ending 6/30</a:t>
            </a:r>
          </a:p>
        </p:txBody>
      </p:sp>
    </p:spTree>
    <p:extLst>
      <p:ext uri="{BB962C8B-B14F-4D97-AF65-F5344CB8AC3E}">
        <p14:creationId xmlns:p14="http://schemas.microsoft.com/office/powerpoint/2010/main" val="481936033"/>
      </p:ext>
    </p:extLst>
  </p:cSld>
  <p:clrMapOvr>
    <a:masterClrMapping/>
  </p:clrMapOvr>
</p:sld>
</file>

<file path=ppt/theme/theme1.xml><?xml version="1.0" encoding="utf-8"?>
<a:theme xmlns:a="http://schemas.openxmlformats.org/drawingml/2006/main" name="20pt">
  <a:themeElements>
    <a:clrScheme name="PHL Color Theme 2025">
      <a:dk1>
        <a:srgbClr val="0B2438"/>
      </a:dk1>
      <a:lt1>
        <a:srgbClr val="FFFFFF"/>
      </a:lt1>
      <a:dk2>
        <a:srgbClr val="0B2438"/>
      </a:dk2>
      <a:lt2>
        <a:srgbClr val="B5C5CA"/>
      </a:lt2>
      <a:accent1>
        <a:srgbClr val="00AEEF"/>
      </a:accent1>
      <a:accent2>
        <a:srgbClr val="EF6923"/>
      </a:accent2>
      <a:accent3>
        <a:srgbClr val="09A89E"/>
      </a:accent3>
      <a:accent4>
        <a:srgbClr val="D82E92"/>
      </a:accent4>
      <a:accent5>
        <a:srgbClr val="75BD46"/>
      </a:accent5>
      <a:accent6>
        <a:srgbClr val="732A8E"/>
      </a:accent6>
      <a:hlink>
        <a:srgbClr val="00AEEF"/>
      </a:hlink>
      <a:folHlink>
        <a:srgbClr val="01515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PHL Logo Template" id="{95E8AA01-C453-43B7-A2BB-67FC8E2B5B9A}" vid="{468A2639-855D-46A0-830F-4EBD0D50A4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HL Color Theme 2025">
    <a:dk1>
      <a:srgbClr val="0B2438"/>
    </a:dk1>
    <a:lt1>
      <a:srgbClr val="FFFFFF"/>
    </a:lt1>
    <a:dk2>
      <a:srgbClr val="0B2438"/>
    </a:dk2>
    <a:lt2>
      <a:srgbClr val="B5C5CA"/>
    </a:lt2>
    <a:accent1>
      <a:srgbClr val="00AEEF"/>
    </a:accent1>
    <a:accent2>
      <a:srgbClr val="EF6923"/>
    </a:accent2>
    <a:accent3>
      <a:srgbClr val="09A89E"/>
    </a:accent3>
    <a:accent4>
      <a:srgbClr val="D82E92"/>
    </a:accent4>
    <a:accent5>
      <a:srgbClr val="75BD46"/>
    </a:accent5>
    <a:accent6>
      <a:srgbClr val="732A8E"/>
    </a:accent6>
    <a:hlink>
      <a:srgbClr val="00AEEF"/>
    </a:hlink>
    <a:folHlink>
      <a:srgbClr val="01515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HL Color Theme 2025">
    <a:dk1>
      <a:srgbClr val="0B2438"/>
    </a:dk1>
    <a:lt1>
      <a:srgbClr val="FFFFFF"/>
    </a:lt1>
    <a:dk2>
      <a:srgbClr val="0B2438"/>
    </a:dk2>
    <a:lt2>
      <a:srgbClr val="B5C5CA"/>
    </a:lt2>
    <a:accent1>
      <a:srgbClr val="00AEEF"/>
    </a:accent1>
    <a:accent2>
      <a:srgbClr val="EF6923"/>
    </a:accent2>
    <a:accent3>
      <a:srgbClr val="09A89E"/>
    </a:accent3>
    <a:accent4>
      <a:srgbClr val="D82E92"/>
    </a:accent4>
    <a:accent5>
      <a:srgbClr val="75BD46"/>
    </a:accent5>
    <a:accent6>
      <a:srgbClr val="732A8E"/>
    </a:accent6>
    <a:hlink>
      <a:srgbClr val="00AEEF"/>
    </a:hlink>
    <a:folHlink>
      <a:srgbClr val="01515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icture" ma:contentTypeID="0x01010200229F2809879279468369F12F242382D9" ma:contentTypeVersion="0" ma:contentTypeDescription="Upload an image or a photograph." ma:contentTypeScope="" ma:versionID="6afae1b06ca57ac518a62073dae5c0f7">
  <xsd:schema xmlns:xsd="http://www.w3.org/2001/XMLSchema" xmlns:xs="http://www.w3.org/2001/XMLSchema" xmlns:p="http://schemas.microsoft.com/office/2006/metadata/properties" xmlns:ns1="http://schemas.microsoft.com/sharepoint/v3" targetNamespace="http://schemas.microsoft.com/office/2006/metadata/properties" ma:root="true" ma:fieldsID="7176579426360b0a18bd5369be51bc32" ns1:_="">
    <xsd:import namespace="http://schemas.microsoft.com/sharepoint/v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Description xmlns="http://schemas.microsoft.com/sharepoint/v3" xsi:nil="true"/>
  </documentManagement>
</p:properties>
</file>

<file path=customXml/itemProps1.xml><?xml version="1.0" encoding="utf-8"?>
<ds:datastoreItem xmlns:ds="http://schemas.openxmlformats.org/officeDocument/2006/customXml" ds:itemID="{7BA20A9C-6D5A-4936-8785-F75FE1615BE6}">
  <ds:schemaRefs>
    <ds:schemaRef ds:uri="http://schemas.microsoft.com/sharepoint/v3/contenttype/forms"/>
  </ds:schemaRefs>
</ds:datastoreItem>
</file>

<file path=customXml/itemProps2.xml><?xml version="1.0" encoding="utf-8"?>
<ds:datastoreItem xmlns:ds="http://schemas.openxmlformats.org/officeDocument/2006/customXml" ds:itemID="{7B2795C6-FA17-46FB-B0F4-6BCD6707405E}">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774C9E-FB27-40EB-B908-27E42E275526}">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 PHL Logo Template</Template>
  <TotalTime>543</TotalTime>
  <Words>2553</Words>
  <Application>Microsoft Office PowerPoint</Application>
  <PresentationFormat>Widescreen</PresentationFormat>
  <Paragraphs>230</Paragraphs>
  <Slides>18</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Aptos</vt:lpstr>
      <vt:lpstr>Aptos Display</vt:lpstr>
      <vt:lpstr>Arial</vt:lpstr>
      <vt:lpstr>Arial (Body)</vt:lpstr>
      <vt:lpstr>Arial Black</vt:lpstr>
      <vt:lpstr>Calibri</vt:lpstr>
      <vt:lpstr>Courier New</vt:lpstr>
      <vt:lpstr>Open Sans</vt:lpstr>
      <vt:lpstr>Soleil</vt:lpstr>
      <vt:lpstr>Times New Roman</vt:lpstr>
      <vt:lpstr>Wells Fargo Sans</vt:lpstr>
      <vt:lpstr>Wingdings</vt:lpstr>
      <vt:lpstr>20pt</vt:lpstr>
      <vt:lpstr>Office Theme</vt:lpstr>
      <vt:lpstr>City of Philadelphia Investor Conference 2026  </vt:lpstr>
      <vt:lpstr>Disclaimer</vt:lpstr>
      <vt:lpstr>PHL Overview</vt:lpstr>
      <vt:lpstr>By The Numbers</vt:lpstr>
      <vt:lpstr>AA Routes To New European Destinations</vt:lpstr>
      <vt:lpstr>PHL’s Primary Catchment Area Population is More than 8.6M</vt:lpstr>
      <vt:lpstr>Summary of PHL Air Service</vt:lpstr>
      <vt:lpstr>Projected Enplanements, Airline CPE &amp; Debt Coverage</vt:lpstr>
      <vt:lpstr>Modest Debt Levels</vt:lpstr>
      <vt:lpstr>Capital Development Program</vt:lpstr>
      <vt:lpstr>Refreshed Terminals for 2026</vt:lpstr>
      <vt:lpstr>Elevated Airport Experience</vt:lpstr>
      <vt:lpstr>Good Things Start Here</vt:lpstr>
      <vt:lpstr>Revitalized Art Exhibits</vt:lpstr>
      <vt:lpstr>PHL Credit Strengths</vt:lpstr>
      <vt:lpstr>Future Bond Issuances</vt:lpstr>
      <vt:lpstr>Thank you!</vt:lpstr>
      <vt:lpstr>City of Philadelphia 2026 Investors Conference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 Lank</dc:creator>
  <cp:lastModifiedBy>Kelsey Rogers</cp:lastModifiedBy>
  <cp:revision>5</cp:revision>
  <dcterms:created xsi:type="dcterms:W3CDTF">2026-04-09T16:11:58Z</dcterms:created>
  <dcterms:modified xsi:type="dcterms:W3CDTF">2026-05-11T14:33:38Z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0x01010200229F2809879279468369F12F242382D9</vt:lpwstr>
  </property>
</Properties>
</file>