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1" r:id="rId4"/>
    <p:sldMasterId id="2147483704" r:id="rId5"/>
  </p:sldMasterIdLst>
  <p:notesMasterIdLst>
    <p:notesMasterId r:id="rId26"/>
  </p:notesMasterIdLst>
  <p:sldIdLst>
    <p:sldId id="2146847465" r:id="rId6"/>
    <p:sldId id="259" r:id="rId7"/>
    <p:sldId id="2146847467" r:id="rId8"/>
    <p:sldId id="2146847472" r:id="rId9"/>
    <p:sldId id="2146847469" r:id="rId10"/>
    <p:sldId id="2146847477" r:id="rId11"/>
    <p:sldId id="2146847482" r:id="rId12"/>
    <p:sldId id="471" r:id="rId13"/>
    <p:sldId id="464" r:id="rId14"/>
    <p:sldId id="466" r:id="rId15"/>
    <p:sldId id="2146847473" r:id="rId16"/>
    <p:sldId id="470" r:id="rId17"/>
    <p:sldId id="2146847476" r:id="rId18"/>
    <p:sldId id="2146847481" r:id="rId19"/>
    <p:sldId id="2146847474" r:id="rId20"/>
    <p:sldId id="2146847475" r:id="rId21"/>
    <p:sldId id="272" r:id="rId22"/>
    <p:sldId id="2146847483" r:id="rId23"/>
    <p:sldId id="2146847478" r:id="rId24"/>
    <p:sldId id="21468474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AD2"/>
    <a:srgbClr val="444444"/>
    <a:srgbClr val="54BC4D"/>
    <a:srgbClr val="F4C40C"/>
    <a:srgbClr val="FC9401"/>
    <a:srgbClr val="2A7DCD"/>
    <a:srgbClr val="95CAFE"/>
    <a:srgbClr val="FFFFFF"/>
    <a:srgbClr val="E86649"/>
    <a:srgbClr val="6BB2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DDFA26-4910-48A8-9CA6-07F5C7916035}" v="34" dt="2025-11-09T23:04:56.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5" autoAdjust="0"/>
    <p:restoredTop sz="94660"/>
  </p:normalViewPr>
  <p:slideViewPr>
    <p:cSldViewPr snapToGrid="0">
      <p:cViewPr varScale="1">
        <p:scale>
          <a:sx n="56" d="100"/>
          <a:sy n="56" d="100"/>
        </p:scale>
        <p:origin x="9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Persico" userId="5ed637e2-b69c-4bff-bf69-f819f8efca14" providerId="ADAL" clId="{F67DB83D-3555-4A29-A623-76D7066372B2}"/>
    <pc:docChg chg="undo custSel addSld delSld modSld sldOrd">
      <pc:chgData name="Emily Persico" userId="5ed637e2-b69c-4bff-bf69-f819f8efca14" providerId="ADAL" clId="{F67DB83D-3555-4A29-A623-76D7066372B2}" dt="2025-11-09T23:13:20.600" v="1765" actId="20577"/>
      <pc:docMkLst>
        <pc:docMk/>
      </pc:docMkLst>
      <pc:sldChg chg="modSp mod">
        <pc:chgData name="Emily Persico" userId="5ed637e2-b69c-4bff-bf69-f819f8efca14" providerId="ADAL" clId="{F67DB83D-3555-4A29-A623-76D7066372B2}" dt="2025-11-06T22:09:13.421" v="688" actId="20577"/>
        <pc:sldMkLst>
          <pc:docMk/>
          <pc:sldMk cId="1033027456" sldId="259"/>
        </pc:sldMkLst>
        <pc:spChg chg="mod">
          <ac:chgData name="Emily Persico" userId="5ed637e2-b69c-4bff-bf69-f819f8efca14" providerId="ADAL" clId="{F67DB83D-3555-4A29-A623-76D7066372B2}" dt="2025-11-06T22:09:13.421" v="688" actId="20577"/>
          <ac:spMkLst>
            <pc:docMk/>
            <pc:sldMk cId="1033027456" sldId="259"/>
            <ac:spMk id="3" creationId="{2EFAEF63-728C-B9EE-9EAF-A0BC954E031E}"/>
          </ac:spMkLst>
        </pc:spChg>
      </pc:sldChg>
      <pc:sldChg chg="delSp modSp mod">
        <pc:chgData name="Emily Persico" userId="5ed637e2-b69c-4bff-bf69-f819f8efca14" providerId="ADAL" clId="{F67DB83D-3555-4A29-A623-76D7066372B2}" dt="2025-11-09T22:58:55.779" v="1150" actId="14100"/>
        <pc:sldMkLst>
          <pc:docMk/>
          <pc:sldMk cId="508964009" sldId="272"/>
        </pc:sldMkLst>
        <pc:spChg chg="mod">
          <ac:chgData name="Emily Persico" userId="5ed637e2-b69c-4bff-bf69-f819f8efca14" providerId="ADAL" clId="{F67DB83D-3555-4A29-A623-76D7066372B2}" dt="2025-11-09T22:58:55.779" v="1150" actId="14100"/>
          <ac:spMkLst>
            <pc:docMk/>
            <pc:sldMk cId="508964009" sldId="272"/>
            <ac:spMk id="3" creationId="{8E03FD7E-3183-67D4-829E-731D0FCC6EAA}"/>
          </ac:spMkLst>
        </pc:spChg>
      </pc:sldChg>
      <pc:sldChg chg="addSp delSp modSp mod ord">
        <pc:chgData name="Emily Persico" userId="5ed637e2-b69c-4bff-bf69-f819f8efca14" providerId="ADAL" clId="{F67DB83D-3555-4A29-A623-76D7066372B2}" dt="2025-11-06T21:42:27.677" v="296"/>
        <pc:sldMkLst>
          <pc:docMk/>
          <pc:sldMk cId="3104604468" sldId="464"/>
        </pc:sldMkLst>
        <pc:spChg chg="mod">
          <ac:chgData name="Emily Persico" userId="5ed637e2-b69c-4bff-bf69-f819f8efca14" providerId="ADAL" clId="{F67DB83D-3555-4A29-A623-76D7066372B2}" dt="2025-11-06T21:15:54.384" v="46" actId="20577"/>
          <ac:spMkLst>
            <pc:docMk/>
            <pc:sldMk cId="3104604468" sldId="464"/>
            <ac:spMk id="2" creationId="{9549BB67-3CD4-02E6-025B-D35D54DCE568}"/>
          </ac:spMkLst>
        </pc:spChg>
        <pc:spChg chg="mod">
          <ac:chgData name="Emily Persico" userId="5ed637e2-b69c-4bff-bf69-f819f8efca14" providerId="ADAL" clId="{F67DB83D-3555-4A29-A623-76D7066372B2}" dt="2025-11-06T21:42:17.497" v="294" actId="207"/>
          <ac:spMkLst>
            <pc:docMk/>
            <pc:sldMk cId="3104604468" sldId="464"/>
            <ac:spMk id="8" creationId="{142B7184-67BF-10AA-2F41-BF7AFCB54A87}"/>
          </ac:spMkLst>
        </pc:spChg>
        <pc:picChg chg="add mod">
          <ac:chgData name="Emily Persico" userId="5ed637e2-b69c-4bff-bf69-f819f8efca14" providerId="ADAL" clId="{F67DB83D-3555-4A29-A623-76D7066372B2}" dt="2025-11-06T21:41:51.333" v="275" actId="1076"/>
          <ac:picMkLst>
            <pc:docMk/>
            <pc:sldMk cId="3104604468" sldId="464"/>
            <ac:picMk id="5" creationId="{F62CC43D-74BA-234A-D87C-25F77D31EA8E}"/>
          </ac:picMkLst>
        </pc:picChg>
      </pc:sldChg>
      <pc:sldChg chg="addSp delSp modSp mod">
        <pc:chgData name="Emily Persico" userId="5ed637e2-b69c-4bff-bf69-f819f8efca14" providerId="ADAL" clId="{F67DB83D-3555-4A29-A623-76D7066372B2}" dt="2025-11-06T21:25:32.058" v="263" actId="14100"/>
        <pc:sldMkLst>
          <pc:docMk/>
          <pc:sldMk cId="1697690193" sldId="466"/>
        </pc:sldMkLst>
        <pc:spChg chg="mod">
          <ac:chgData name="Emily Persico" userId="5ed637e2-b69c-4bff-bf69-f819f8efca14" providerId="ADAL" clId="{F67DB83D-3555-4A29-A623-76D7066372B2}" dt="2025-11-06T21:19:03.538" v="222" actId="20577"/>
          <ac:spMkLst>
            <pc:docMk/>
            <pc:sldMk cId="1697690193" sldId="466"/>
            <ac:spMk id="2" creationId="{8D3867FD-71CC-B662-C5D5-B747E07C4C5B}"/>
          </ac:spMkLst>
        </pc:spChg>
        <pc:spChg chg="add mod">
          <ac:chgData name="Emily Persico" userId="5ed637e2-b69c-4bff-bf69-f819f8efca14" providerId="ADAL" clId="{F67DB83D-3555-4A29-A623-76D7066372B2}" dt="2025-11-06T21:24:01.259" v="255" actId="20577"/>
          <ac:spMkLst>
            <pc:docMk/>
            <pc:sldMk cId="1697690193" sldId="466"/>
            <ac:spMk id="3" creationId="{30633214-68C8-6121-2B4D-9E4DD898D361}"/>
          </ac:spMkLst>
        </pc:spChg>
        <pc:spChg chg="mod">
          <ac:chgData name="Emily Persico" userId="5ed637e2-b69c-4bff-bf69-f819f8efca14" providerId="ADAL" clId="{F67DB83D-3555-4A29-A623-76D7066372B2}" dt="2025-11-06T21:19:24.997" v="229" actId="20577"/>
          <ac:spMkLst>
            <pc:docMk/>
            <pc:sldMk cId="1697690193" sldId="466"/>
            <ac:spMk id="11" creationId="{D49CEB48-75D3-2121-8710-0DC6346CC7D8}"/>
          </ac:spMkLst>
        </pc:spChg>
        <pc:picChg chg="add mod">
          <ac:chgData name="Emily Persico" userId="5ed637e2-b69c-4bff-bf69-f819f8efca14" providerId="ADAL" clId="{F67DB83D-3555-4A29-A623-76D7066372B2}" dt="2025-11-06T21:25:17.491" v="260" actId="14100"/>
          <ac:picMkLst>
            <pc:docMk/>
            <pc:sldMk cId="1697690193" sldId="466"/>
            <ac:picMk id="1026" creationId="{E1B056C5-81B3-E5CE-0B6C-0A2B4ABB2EEE}"/>
          </ac:picMkLst>
        </pc:picChg>
        <pc:picChg chg="mod">
          <ac:chgData name="Emily Persico" userId="5ed637e2-b69c-4bff-bf69-f819f8efca14" providerId="ADAL" clId="{F67DB83D-3555-4A29-A623-76D7066372B2}" dt="2025-11-06T21:25:32.058" v="263" actId="14100"/>
          <ac:picMkLst>
            <pc:docMk/>
            <pc:sldMk cId="1697690193" sldId="466"/>
            <ac:picMk id="1028" creationId="{0406B2FE-EE41-E394-D15F-AB339C569D1E}"/>
          </ac:picMkLst>
        </pc:picChg>
      </pc:sldChg>
      <pc:sldChg chg="modSp mod">
        <pc:chgData name="Emily Persico" userId="5ed637e2-b69c-4bff-bf69-f819f8efca14" providerId="ADAL" clId="{F67DB83D-3555-4A29-A623-76D7066372B2}" dt="2025-11-06T21:18:17.136" v="185" actId="207"/>
        <pc:sldMkLst>
          <pc:docMk/>
          <pc:sldMk cId="2416482817" sldId="470"/>
        </pc:sldMkLst>
        <pc:spChg chg="mod">
          <ac:chgData name="Emily Persico" userId="5ed637e2-b69c-4bff-bf69-f819f8efca14" providerId="ADAL" clId="{F67DB83D-3555-4A29-A623-76D7066372B2}" dt="2025-11-06T21:18:17.136" v="185" actId="207"/>
          <ac:spMkLst>
            <pc:docMk/>
            <pc:sldMk cId="2416482817" sldId="470"/>
            <ac:spMk id="24" creationId="{D54EEDCC-4531-FE81-F4C0-3CAA3B62E556}"/>
          </ac:spMkLst>
        </pc:spChg>
      </pc:sldChg>
      <pc:sldChg chg="addSp delSp modSp mod ord">
        <pc:chgData name="Emily Persico" userId="5ed637e2-b69c-4bff-bf69-f819f8efca14" providerId="ADAL" clId="{F67DB83D-3555-4A29-A623-76D7066372B2}" dt="2025-11-06T21:44:22.571" v="314"/>
        <pc:sldMkLst>
          <pc:docMk/>
          <pc:sldMk cId="3492659733" sldId="471"/>
        </pc:sldMkLst>
        <pc:spChg chg="add mod">
          <ac:chgData name="Emily Persico" userId="5ed637e2-b69c-4bff-bf69-f819f8efca14" providerId="ADAL" clId="{F67DB83D-3555-4A29-A623-76D7066372B2}" dt="2025-11-06T21:44:07.362" v="311"/>
          <ac:spMkLst>
            <pc:docMk/>
            <pc:sldMk cId="3492659733" sldId="471"/>
            <ac:spMk id="8" creationId="{0D1F3B29-C6B7-174A-9C4C-BC75D2111FEB}"/>
          </ac:spMkLst>
        </pc:spChg>
        <pc:spChg chg="add mod">
          <ac:chgData name="Emily Persico" userId="5ed637e2-b69c-4bff-bf69-f819f8efca14" providerId="ADAL" clId="{F67DB83D-3555-4A29-A623-76D7066372B2}" dt="2025-11-06T21:44:07.362" v="311"/>
          <ac:spMkLst>
            <pc:docMk/>
            <pc:sldMk cId="3492659733" sldId="471"/>
            <ac:spMk id="11" creationId="{77F9CD7F-B6A6-A9B2-7E99-9A8F3107E058}"/>
          </ac:spMkLst>
        </pc:spChg>
        <pc:spChg chg="add mod">
          <ac:chgData name="Emily Persico" userId="5ed637e2-b69c-4bff-bf69-f819f8efca14" providerId="ADAL" clId="{F67DB83D-3555-4A29-A623-76D7066372B2}" dt="2025-11-06T21:44:07.362" v="311"/>
          <ac:spMkLst>
            <pc:docMk/>
            <pc:sldMk cId="3492659733" sldId="471"/>
            <ac:spMk id="12" creationId="{9ADC5112-9C9A-CB91-5F8A-53AA9F5FE911}"/>
          </ac:spMkLst>
        </pc:spChg>
        <pc:spChg chg="add mod">
          <ac:chgData name="Emily Persico" userId="5ed637e2-b69c-4bff-bf69-f819f8efca14" providerId="ADAL" clId="{F67DB83D-3555-4A29-A623-76D7066372B2}" dt="2025-11-06T21:44:07.362" v="311"/>
          <ac:spMkLst>
            <pc:docMk/>
            <pc:sldMk cId="3492659733" sldId="471"/>
            <ac:spMk id="13" creationId="{081A41F9-B61C-8DD1-EE84-BEF29160EB52}"/>
          </ac:spMkLst>
        </pc:spChg>
        <pc:spChg chg="add mod">
          <ac:chgData name="Emily Persico" userId="5ed637e2-b69c-4bff-bf69-f819f8efca14" providerId="ADAL" clId="{F67DB83D-3555-4A29-A623-76D7066372B2}" dt="2025-11-06T21:44:07.362" v="311"/>
          <ac:spMkLst>
            <pc:docMk/>
            <pc:sldMk cId="3492659733" sldId="471"/>
            <ac:spMk id="14" creationId="{343FDF29-4DA4-4C0D-E8FC-A843BA79B755}"/>
          </ac:spMkLst>
        </pc:spChg>
        <pc:cxnChg chg="add mod">
          <ac:chgData name="Emily Persico" userId="5ed637e2-b69c-4bff-bf69-f819f8efca14" providerId="ADAL" clId="{F67DB83D-3555-4A29-A623-76D7066372B2}" dt="2025-11-06T21:44:07.362" v="311"/>
          <ac:cxnSpMkLst>
            <pc:docMk/>
            <pc:sldMk cId="3492659733" sldId="471"/>
            <ac:cxnSpMk id="10" creationId="{C6A9D1AC-126B-9200-F00C-153FB7B50834}"/>
          </ac:cxnSpMkLst>
        </pc:cxnChg>
      </pc:sldChg>
      <pc:sldChg chg="modSp mod">
        <pc:chgData name="Emily Persico" userId="5ed637e2-b69c-4bff-bf69-f819f8efca14" providerId="ADAL" clId="{F67DB83D-3555-4A29-A623-76D7066372B2}" dt="2025-11-09T23:13:20.600" v="1765" actId="20577"/>
        <pc:sldMkLst>
          <pc:docMk/>
          <pc:sldMk cId="2219352090" sldId="2146847465"/>
        </pc:sldMkLst>
        <pc:spChg chg="mod">
          <ac:chgData name="Emily Persico" userId="5ed637e2-b69c-4bff-bf69-f819f8efca14" providerId="ADAL" clId="{F67DB83D-3555-4A29-A623-76D7066372B2}" dt="2025-11-09T23:13:20.600" v="1765" actId="20577"/>
          <ac:spMkLst>
            <pc:docMk/>
            <pc:sldMk cId="2219352090" sldId="2146847465"/>
            <ac:spMk id="2" creationId="{84BFB2BC-2615-7FE6-5FF6-F341017C1FFD}"/>
          </ac:spMkLst>
        </pc:spChg>
      </pc:sldChg>
      <pc:sldChg chg="ord">
        <pc:chgData name="Emily Persico" userId="5ed637e2-b69c-4bff-bf69-f819f8efca14" providerId="ADAL" clId="{F67DB83D-3555-4A29-A623-76D7066372B2}" dt="2025-11-06T21:27:01.697" v="265"/>
        <pc:sldMkLst>
          <pc:docMk/>
          <pc:sldMk cId="3083095996" sldId="2146847476"/>
        </pc:sldMkLst>
      </pc:sldChg>
      <pc:sldChg chg="addSp delSp modSp add mod">
        <pc:chgData name="Emily Persico" userId="5ed637e2-b69c-4bff-bf69-f819f8efca14" providerId="ADAL" clId="{F67DB83D-3555-4A29-A623-76D7066372B2}" dt="2025-11-06T22:12:41.481" v="706" actId="207"/>
        <pc:sldMkLst>
          <pc:docMk/>
          <pc:sldMk cId="4097311542" sldId="2146847477"/>
        </pc:sldMkLst>
        <pc:spChg chg="add mod">
          <ac:chgData name="Emily Persico" userId="5ed637e2-b69c-4bff-bf69-f819f8efca14" providerId="ADAL" clId="{F67DB83D-3555-4A29-A623-76D7066372B2}" dt="2025-11-06T22:12:18.980" v="705" actId="1076"/>
          <ac:spMkLst>
            <pc:docMk/>
            <pc:sldMk cId="4097311542" sldId="2146847477"/>
            <ac:spMk id="13" creationId="{930B99DE-CB20-5FF2-5B66-C7758AE4344F}"/>
          </ac:spMkLst>
        </pc:spChg>
        <pc:spChg chg="mod">
          <ac:chgData name="Emily Persico" userId="5ed637e2-b69c-4bff-bf69-f819f8efca14" providerId="ADAL" clId="{F67DB83D-3555-4A29-A623-76D7066372B2}" dt="2025-11-06T22:12:41.481" v="706" actId="207"/>
          <ac:spMkLst>
            <pc:docMk/>
            <pc:sldMk cId="4097311542" sldId="2146847477"/>
            <ac:spMk id="19" creationId="{E2F04A50-1828-BF59-D282-B067D678481B}"/>
          </ac:spMkLst>
        </pc:spChg>
        <pc:picChg chg="add mod">
          <ac:chgData name="Emily Persico" userId="5ed637e2-b69c-4bff-bf69-f819f8efca14" providerId="ADAL" clId="{F67DB83D-3555-4A29-A623-76D7066372B2}" dt="2025-11-06T22:12:15.823" v="704" actId="14100"/>
          <ac:picMkLst>
            <pc:docMk/>
            <pc:sldMk cId="4097311542" sldId="2146847477"/>
            <ac:picMk id="20" creationId="{EFB021C0-0226-ED3B-DBDA-8DF81E5B5603}"/>
          </ac:picMkLst>
        </pc:picChg>
      </pc:sldChg>
      <pc:sldChg chg="modSp add mod ord">
        <pc:chgData name="Emily Persico" userId="5ed637e2-b69c-4bff-bf69-f819f8efca14" providerId="ADAL" clId="{F67DB83D-3555-4A29-A623-76D7066372B2}" dt="2025-11-06T22:09:02.896" v="668" actId="1076"/>
        <pc:sldMkLst>
          <pc:docMk/>
          <pc:sldMk cId="1308138371" sldId="2146847478"/>
        </pc:sldMkLst>
        <pc:spChg chg="mod">
          <ac:chgData name="Emily Persico" userId="5ed637e2-b69c-4bff-bf69-f819f8efca14" providerId="ADAL" clId="{F67DB83D-3555-4A29-A623-76D7066372B2}" dt="2025-11-06T22:09:02.896" v="668" actId="1076"/>
          <ac:spMkLst>
            <pc:docMk/>
            <pc:sldMk cId="1308138371" sldId="2146847478"/>
            <ac:spMk id="2" creationId="{DB1779BF-FB29-9335-A5CE-7A954F0ABC3D}"/>
          </ac:spMkLst>
        </pc:spChg>
      </pc:sldChg>
      <pc:sldChg chg="addSp modSp add mod ord">
        <pc:chgData name="Emily Persico" userId="5ed637e2-b69c-4bff-bf69-f819f8efca14" providerId="ADAL" clId="{F67DB83D-3555-4A29-A623-76D7066372B2}" dt="2025-11-06T22:08:10.109" v="667" actId="1076"/>
        <pc:sldMkLst>
          <pc:docMk/>
          <pc:sldMk cId="2274926065" sldId="2146847480"/>
        </pc:sldMkLst>
        <pc:spChg chg="mod">
          <ac:chgData name="Emily Persico" userId="5ed637e2-b69c-4bff-bf69-f819f8efca14" providerId="ADAL" clId="{F67DB83D-3555-4A29-A623-76D7066372B2}" dt="2025-11-06T22:07:17.248" v="665" actId="20577"/>
          <ac:spMkLst>
            <pc:docMk/>
            <pc:sldMk cId="2274926065" sldId="2146847480"/>
            <ac:spMk id="2" creationId="{7A510C8E-7923-5D0D-B486-583BF38F80B0}"/>
          </ac:spMkLst>
        </pc:spChg>
        <pc:spChg chg="mod">
          <ac:chgData name="Emily Persico" userId="5ed637e2-b69c-4bff-bf69-f819f8efca14" providerId="ADAL" clId="{F67DB83D-3555-4A29-A623-76D7066372B2}" dt="2025-11-06T22:07:08.404" v="646" actId="20577"/>
          <ac:spMkLst>
            <pc:docMk/>
            <pc:sldMk cId="2274926065" sldId="2146847480"/>
            <ac:spMk id="3" creationId="{72691D65-6B99-A83B-E5EB-D0882111DC73}"/>
          </ac:spMkLst>
        </pc:spChg>
        <pc:picChg chg="add mod">
          <ac:chgData name="Emily Persico" userId="5ed637e2-b69c-4bff-bf69-f819f8efca14" providerId="ADAL" clId="{F67DB83D-3555-4A29-A623-76D7066372B2}" dt="2025-11-06T22:08:10.109" v="667" actId="1076"/>
          <ac:picMkLst>
            <pc:docMk/>
            <pc:sldMk cId="2274926065" sldId="2146847480"/>
            <ac:picMk id="5" creationId="{6B20F145-14D3-6A58-D6B3-5707DA8B3BA4}"/>
          </ac:picMkLst>
        </pc:picChg>
      </pc:sldChg>
      <pc:sldChg chg="addSp modSp add mod ord">
        <pc:chgData name="Emily Persico" userId="5ed637e2-b69c-4bff-bf69-f819f8efca14" providerId="ADAL" clId="{F67DB83D-3555-4A29-A623-76D7066372B2}" dt="2025-11-09T22:58:38.525" v="1149" actId="20577"/>
        <pc:sldMkLst>
          <pc:docMk/>
          <pc:sldMk cId="1226890877" sldId="2146847481"/>
        </pc:sldMkLst>
        <pc:spChg chg="mod">
          <ac:chgData name="Emily Persico" userId="5ed637e2-b69c-4bff-bf69-f819f8efca14" providerId="ADAL" clId="{F67DB83D-3555-4A29-A623-76D7066372B2}" dt="2025-11-09T22:58:38.525" v="1149" actId="20577"/>
          <ac:spMkLst>
            <pc:docMk/>
            <pc:sldMk cId="1226890877" sldId="2146847481"/>
            <ac:spMk id="2" creationId="{BEF6578D-8E11-C1D3-85F0-1ED223005390}"/>
          </ac:spMkLst>
        </pc:spChg>
        <pc:spChg chg="add mod">
          <ac:chgData name="Emily Persico" userId="5ed637e2-b69c-4bff-bf69-f819f8efca14" providerId="ADAL" clId="{F67DB83D-3555-4A29-A623-76D7066372B2}" dt="2025-11-09T22:58:15.893" v="1146" actId="1076"/>
          <ac:spMkLst>
            <pc:docMk/>
            <pc:sldMk cId="1226890877" sldId="2146847481"/>
            <ac:spMk id="5" creationId="{82A138AC-D1C6-90FA-1DED-462AC8A5B744}"/>
          </ac:spMkLst>
        </pc:spChg>
        <pc:spChg chg="mod">
          <ac:chgData name="Emily Persico" userId="5ed637e2-b69c-4bff-bf69-f819f8efca14" providerId="ADAL" clId="{F67DB83D-3555-4A29-A623-76D7066372B2}" dt="2025-11-09T22:56:40.293" v="1098" actId="20577"/>
          <ac:spMkLst>
            <pc:docMk/>
            <pc:sldMk cId="1226890877" sldId="2146847481"/>
            <ac:spMk id="24" creationId="{436D48DD-C9AC-00E5-3DA9-D0895A420784}"/>
          </ac:spMkLst>
        </pc:spChg>
        <pc:picChg chg="add mod">
          <ac:chgData name="Emily Persico" userId="5ed637e2-b69c-4bff-bf69-f819f8efca14" providerId="ADAL" clId="{F67DB83D-3555-4A29-A623-76D7066372B2}" dt="2025-11-09T22:58:20.683" v="1148" actId="1076"/>
          <ac:picMkLst>
            <pc:docMk/>
            <pc:sldMk cId="1226890877" sldId="2146847481"/>
            <ac:picMk id="4" creationId="{CDCD36DA-CB56-4B28-EFC0-AFF835BD4B7D}"/>
          </ac:picMkLst>
        </pc:picChg>
      </pc:sldChg>
      <pc:sldChg chg="delSp modSp add mod ord">
        <pc:chgData name="Emily Persico" userId="5ed637e2-b69c-4bff-bf69-f819f8efca14" providerId="ADAL" clId="{F67DB83D-3555-4A29-A623-76D7066372B2}" dt="2025-11-09T23:04:48.158" v="1363" actId="20577"/>
        <pc:sldMkLst>
          <pc:docMk/>
          <pc:sldMk cId="1011207973" sldId="2146847482"/>
        </pc:sldMkLst>
        <pc:spChg chg="mod">
          <ac:chgData name="Emily Persico" userId="5ed637e2-b69c-4bff-bf69-f819f8efca14" providerId="ADAL" clId="{F67DB83D-3555-4A29-A623-76D7066372B2}" dt="2025-11-09T22:59:58.261" v="1162" actId="20577"/>
          <ac:spMkLst>
            <pc:docMk/>
            <pc:sldMk cId="1011207973" sldId="2146847482"/>
            <ac:spMk id="2" creationId="{55A8BCC2-4E7E-0E35-8DDA-85B9038DEBC6}"/>
          </ac:spMkLst>
        </pc:spChg>
        <pc:spChg chg="del">
          <ac:chgData name="Emily Persico" userId="5ed637e2-b69c-4bff-bf69-f819f8efca14" providerId="ADAL" clId="{F67DB83D-3555-4A29-A623-76D7066372B2}" dt="2025-11-09T23:00:04.838" v="1165" actId="478"/>
          <ac:spMkLst>
            <pc:docMk/>
            <pc:sldMk cId="1011207973" sldId="2146847482"/>
            <ac:spMk id="3" creationId="{593C19C7-55BF-C7D8-CDBB-B406B3C81BAC}"/>
          </ac:spMkLst>
        </pc:spChg>
        <pc:spChg chg="mod">
          <ac:chgData name="Emily Persico" userId="5ed637e2-b69c-4bff-bf69-f819f8efca14" providerId="ADAL" clId="{F67DB83D-3555-4A29-A623-76D7066372B2}" dt="2025-11-09T23:04:48.158" v="1363" actId="20577"/>
          <ac:spMkLst>
            <pc:docMk/>
            <pc:sldMk cId="1011207973" sldId="2146847482"/>
            <ac:spMk id="11" creationId="{A835776E-6315-96D2-672C-E96AECFA813B}"/>
          </ac:spMkLst>
        </pc:spChg>
        <pc:picChg chg="del">
          <ac:chgData name="Emily Persico" userId="5ed637e2-b69c-4bff-bf69-f819f8efca14" providerId="ADAL" clId="{F67DB83D-3555-4A29-A623-76D7066372B2}" dt="2025-11-09T23:00:00.130" v="1163" actId="478"/>
          <ac:picMkLst>
            <pc:docMk/>
            <pc:sldMk cId="1011207973" sldId="2146847482"/>
            <ac:picMk id="1026" creationId="{287D1126-64F2-2B56-09C6-C1920072DD1D}"/>
          </ac:picMkLst>
        </pc:picChg>
        <pc:picChg chg="del">
          <ac:chgData name="Emily Persico" userId="5ed637e2-b69c-4bff-bf69-f819f8efca14" providerId="ADAL" clId="{F67DB83D-3555-4A29-A623-76D7066372B2}" dt="2025-11-09T23:00:01.764" v="1164" actId="478"/>
          <ac:picMkLst>
            <pc:docMk/>
            <pc:sldMk cId="1011207973" sldId="2146847482"/>
            <ac:picMk id="1028" creationId="{26E5C061-4C07-9479-156F-245A4A6135BB}"/>
          </ac:picMkLst>
        </pc:picChg>
      </pc:sldChg>
      <pc:sldChg chg="addSp modSp add mod">
        <pc:chgData name="Emily Persico" userId="5ed637e2-b69c-4bff-bf69-f819f8efca14" providerId="ADAL" clId="{F67DB83D-3555-4A29-A623-76D7066372B2}" dt="2025-11-09T23:12:33.159" v="1744" actId="1076"/>
        <pc:sldMkLst>
          <pc:docMk/>
          <pc:sldMk cId="3734011214" sldId="2146847483"/>
        </pc:sldMkLst>
        <pc:spChg chg="mod">
          <ac:chgData name="Emily Persico" userId="5ed637e2-b69c-4bff-bf69-f819f8efca14" providerId="ADAL" clId="{F67DB83D-3555-4A29-A623-76D7066372B2}" dt="2025-11-09T23:06:59.582" v="1409" actId="20577"/>
          <ac:spMkLst>
            <pc:docMk/>
            <pc:sldMk cId="3734011214" sldId="2146847483"/>
            <ac:spMk id="2" creationId="{7AC09F02-CB2A-952B-4E29-766043719D98}"/>
          </ac:spMkLst>
        </pc:spChg>
        <pc:spChg chg="mod">
          <ac:chgData name="Emily Persico" userId="5ed637e2-b69c-4bff-bf69-f819f8efca14" providerId="ADAL" clId="{F67DB83D-3555-4A29-A623-76D7066372B2}" dt="2025-11-09T23:12:22.753" v="1743" actId="14100"/>
          <ac:spMkLst>
            <pc:docMk/>
            <pc:sldMk cId="3734011214" sldId="2146847483"/>
            <ac:spMk id="3" creationId="{7AD7833F-A5DE-6789-AC91-A3D9E434B96A}"/>
          </ac:spMkLst>
        </pc:spChg>
        <pc:picChg chg="add mod">
          <ac:chgData name="Emily Persico" userId="5ed637e2-b69c-4bff-bf69-f819f8efca14" providerId="ADAL" clId="{F67DB83D-3555-4A29-A623-76D7066372B2}" dt="2025-11-09T23:12:33.159" v="1744" actId="1076"/>
          <ac:picMkLst>
            <pc:docMk/>
            <pc:sldMk cId="3734011214" sldId="2146847483"/>
            <ac:picMk id="6" creationId="{D8F3A335-3746-F18F-5656-8A6939D0932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46B77B-96FD-43C7-B29C-56C95AFA2C29}" type="doc">
      <dgm:prSet loTypeId="urn:microsoft.com/office/officeart/2009/3/layout/BlockDescendingList" loCatId="list" qsTypeId="urn:microsoft.com/office/officeart/2005/8/quickstyle/simple1" qsCatId="simple" csTypeId="urn:microsoft.com/office/officeart/2005/8/colors/accent1_2" csCatId="accent1" phldr="1"/>
      <dgm:spPr/>
      <dgm:t>
        <a:bodyPr/>
        <a:lstStyle/>
        <a:p>
          <a:endParaRPr lang="en-US"/>
        </a:p>
      </dgm:t>
    </dgm:pt>
    <dgm:pt modelId="{6379BBA7-6256-4376-9EB0-FA4A32B09928}">
      <dgm:prSet phldrT="[Text]"/>
      <dgm:spPr>
        <a:solidFill>
          <a:srgbClr val="1C7AD2"/>
        </a:solidFill>
      </dgm:spPr>
      <dgm:t>
        <a:bodyPr/>
        <a:lstStyle/>
        <a:p>
          <a:r>
            <a:rPr lang="en-US" b="1" dirty="0"/>
            <a:t>Neighborhood Context</a:t>
          </a:r>
        </a:p>
      </dgm:t>
    </dgm:pt>
    <dgm:pt modelId="{AED7C9D7-5099-4C33-BDBE-5B01567FF77C}" type="parTrans" cxnId="{34B05C4E-6C89-4EC9-8843-05E96FD5DFBC}">
      <dgm:prSet/>
      <dgm:spPr/>
      <dgm:t>
        <a:bodyPr/>
        <a:lstStyle/>
        <a:p>
          <a:endParaRPr lang="en-US"/>
        </a:p>
      </dgm:t>
    </dgm:pt>
    <dgm:pt modelId="{631C6830-013F-4DF4-8F25-DA83EE740832}" type="sibTrans" cxnId="{34B05C4E-6C89-4EC9-8843-05E96FD5DFBC}">
      <dgm:prSet/>
      <dgm:spPr/>
      <dgm:t>
        <a:bodyPr/>
        <a:lstStyle/>
        <a:p>
          <a:endParaRPr lang="en-US"/>
        </a:p>
      </dgm:t>
    </dgm:pt>
    <dgm:pt modelId="{05AF3846-9CB0-4724-B69B-04627A6AEBAD}">
      <dgm:prSet phldrT="[Text]" custT="1"/>
      <dgm:spPr/>
      <dgm:t>
        <a:bodyPr/>
        <a:lstStyle/>
        <a:p>
          <a:r>
            <a:rPr lang="en-US" sz="1400" b="0" dirty="0"/>
            <a:t>Market Analysis</a:t>
          </a:r>
        </a:p>
        <a:p>
          <a:r>
            <a:rPr lang="en-US" sz="1400" b="0" dirty="0"/>
            <a:t>Traffic Analysis</a:t>
          </a:r>
        </a:p>
        <a:p>
          <a:r>
            <a:rPr lang="en-US" sz="1400" b="0" dirty="0"/>
            <a:t>Demographics</a:t>
          </a:r>
        </a:p>
        <a:p>
          <a:r>
            <a:rPr lang="en-US" sz="1400" b="0" dirty="0"/>
            <a:t>Needs</a:t>
          </a:r>
        </a:p>
        <a:p>
          <a:r>
            <a:rPr lang="en-US" sz="1400" b="0" dirty="0"/>
            <a:t>Assets</a:t>
          </a:r>
        </a:p>
        <a:p>
          <a:r>
            <a:rPr lang="en-US" sz="1400" b="0" dirty="0"/>
            <a:t>Trends</a:t>
          </a:r>
        </a:p>
      </dgm:t>
    </dgm:pt>
    <dgm:pt modelId="{E08033FB-C5BB-4ABD-AF97-C807AE83A5F2}" type="parTrans" cxnId="{0BD1CB56-7BD2-4DDB-8CC4-07F9E93AC9D6}">
      <dgm:prSet/>
      <dgm:spPr/>
      <dgm:t>
        <a:bodyPr/>
        <a:lstStyle/>
        <a:p>
          <a:endParaRPr lang="en-US"/>
        </a:p>
      </dgm:t>
    </dgm:pt>
    <dgm:pt modelId="{079757D2-5B5D-4482-B231-DC5D3B6AA592}" type="sibTrans" cxnId="{0BD1CB56-7BD2-4DDB-8CC4-07F9E93AC9D6}">
      <dgm:prSet/>
      <dgm:spPr/>
      <dgm:t>
        <a:bodyPr/>
        <a:lstStyle/>
        <a:p>
          <a:endParaRPr lang="en-US"/>
        </a:p>
      </dgm:t>
    </dgm:pt>
    <dgm:pt modelId="{4E40E3B1-A593-4D56-B158-4B652620D9CB}">
      <dgm:prSet phldrT="[Text]"/>
      <dgm:spPr>
        <a:solidFill>
          <a:srgbClr val="1C7AD2"/>
        </a:solidFill>
      </dgm:spPr>
      <dgm:t>
        <a:bodyPr/>
        <a:lstStyle/>
        <a:p>
          <a:r>
            <a:rPr lang="en-US" b="1" dirty="0"/>
            <a:t>Stakeholder  Review</a:t>
          </a:r>
        </a:p>
      </dgm:t>
    </dgm:pt>
    <dgm:pt modelId="{BCD4DE78-FA93-498D-8086-34AF25859E0C}" type="parTrans" cxnId="{CDBF4688-1104-44FF-970A-0D59DEF59760}">
      <dgm:prSet/>
      <dgm:spPr/>
      <dgm:t>
        <a:bodyPr/>
        <a:lstStyle/>
        <a:p>
          <a:endParaRPr lang="en-US"/>
        </a:p>
      </dgm:t>
    </dgm:pt>
    <dgm:pt modelId="{276FCD06-38B5-462B-A9B9-9D5D7BC621A9}" type="sibTrans" cxnId="{CDBF4688-1104-44FF-970A-0D59DEF59760}">
      <dgm:prSet/>
      <dgm:spPr/>
      <dgm:t>
        <a:bodyPr/>
        <a:lstStyle/>
        <a:p>
          <a:endParaRPr lang="en-US"/>
        </a:p>
      </dgm:t>
    </dgm:pt>
    <dgm:pt modelId="{C0CD6462-FB88-4C85-997D-96539A717BA2}">
      <dgm:prSet phldrT="[Text]" custT="1"/>
      <dgm:spPr/>
      <dgm:t>
        <a:bodyPr/>
        <a:lstStyle/>
        <a:p>
          <a:r>
            <a:rPr lang="en-US" sz="1400" b="0" dirty="0"/>
            <a:t>RCOs</a:t>
          </a:r>
        </a:p>
        <a:p>
          <a:r>
            <a:rPr lang="en-US" sz="1400" b="0" dirty="0"/>
            <a:t>Near Neighbors</a:t>
          </a:r>
        </a:p>
        <a:p>
          <a:r>
            <a:rPr lang="en-US" sz="1400" b="0" dirty="0"/>
            <a:t>Elected Officials</a:t>
          </a:r>
        </a:p>
        <a:p>
          <a:r>
            <a:rPr lang="en-US" sz="1400" b="0" dirty="0"/>
            <a:t>City Departments</a:t>
          </a:r>
        </a:p>
        <a:p>
          <a:r>
            <a:rPr lang="en-US" sz="1400" b="0" dirty="0"/>
            <a:t>Funders</a:t>
          </a:r>
        </a:p>
      </dgm:t>
    </dgm:pt>
    <dgm:pt modelId="{919E31FF-9C60-4B31-87C4-E443034446DF}" type="parTrans" cxnId="{4169B5DF-AE53-4389-B7E8-84A7911521E0}">
      <dgm:prSet/>
      <dgm:spPr/>
      <dgm:t>
        <a:bodyPr/>
        <a:lstStyle/>
        <a:p>
          <a:endParaRPr lang="en-US"/>
        </a:p>
      </dgm:t>
    </dgm:pt>
    <dgm:pt modelId="{0F2C85DF-6FF0-486F-AD52-2900C94A48BF}" type="sibTrans" cxnId="{4169B5DF-AE53-4389-B7E8-84A7911521E0}">
      <dgm:prSet/>
      <dgm:spPr/>
      <dgm:t>
        <a:bodyPr/>
        <a:lstStyle/>
        <a:p>
          <a:endParaRPr lang="en-US"/>
        </a:p>
      </dgm:t>
    </dgm:pt>
    <dgm:pt modelId="{2CF1A776-EEED-46BC-9966-022E47461B19}">
      <dgm:prSet phldrT="[Text]"/>
      <dgm:spPr>
        <a:solidFill>
          <a:srgbClr val="1C7AD2"/>
        </a:solidFill>
      </dgm:spPr>
      <dgm:t>
        <a:bodyPr/>
        <a:lstStyle/>
        <a:p>
          <a:r>
            <a:rPr lang="en-US" b="1" dirty="0"/>
            <a:t>Site Context &amp; Design</a:t>
          </a:r>
        </a:p>
      </dgm:t>
    </dgm:pt>
    <dgm:pt modelId="{BD55B1E3-E65E-4939-8B81-8202FE42322F}" type="parTrans" cxnId="{9706B895-E449-4597-9731-7DA447F55EB3}">
      <dgm:prSet/>
      <dgm:spPr/>
      <dgm:t>
        <a:bodyPr/>
        <a:lstStyle/>
        <a:p>
          <a:endParaRPr lang="en-US"/>
        </a:p>
      </dgm:t>
    </dgm:pt>
    <dgm:pt modelId="{49187922-B597-4F19-A0DE-2D584FC0B5F9}" type="sibTrans" cxnId="{9706B895-E449-4597-9731-7DA447F55EB3}">
      <dgm:prSet/>
      <dgm:spPr/>
      <dgm:t>
        <a:bodyPr/>
        <a:lstStyle/>
        <a:p>
          <a:endParaRPr lang="en-US"/>
        </a:p>
      </dgm:t>
    </dgm:pt>
    <dgm:pt modelId="{5A4F84AE-5F9E-46F4-96C5-638429B85BAD}">
      <dgm:prSet phldrT="[Text]" custT="1"/>
      <dgm:spPr/>
      <dgm:t>
        <a:bodyPr/>
        <a:lstStyle/>
        <a:p>
          <a:r>
            <a:rPr lang="en-US" sz="1400" b="0" dirty="0"/>
            <a:t>Site Control</a:t>
          </a:r>
        </a:p>
        <a:p>
          <a:r>
            <a:rPr lang="en-US" sz="1400" b="0" dirty="0"/>
            <a:t>Title Report</a:t>
          </a:r>
        </a:p>
        <a:p>
          <a:r>
            <a:rPr lang="en-US" sz="1400" b="0" dirty="0"/>
            <a:t>Financial Analysis</a:t>
          </a:r>
        </a:p>
        <a:p>
          <a:r>
            <a:rPr lang="en-US" sz="1400" b="0" dirty="0"/>
            <a:t>Environmental Study</a:t>
          </a:r>
        </a:p>
        <a:p>
          <a:r>
            <a:rPr lang="en-US" sz="1400" b="0" dirty="0"/>
            <a:t>Soil Study</a:t>
          </a:r>
        </a:p>
        <a:p>
          <a:r>
            <a:rPr lang="en-US" sz="1400" b="0" dirty="0"/>
            <a:t>Architecture</a:t>
          </a:r>
        </a:p>
        <a:p>
          <a:r>
            <a:rPr lang="en-US" sz="1400" b="0" dirty="0"/>
            <a:t>Engineering </a:t>
          </a:r>
        </a:p>
        <a:p>
          <a:r>
            <a:rPr lang="en-US" sz="1400" b="0" dirty="0"/>
            <a:t>Zoning</a:t>
          </a:r>
          <a:endParaRPr lang="en-US" sz="1800" b="0" dirty="0"/>
        </a:p>
      </dgm:t>
    </dgm:pt>
    <dgm:pt modelId="{5E29FA95-33F0-404D-A7E7-644A4E8EF9C1}" type="parTrans" cxnId="{BEAB0C3B-2E2A-4D0B-B91E-9654A5D654FE}">
      <dgm:prSet/>
      <dgm:spPr/>
      <dgm:t>
        <a:bodyPr/>
        <a:lstStyle/>
        <a:p>
          <a:endParaRPr lang="en-US"/>
        </a:p>
      </dgm:t>
    </dgm:pt>
    <dgm:pt modelId="{96BF35F5-B7F9-401C-BB1A-C56400BEFF6E}" type="sibTrans" cxnId="{BEAB0C3B-2E2A-4D0B-B91E-9654A5D654FE}">
      <dgm:prSet/>
      <dgm:spPr/>
      <dgm:t>
        <a:bodyPr/>
        <a:lstStyle/>
        <a:p>
          <a:endParaRPr lang="en-US"/>
        </a:p>
      </dgm:t>
    </dgm:pt>
    <dgm:pt modelId="{67DE6A77-2A91-42FC-A166-69A978B6C451}" type="pres">
      <dgm:prSet presAssocID="{6446B77B-96FD-43C7-B29C-56C95AFA2C29}" presName="Name0" presStyleCnt="0">
        <dgm:presLayoutVars>
          <dgm:chMax val="7"/>
          <dgm:chPref val="7"/>
          <dgm:dir/>
          <dgm:animLvl val="lvl"/>
        </dgm:presLayoutVars>
      </dgm:prSet>
      <dgm:spPr/>
    </dgm:pt>
    <dgm:pt modelId="{7847778B-7DE1-454A-8534-F28B1B817639}" type="pres">
      <dgm:prSet presAssocID="{6379BBA7-6256-4376-9EB0-FA4A32B09928}" presName="parentText_1" presStyleLbl="node1" presStyleIdx="0" presStyleCnt="3">
        <dgm:presLayoutVars>
          <dgm:chMax val="1"/>
          <dgm:chPref val="1"/>
          <dgm:bulletEnabled val="1"/>
        </dgm:presLayoutVars>
      </dgm:prSet>
      <dgm:spPr/>
    </dgm:pt>
    <dgm:pt modelId="{8EE414BD-889A-4A9D-9CAF-C9953441BD21}" type="pres">
      <dgm:prSet presAssocID="{6379BBA7-6256-4376-9EB0-FA4A32B09928}" presName="childText_1" presStyleLbl="node1" presStyleIdx="0" presStyleCnt="3" custScaleX="118105" custLinFactNeighborX="1760">
        <dgm:presLayoutVars>
          <dgm:chMax val="0"/>
          <dgm:chPref val="0"/>
          <dgm:bulletEnabled val="1"/>
        </dgm:presLayoutVars>
      </dgm:prSet>
      <dgm:spPr/>
    </dgm:pt>
    <dgm:pt modelId="{10F99AD8-0C4D-4A87-B4A4-AE0AF0BE7A6E}" type="pres">
      <dgm:prSet presAssocID="{6379BBA7-6256-4376-9EB0-FA4A32B09928}" presName="accentShape_1" presStyleCnt="0"/>
      <dgm:spPr/>
    </dgm:pt>
    <dgm:pt modelId="{811DB464-B2B0-4060-AF7F-4DF6C27FAFDE}" type="pres">
      <dgm:prSet presAssocID="{6379BBA7-6256-4376-9EB0-FA4A32B09928}" presName="imageRepeatNode" presStyleLbl="node1" presStyleIdx="0" presStyleCnt="3" custScaleX="110054" custLinFactNeighborY="247"/>
      <dgm:spPr/>
    </dgm:pt>
    <dgm:pt modelId="{5853904D-AA6E-45B4-92FC-37D960082666}" type="pres">
      <dgm:prSet presAssocID="{4E40E3B1-A593-4D56-B158-4B652620D9CB}" presName="parentText_2" presStyleLbl="node1" presStyleIdx="0" presStyleCnt="3">
        <dgm:presLayoutVars>
          <dgm:chMax val="1"/>
          <dgm:chPref val="1"/>
          <dgm:bulletEnabled val="1"/>
        </dgm:presLayoutVars>
      </dgm:prSet>
      <dgm:spPr/>
    </dgm:pt>
    <dgm:pt modelId="{F276138E-20B8-4ECE-9102-CCCDE34D1B8E}" type="pres">
      <dgm:prSet presAssocID="{4E40E3B1-A593-4D56-B158-4B652620D9CB}" presName="childText_2" presStyleLbl="node2" presStyleIdx="0" presStyleCnt="0" custScaleX="116543" custLinFactNeighborX="6160">
        <dgm:presLayoutVars>
          <dgm:chMax val="0"/>
          <dgm:chPref val="0"/>
          <dgm:bulletEnabled val="1"/>
        </dgm:presLayoutVars>
      </dgm:prSet>
      <dgm:spPr/>
    </dgm:pt>
    <dgm:pt modelId="{DEEEABAC-B723-4646-B9A6-E2148C5E97B9}" type="pres">
      <dgm:prSet presAssocID="{4E40E3B1-A593-4D56-B158-4B652620D9CB}" presName="accentShape_2" presStyleCnt="0"/>
      <dgm:spPr/>
    </dgm:pt>
    <dgm:pt modelId="{41F6F2D0-7285-4F56-BEDA-AF28A997F016}" type="pres">
      <dgm:prSet presAssocID="{4E40E3B1-A593-4D56-B158-4B652620D9CB}" presName="imageRepeatNode" presStyleLbl="node1" presStyleIdx="1" presStyleCnt="3" custScaleX="107223" custLinFactNeighborX="2001" custLinFactNeighborY="267"/>
      <dgm:spPr/>
    </dgm:pt>
    <dgm:pt modelId="{301767DB-FDDF-4E44-A2DC-13721B61F9E2}" type="pres">
      <dgm:prSet presAssocID="{2CF1A776-EEED-46BC-9966-022E47461B19}" presName="parentText_3" presStyleLbl="node1" presStyleIdx="1" presStyleCnt="3">
        <dgm:presLayoutVars>
          <dgm:chMax val="1"/>
          <dgm:chPref val="1"/>
          <dgm:bulletEnabled val="1"/>
        </dgm:presLayoutVars>
      </dgm:prSet>
      <dgm:spPr/>
    </dgm:pt>
    <dgm:pt modelId="{CE508F75-FC19-42DF-9042-33FB6DF3347B}" type="pres">
      <dgm:prSet presAssocID="{2CF1A776-EEED-46BC-9966-022E47461B19}" presName="childText_3" presStyleLbl="node2" presStyleIdx="0" presStyleCnt="0">
        <dgm:presLayoutVars>
          <dgm:chMax val="0"/>
          <dgm:chPref val="0"/>
          <dgm:bulletEnabled val="1"/>
        </dgm:presLayoutVars>
      </dgm:prSet>
      <dgm:spPr/>
    </dgm:pt>
    <dgm:pt modelId="{7B23C3F7-8B23-4E6A-B455-D4526616A171}" type="pres">
      <dgm:prSet presAssocID="{2CF1A776-EEED-46BC-9966-022E47461B19}" presName="accentShape_3" presStyleCnt="0"/>
      <dgm:spPr/>
    </dgm:pt>
    <dgm:pt modelId="{6709A62B-6370-4BDD-A120-6602E052EC45}" type="pres">
      <dgm:prSet presAssocID="{2CF1A776-EEED-46BC-9966-022E47461B19}" presName="imageRepeatNode" presStyleLbl="node1" presStyleIdx="2" presStyleCnt="3" custLinFactNeighborY="328"/>
      <dgm:spPr/>
    </dgm:pt>
  </dgm:ptLst>
  <dgm:cxnLst>
    <dgm:cxn modelId="{0D1CF006-9A28-4488-A4DC-EB467BAC65CD}" type="presOf" srcId="{C0CD6462-FB88-4C85-997D-96539A717BA2}" destId="{F276138E-20B8-4ECE-9102-CCCDE34D1B8E}" srcOrd="0" destOrd="0" presId="urn:microsoft.com/office/officeart/2009/3/layout/BlockDescendingList"/>
    <dgm:cxn modelId="{C79D9C1B-67C1-4375-A4D0-E74FFD867781}" type="presOf" srcId="{2CF1A776-EEED-46BC-9966-022E47461B19}" destId="{301767DB-FDDF-4E44-A2DC-13721B61F9E2}" srcOrd="0" destOrd="0" presId="urn:microsoft.com/office/officeart/2009/3/layout/BlockDescendingList"/>
    <dgm:cxn modelId="{BEAB0C3B-2E2A-4D0B-B91E-9654A5D654FE}" srcId="{2CF1A776-EEED-46BC-9966-022E47461B19}" destId="{5A4F84AE-5F9E-46F4-96C5-638429B85BAD}" srcOrd="0" destOrd="0" parTransId="{5E29FA95-33F0-404D-A7E7-644A4E8EF9C1}" sibTransId="{96BF35F5-B7F9-401C-BB1A-C56400BEFF6E}"/>
    <dgm:cxn modelId="{C6F78C46-2546-4BA2-955F-B2F3D1F5B5BA}" type="presOf" srcId="{4E40E3B1-A593-4D56-B158-4B652620D9CB}" destId="{41F6F2D0-7285-4F56-BEDA-AF28A997F016}" srcOrd="1" destOrd="0" presId="urn:microsoft.com/office/officeart/2009/3/layout/BlockDescendingList"/>
    <dgm:cxn modelId="{DA921C48-F900-442A-BE3C-29A81ED6E4FA}" type="presOf" srcId="{6379BBA7-6256-4376-9EB0-FA4A32B09928}" destId="{811DB464-B2B0-4060-AF7F-4DF6C27FAFDE}" srcOrd="1" destOrd="0" presId="urn:microsoft.com/office/officeart/2009/3/layout/BlockDescendingList"/>
    <dgm:cxn modelId="{34B05C4E-6C89-4EC9-8843-05E96FD5DFBC}" srcId="{6446B77B-96FD-43C7-B29C-56C95AFA2C29}" destId="{6379BBA7-6256-4376-9EB0-FA4A32B09928}" srcOrd="0" destOrd="0" parTransId="{AED7C9D7-5099-4C33-BDBE-5B01567FF77C}" sibTransId="{631C6830-013F-4DF4-8F25-DA83EE740832}"/>
    <dgm:cxn modelId="{5600416E-5DE1-47B4-A9C0-31C2354DEB07}" type="presOf" srcId="{05AF3846-9CB0-4724-B69B-04627A6AEBAD}" destId="{8EE414BD-889A-4A9D-9CAF-C9953441BD21}" srcOrd="0" destOrd="0" presId="urn:microsoft.com/office/officeart/2009/3/layout/BlockDescendingList"/>
    <dgm:cxn modelId="{0BD1CB56-7BD2-4DDB-8CC4-07F9E93AC9D6}" srcId="{6379BBA7-6256-4376-9EB0-FA4A32B09928}" destId="{05AF3846-9CB0-4724-B69B-04627A6AEBAD}" srcOrd="0" destOrd="0" parTransId="{E08033FB-C5BB-4ABD-AF97-C807AE83A5F2}" sibTransId="{079757D2-5B5D-4482-B231-DC5D3B6AA592}"/>
    <dgm:cxn modelId="{CDBF4688-1104-44FF-970A-0D59DEF59760}" srcId="{6446B77B-96FD-43C7-B29C-56C95AFA2C29}" destId="{4E40E3B1-A593-4D56-B158-4B652620D9CB}" srcOrd="1" destOrd="0" parTransId="{BCD4DE78-FA93-498D-8086-34AF25859E0C}" sibTransId="{276FCD06-38B5-462B-A9B9-9D5D7BC621A9}"/>
    <dgm:cxn modelId="{9706B895-E449-4597-9731-7DA447F55EB3}" srcId="{6446B77B-96FD-43C7-B29C-56C95AFA2C29}" destId="{2CF1A776-EEED-46BC-9966-022E47461B19}" srcOrd="2" destOrd="0" parTransId="{BD55B1E3-E65E-4939-8B81-8202FE42322F}" sibTransId="{49187922-B597-4F19-A0DE-2D584FC0B5F9}"/>
    <dgm:cxn modelId="{DD1ED995-B827-4E87-B2FE-1480DACDA78F}" type="presOf" srcId="{5A4F84AE-5F9E-46F4-96C5-638429B85BAD}" destId="{CE508F75-FC19-42DF-9042-33FB6DF3347B}" srcOrd="0" destOrd="0" presId="urn:microsoft.com/office/officeart/2009/3/layout/BlockDescendingList"/>
    <dgm:cxn modelId="{779414A3-0E5E-461B-AEC6-D2C413D16DE9}" type="presOf" srcId="{6379BBA7-6256-4376-9EB0-FA4A32B09928}" destId="{7847778B-7DE1-454A-8534-F28B1B817639}" srcOrd="0" destOrd="0" presId="urn:microsoft.com/office/officeart/2009/3/layout/BlockDescendingList"/>
    <dgm:cxn modelId="{A46A89B2-8140-4FEB-9502-66F8E2F31E21}" type="presOf" srcId="{4E40E3B1-A593-4D56-B158-4B652620D9CB}" destId="{5853904D-AA6E-45B4-92FC-37D960082666}" srcOrd="0" destOrd="0" presId="urn:microsoft.com/office/officeart/2009/3/layout/BlockDescendingList"/>
    <dgm:cxn modelId="{4169B5DF-AE53-4389-B7E8-84A7911521E0}" srcId="{4E40E3B1-A593-4D56-B158-4B652620D9CB}" destId="{C0CD6462-FB88-4C85-997D-96539A717BA2}" srcOrd="0" destOrd="0" parTransId="{919E31FF-9C60-4B31-87C4-E443034446DF}" sibTransId="{0F2C85DF-6FF0-486F-AD52-2900C94A48BF}"/>
    <dgm:cxn modelId="{BF625EE9-4204-47C8-9396-CF6E0DB9D249}" type="presOf" srcId="{2CF1A776-EEED-46BC-9966-022E47461B19}" destId="{6709A62B-6370-4BDD-A120-6602E052EC45}" srcOrd="1" destOrd="0" presId="urn:microsoft.com/office/officeart/2009/3/layout/BlockDescendingList"/>
    <dgm:cxn modelId="{0C61D7F7-04C4-4010-B314-36108A36F647}" type="presOf" srcId="{6446B77B-96FD-43C7-B29C-56C95AFA2C29}" destId="{67DE6A77-2A91-42FC-A166-69A978B6C451}" srcOrd="0" destOrd="0" presId="urn:microsoft.com/office/officeart/2009/3/layout/BlockDescendingList"/>
    <dgm:cxn modelId="{A6D119ED-9D44-494F-8CC3-550615C86801}" type="presParOf" srcId="{67DE6A77-2A91-42FC-A166-69A978B6C451}" destId="{7847778B-7DE1-454A-8534-F28B1B817639}" srcOrd="0" destOrd="0" presId="urn:microsoft.com/office/officeart/2009/3/layout/BlockDescendingList"/>
    <dgm:cxn modelId="{67B01223-16DD-44CA-9F80-DCB71C979CAB}" type="presParOf" srcId="{67DE6A77-2A91-42FC-A166-69A978B6C451}" destId="{8EE414BD-889A-4A9D-9CAF-C9953441BD21}" srcOrd="1" destOrd="0" presId="urn:microsoft.com/office/officeart/2009/3/layout/BlockDescendingList"/>
    <dgm:cxn modelId="{D598AB46-F54B-44F6-B966-46C2ACA42D8C}" type="presParOf" srcId="{67DE6A77-2A91-42FC-A166-69A978B6C451}" destId="{10F99AD8-0C4D-4A87-B4A4-AE0AF0BE7A6E}" srcOrd="2" destOrd="0" presId="urn:microsoft.com/office/officeart/2009/3/layout/BlockDescendingList"/>
    <dgm:cxn modelId="{46A21C1A-5BF0-471F-BE3A-CF8EA308D618}" type="presParOf" srcId="{10F99AD8-0C4D-4A87-B4A4-AE0AF0BE7A6E}" destId="{811DB464-B2B0-4060-AF7F-4DF6C27FAFDE}" srcOrd="0" destOrd="0" presId="urn:microsoft.com/office/officeart/2009/3/layout/BlockDescendingList"/>
    <dgm:cxn modelId="{F6F0B85B-EFD7-4363-9C43-2A0B1C3A0E52}" type="presParOf" srcId="{67DE6A77-2A91-42FC-A166-69A978B6C451}" destId="{5853904D-AA6E-45B4-92FC-37D960082666}" srcOrd="3" destOrd="0" presId="urn:microsoft.com/office/officeart/2009/3/layout/BlockDescendingList"/>
    <dgm:cxn modelId="{AE42B0EC-38FF-4C30-8D3B-1D55591D2CDE}" type="presParOf" srcId="{67DE6A77-2A91-42FC-A166-69A978B6C451}" destId="{F276138E-20B8-4ECE-9102-CCCDE34D1B8E}" srcOrd="4" destOrd="0" presId="urn:microsoft.com/office/officeart/2009/3/layout/BlockDescendingList"/>
    <dgm:cxn modelId="{4335CD11-EF26-48DC-A695-1B02B2EBDEDF}" type="presParOf" srcId="{67DE6A77-2A91-42FC-A166-69A978B6C451}" destId="{DEEEABAC-B723-4646-B9A6-E2148C5E97B9}" srcOrd="5" destOrd="0" presId="urn:microsoft.com/office/officeart/2009/3/layout/BlockDescendingList"/>
    <dgm:cxn modelId="{6D14C344-6836-4861-AE98-C9F971A7FF75}" type="presParOf" srcId="{DEEEABAC-B723-4646-B9A6-E2148C5E97B9}" destId="{41F6F2D0-7285-4F56-BEDA-AF28A997F016}" srcOrd="0" destOrd="0" presId="urn:microsoft.com/office/officeart/2009/3/layout/BlockDescendingList"/>
    <dgm:cxn modelId="{2261B68F-A338-4975-B624-F23E6CF12A86}" type="presParOf" srcId="{67DE6A77-2A91-42FC-A166-69A978B6C451}" destId="{301767DB-FDDF-4E44-A2DC-13721B61F9E2}" srcOrd="6" destOrd="0" presId="urn:microsoft.com/office/officeart/2009/3/layout/BlockDescendingList"/>
    <dgm:cxn modelId="{EA582FB6-8FED-4422-86CB-65E5DD725DF6}" type="presParOf" srcId="{67DE6A77-2A91-42FC-A166-69A978B6C451}" destId="{CE508F75-FC19-42DF-9042-33FB6DF3347B}" srcOrd="7" destOrd="0" presId="urn:microsoft.com/office/officeart/2009/3/layout/BlockDescendingList"/>
    <dgm:cxn modelId="{3D578E8C-76FE-44C5-8507-E5C932D0597D}" type="presParOf" srcId="{67DE6A77-2A91-42FC-A166-69A978B6C451}" destId="{7B23C3F7-8B23-4E6A-B455-D4526616A171}" srcOrd="8" destOrd="0" presId="urn:microsoft.com/office/officeart/2009/3/layout/BlockDescendingList"/>
    <dgm:cxn modelId="{8F4AB8CB-63A7-4ED0-ACC8-A290E2366AFB}" type="presParOf" srcId="{7B23C3F7-8B23-4E6A-B455-D4526616A171}" destId="{6709A62B-6370-4BDD-A120-6602E052EC45}" srcOrd="0" destOrd="0" presId="urn:microsoft.com/office/officeart/2009/3/layout/BlockDescending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9A62B-6370-4BDD-A120-6602E052EC45}">
      <dsp:nvSpPr>
        <dsp:cNvPr id="0" name=""/>
        <dsp:cNvSpPr/>
      </dsp:nvSpPr>
      <dsp:spPr>
        <a:xfrm>
          <a:off x="5284020" y="969984"/>
          <a:ext cx="1540627" cy="2931143"/>
        </a:xfrm>
        <a:prstGeom prst="rect">
          <a:avLst/>
        </a:prstGeom>
        <a:solidFill>
          <a:srgbClr val="1C7A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102870" bIns="22860" numCol="1" spcCol="1270" anchor="ctr" anchorCtr="0">
          <a:noAutofit/>
        </a:bodyPr>
        <a:lstStyle/>
        <a:p>
          <a:pPr marL="0" lvl="0" indent="0" algn="r" defTabSz="800100">
            <a:lnSpc>
              <a:spcPct val="90000"/>
            </a:lnSpc>
            <a:spcBef>
              <a:spcPct val="0"/>
            </a:spcBef>
            <a:spcAft>
              <a:spcPct val="35000"/>
            </a:spcAft>
            <a:buNone/>
          </a:pPr>
          <a:r>
            <a:rPr lang="en-US" sz="1800" b="1" kern="1200" dirty="0"/>
            <a:t>Site Context &amp; Design</a:t>
          </a:r>
        </a:p>
      </dsp:txBody>
      <dsp:txXfrm rot="16200000">
        <a:off x="5267309" y="2088718"/>
        <a:ext cx="2638029" cy="400563"/>
      </dsp:txXfrm>
    </dsp:sp>
    <dsp:sp modelId="{41F6F2D0-7285-4F56-BEDA-AF28A997F016}">
      <dsp:nvSpPr>
        <dsp:cNvPr id="0" name=""/>
        <dsp:cNvSpPr/>
      </dsp:nvSpPr>
      <dsp:spPr>
        <a:xfrm>
          <a:off x="3580828" y="475060"/>
          <a:ext cx="1651907" cy="3424032"/>
        </a:xfrm>
        <a:prstGeom prst="rect">
          <a:avLst/>
        </a:prstGeom>
        <a:solidFill>
          <a:srgbClr val="1C7A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102870" bIns="22860" numCol="1" spcCol="1270" anchor="ctr" anchorCtr="0">
          <a:noAutofit/>
        </a:bodyPr>
        <a:lstStyle/>
        <a:p>
          <a:pPr marL="0" lvl="0" indent="0" algn="r" defTabSz="800100">
            <a:lnSpc>
              <a:spcPct val="90000"/>
            </a:lnSpc>
            <a:spcBef>
              <a:spcPct val="0"/>
            </a:spcBef>
            <a:spcAft>
              <a:spcPct val="35000"/>
            </a:spcAft>
            <a:buNone/>
          </a:pPr>
          <a:r>
            <a:rPr lang="en-US" sz="1800" b="1" kern="1200" dirty="0"/>
            <a:t>Stakeholder  Review</a:t>
          </a:r>
        </a:p>
      </dsp:txBody>
      <dsp:txXfrm rot="16200000">
        <a:off x="3436383" y="1801127"/>
        <a:ext cx="3081629" cy="429495"/>
      </dsp:txXfrm>
    </dsp:sp>
    <dsp:sp modelId="{811DB464-B2B0-4060-AF7F-4DF6C27FAFDE}">
      <dsp:nvSpPr>
        <dsp:cNvPr id="0" name=""/>
        <dsp:cNvSpPr/>
      </dsp:nvSpPr>
      <dsp:spPr>
        <a:xfrm>
          <a:off x="1844853" y="9608"/>
          <a:ext cx="1695522" cy="3889951"/>
        </a:xfrm>
        <a:prstGeom prst="rect">
          <a:avLst/>
        </a:prstGeom>
        <a:solidFill>
          <a:srgbClr val="1C7A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102870" bIns="22860" numCol="1" spcCol="1270" anchor="ctr" anchorCtr="0">
          <a:noAutofit/>
        </a:bodyPr>
        <a:lstStyle/>
        <a:p>
          <a:pPr marL="0" lvl="0" indent="0" algn="r" defTabSz="800100">
            <a:lnSpc>
              <a:spcPct val="90000"/>
            </a:lnSpc>
            <a:spcBef>
              <a:spcPct val="0"/>
            </a:spcBef>
            <a:spcAft>
              <a:spcPct val="35000"/>
            </a:spcAft>
            <a:buNone/>
          </a:pPr>
          <a:r>
            <a:rPr lang="en-US" sz="1800" b="1" kern="1200" dirty="0"/>
            <a:t>Neighborhood Context</a:t>
          </a:r>
        </a:p>
      </dsp:txBody>
      <dsp:txXfrm rot="16200000">
        <a:off x="1527612" y="1539668"/>
        <a:ext cx="3500956" cy="440835"/>
      </dsp:txXfrm>
    </dsp:sp>
    <dsp:sp modelId="{8EE414BD-889A-4A9D-9CAF-C9953441BD21}">
      <dsp:nvSpPr>
        <dsp:cNvPr id="0" name=""/>
        <dsp:cNvSpPr/>
      </dsp:nvSpPr>
      <dsp:spPr>
        <a:xfrm>
          <a:off x="1842531" y="0"/>
          <a:ext cx="1291886" cy="390871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t>Market Analysis</a:t>
          </a:r>
        </a:p>
        <a:p>
          <a:pPr marL="0" lvl="0" indent="0" algn="l" defTabSz="622300">
            <a:lnSpc>
              <a:spcPct val="90000"/>
            </a:lnSpc>
            <a:spcBef>
              <a:spcPct val="0"/>
            </a:spcBef>
            <a:spcAft>
              <a:spcPct val="35000"/>
            </a:spcAft>
            <a:buNone/>
          </a:pPr>
          <a:r>
            <a:rPr lang="en-US" sz="1400" b="0" kern="1200" dirty="0"/>
            <a:t>Traffic Analysis</a:t>
          </a:r>
        </a:p>
        <a:p>
          <a:pPr marL="0" lvl="0" indent="0" algn="l" defTabSz="622300">
            <a:lnSpc>
              <a:spcPct val="90000"/>
            </a:lnSpc>
            <a:spcBef>
              <a:spcPct val="0"/>
            </a:spcBef>
            <a:spcAft>
              <a:spcPct val="35000"/>
            </a:spcAft>
            <a:buNone/>
          </a:pPr>
          <a:r>
            <a:rPr lang="en-US" sz="1400" b="0" kern="1200" dirty="0"/>
            <a:t>Demographics</a:t>
          </a:r>
        </a:p>
        <a:p>
          <a:pPr marL="0" lvl="0" indent="0" algn="l" defTabSz="622300">
            <a:lnSpc>
              <a:spcPct val="90000"/>
            </a:lnSpc>
            <a:spcBef>
              <a:spcPct val="0"/>
            </a:spcBef>
            <a:spcAft>
              <a:spcPct val="35000"/>
            </a:spcAft>
            <a:buNone/>
          </a:pPr>
          <a:r>
            <a:rPr lang="en-US" sz="1400" b="0" kern="1200" dirty="0"/>
            <a:t>Needs</a:t>
          </a:r>
        </a:p>
        <a:p>
          <a:pPr marL="0" lvl="0" indent="0" algn="l" defTabSz="622300">
            <a:lnSpc>
              <a:spcPct val="90000"/>
            </a:lnSpc>
            <a:spcBef>
              <a:spcPct val="0"/>
            </a:spcBef>
            <a:spcAft>
              <a:spcPct val="35000"/>
            </a:spcAft>
            <a:buNone/>
          </a:pPr>
          <a:r>
            <a:rPr lang="en-US" sz="1400" b="0" kern="1200" dirty="0"/>
            <a:t>Assets</a:t>
          </a:r>
        </a:p>
        <a:p>
          <a:pPr marL="0" lvl="0" indent="0" algn="l" defTabSz="622300">
            <a:lnSpc>
              <a:spcPct val="90000"/>
            </a:lnSpc>
            <a:spcBef>
              <a:spcPct val="0"/>
            </a:spcBef>
            <a:spcAft>
              <a:spcPct val="35000"/>
            </a:spcAft>
            <a:buNone/>
          </a:pPr>
          <a:r>
            <a:rPr lang="en-US" sz="1400" b="0" kern="1200" dirty="0"/>
            <a:t>Trends</a:t>
          </a:r>
        </a:p>
      </dsp:txBody>
      <dsp:txXfrm>
        <a:off x="1842531" y="0"/>
        <a:ext cx="1291886" cy="3908713"/>
      </dsp:txXfrm>
    </dsp:sp>
    <dsp:sp modelId="{F276138E-20B8-4ECE-9102-CCCDE34D1B8E}">
      <dsp:nvSpPr>
        <dsp:cNvPr id="0" name=""/>
        <dsp:cNvSpPr/>
      </dsp:nvSpPr>
      <dsp:spPr>
        <a:xfrm>
          <a:off x="3582543" y="465918"/>
          <a:ext cx="1274800" cy="34427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t>RCOs</a:t>
          </a:r>
        </a:p>
        <a:p>
          <a:pPr marL="0" lvl="0" indent="0" algn="l" defTabSz="622300">
            <a:lnSpc>
              <a:spcPct val="90000"/>
            </a:lnSpc>
            <a:spcBef>
              <a:spcPct val="0"/>
            </a:spcBef>
            <a:spcAft>
              <a:spcPct val="35000"/>
            </a:spcAft>
            <a:buNone/>
          </a:pPr>
          <a:r>
            <a:rPr lang="en-US" sz="1400" b="0" kern="1200" dirty="0"/>
            <a:t>Near Neighbors</a:t>
          </a:r>
        </a:p>
        <a:p>
          <a:pPr marL="0" lvl="0" indent="0" algn="l" defTabSz="622300">
            <a:lnSpc>
              <a:spcPct val="90000"/>
            </a:lnSpc>
            <a:spcBef>
              <a:spcPct val="0"/>
            </a:spcBef>
            <a:spcAft>
              <a:spcPct val="35000"/>
            </a:spcAft>
            <a:buNone/>
          </a:pPr>
          <a:r>
            <a:rPr lang="en-US" sz="1400" b="0" kern="1200" dirty="0"/>
            <a:t>Elected Officials</a:t>
          </a:r>
        </a:p>
        <a:p>
          <a:pPr marL="0" lvl="0" indent="0" algn="l" defTabSz="622300">
            <a:lnSpc>
              <a:spcPct val="90000"/>
            </a:lnSpc>
            <a:spcBef>
              <a:spcPct val="0"/>
            </a:spcBef>
            <a:spcAft>
              <a:spcPct val="35000"/>
            </a:spcAft>
            <a:buNone/>
          </a:pPr>
          <a:r>
            <a:rPr lang="en-US" sz="1400" b="0" kern="1200" dirty="0"/>
            <a:t>City Departments</a:t>
          </a:r>
        </a:p>
        <a:p>
          <a:pPr marL="0" lvl="0" indent="0" algn="l" defTabSz="622300">
            <a:lnSpc>
              <a:spcPct val="90000"/>
            </a:lnSpc>
            <a:spcBef>
              <a:spcPct val="0"/>
            </a:spcBef>
            <a:spcAft>
              <a:spcPct val="35000"/>
            </a:spcAft>
            <a:buNone/>
          </a:pPr>
          <a:r>
            <a:rPr lang="en-US" sz="1400" b="0" kern="1200" dirty="0"/>
            <a:t>Funders</a:t>
          </a:r>
        </a:p>
      </dsp:txBody>
      <dsp:txXfrm>
        <a:off x="3582543" y="465918"/>
        <a:ext cx="1274800" cy="3442794"/>
      </dsp:txXfrm>
    </dsp:sp>
    <dsp:sp modelId="{CE508F75-FC19-42DF-9042-33FB6DF3347B}">
      <dsp:nvSpPr>
        <dsp:cNvPr id="0" name=""/>
        <dsp:cNvSpPr/>
      </dsp:nvSpPr>
      <dsp:spPr>
        <a:xfrm>
          <a:off x="5284020" y="960370"/>
          <a:ext cx="1093845" cy="294834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t>Site Control</a:t>
          </a:r>
        </a:p>
        <a:p>
          <a:pPr marL="0" lvl="0" indent="0" algn="l" defTabSz="622300">
            <a:lnSpc>
              <a:spcPct val="90000"/>
            </a:lnSpc>
            <a:spcBef>
              <a:spcPct val="0"/>
            </a:spcBef>
            <a:spcAft>
              <a:spcPct val="35000"/>
            </a:spcAft>
            <a:buNone/>
          </a:pPr>
          <a:r>
            <a:rPr lang="en-US" sz="1400" b="0" kern="1200" dirty="0"/>
            <a:t>Title Report</a:t>
          </a:r>
        </a:p>
        <a:p>
          <a:pPr marL="0" lvl="0" indent="0" algn="l" defTabSz="622300">
            <a:lnSpc>
              <a:spcPct val="90000"/>
            </a:lnSpc>
            <a:spcBef>
              <a:spcPct val="0"/>
            </a:spcBef>
            <a:spcAft>
              <a:spcPct val="35000"/>
            </a:spcAft>
            <a:buNone/>
          </a:pPr>
          <a:r>
            <a:rPr lang="en-US" sz="1400" b="0" kern="1200" dirty="0"/>
            <a:t>Financial Analysis</a:t>
          </a:r>
        </a:p>
        <a:p>
          <a:pPr marL="0" lvl="0" indent="0" algn="l" defTabSz="622300">
            <a:lnSpc>
              <a:spcPct val="90000"/>
            </a:lnSpc>
            <a:spcBef>
              <a:spcPct val="0"/>
            </a:spcBef>
            <a:spcAft>
              <a:spcPct val="35000"/>
            </a:spcAft>
            <a:buNone/>
          </a:pPr>
          <a:r>
            <a:rPr lang="en-US" sz="1400" b="0" kern="1200" dirty="0"/>
            <a:t>Environmental Study</a:t>
          </a:r>
        </a:p>
        <a:p>
          <a:pPr marL="0" lvl="0" indent="0" algn="l" defTabSz="622300">
            <a:lnSpc>
              <a:spcPct val="90000"/>
            </a:lnSpc>
            <a:spcBef>
              <a:spcPct val="0"/>
            </a:spcBef>
            <a:spcAft>
              <a:spcPct val="35000"/>
            </a:spcAft>
            <a:buNone/>
          </a:pPr>
          <a:r>
            <a:rPr lang="en-US" sz="1400" b="0" kern="1200" dirty="0"/>
            <a:t>Soil Study</a:t>
          </a:r>
        </a:p>
        <a:p>
          <a:pPr marL="0" lvl="0" indent="0" algn="l" defTabSz="622300">
            <a:lnSpc>
              <a:spcPct val="90000"/>
            </a:lnSpc>
            <a:spcBef>
              <a:spcPct val="0"/>
            </a:spcBef>
            <a:spcAft>
              <a:spcPct val="35000"/>
            </a:spcAft>
            <a:buNone/>
          </a:pPr>
          <a:r>
            <a:rPr lang="en-US" sz="1400" b="0" kern="1200" dirty="0"/>
            <a:t>Architecture</a:t>
          </a:r>
        </a:p>
        <a:p>
          <a:pPr marL="0" lvl="0" indent="0" algn="l" defTabSz="622300">
            <a:lnSpc>
              <a:spcPct val="90000"/>
            </a:lnSpc>
            <a:spcBef>
              <a:spcPct val="0"/>
            </a:spcBef>
            <a:spcAft>
              <a:spcPct val="35000"/>
            </a:spcAft>
            <a:buNone/>
          </a:pPr>
          <a:r>
            <a:rPr lang="en-US" sz="1400" b="0" kern="1200" dirty="0"/>
            <a:t>Engineering </a:t>
          </a:r>
        </a:p>
        <a:p>
          <a:pPr marL="0" lvl="0" indent="0" algn="l" defTabSz="622300">
            <a:lnSpc>
              <a:spcPct val="90000"/>
            </a:lnSpc>
            <a:spcBef>
              <a:spcPct val="0"/>
            </a:spcBef>
            <a:spcAft>
              <a:spcPct val="35000"/>
            </a:spcAft>
            <a:buNone/>
          </a:pPr>
          <a:r>
            <a:rPr lang="en-US" sz="1400" b="0" kern="1200" dirty="0"/>
            <a:t>Zoning</a:t>
          </a:r>
          <a:endParaRPr lang="en-US" sz="1800" b="0" kern="1200" dirty="0"/>
        </a:p>
      </dsp:txBody>
      <dsp:txXfrm>
        <a:off x="5284020" y="960370"/>
        <a:ext cx="1093845" cy="2948342"/>
      </dsp:txXfrm>
    </dsp:sp>
  </dsp:spTree>
</dsp:drawing>
</file>

<file path=ppt/diagrams/layout1.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13DAB-1B86-4DE3-9F3D-BB2C3F6E8DE6}" type="datetimeFigureOut">
              <a:rPr lang="en-US" smtClean="0"/>
              <a:t>11/9/2025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5C68D-4BC8-4CC2-B08B-7E7BC223D4F9}" type="slidenum">
              <a:rPr lang="en-US" smtClean="0"/>
              <a:t>‹#›</a:t>
            </a:fld>
            <a:endParaRPr lang="en-US" dirty="0"/>
          </a:p>
        </p:txBody>
      </p:sp>
    </p:spTree>
    <p:extLst>
      <p:ext uri="{BB962C8B-B14F-4D97-AF65-F5344CB8AC3E}">
        <p14:creationId xmlns:p14="http://schemas.microsoft.com/office/powerpoint/2010/main" val="1837397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a:extLst>
            <a:ext uri="{FF2B5EF4-FFF2-40B4-BE49-F238E27FC236}">
              <a16:creationId xmlns:a16="http://schemas.microsoft.com/office/drawing/2014/main" id="{CA745D34-AA53-84BE-A320-79E926718DC7}"/>
            </a:ext>
          </a:extLst>
        </p:cNvPr>
        <p:cNvGrpSpPr/>
        <p:nvPr/>
      </p:nvGrpSpPr>
      <p:grpSpPr>
        <a:xfrm>
          <a:off x="0" y="0"/>
          <a:ext cx="0" cy="0"/>
          <a:chOff x="0" y="0"/>
          <a:chExt cx="0" cy="0"/>
        </a:xfrm>
      </p:grpSpPr>
      <p:sp>
        <p:nvSpPr>
          <p:cNvPr id="26" name="Google Shape;26;p1:notes">
            <a:extLst>
              <a:ext uri="{FF2B5EF4-FFF2-40B4-BE49-F238E27FC236}">
                <a16:creationId xmlns:a16="http://schemas.microsoft.com/office/drawing/2014/main" id="{84D992AC-69CE-D384-A269-8835D5B3A5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 name="Google Shape;27;p1:notes">
            <a:extLst>
              <a:ext uri="{FF2B5EF4-FFF2-40B4-BE49-F238E27FC236}">
                <a16:creationId xmlns:a16="http://schemas.microsoft.com/office/drawing/2014/main" id="{48168942-7CFD-5FD1-9A66-56258CFC9A5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2124815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a:extLst>
            <a:ext uri="{FF2B5EF4-FFF2-40B4-BE49-F238E27FC236}">
              <a16:creationId xmlns:a16="http://schemas.microsoft.com/office/drawing/2014/main" id="{75B30E39-C03E-3841-D540-B37290683D31}"/>
            </a:ext>
          </a:extLst>
        </p:cNvPr>
        <p:cNvGrpSpPr/>
        <p:nvPr/>
      </p:nvGrpSpPr>
      <p:grpSpPr>
        <a:xfrm>
          <a:off x="0" y="0"/>
          <a:ext cx="0" cy="0"/>
          <a:chOff x="0" y="0"/>
          <a:chExt cx="0" cy="0"/>
        </a:xfrm>
      </p:grpSpPr>
      <p:sp>
        <p:nvSpPr>
          <p:cNvPr id="26" name="Google Shape;26;p1:notes">
            <a:extLst>
              <a:ext uri="{FF2B5EF4-FFF2-40B4-BE49-F238E27FC236}">
                <a16:creationId xmlns:a16="http://schemas.microsoft.com/office/drawing/2014/main" id="{17D18C55-292A-1001-9E40-2F57E17F2E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 name="Google Shape;27;p1:notes">
            <a:extLst>
              <a:ext uri="{FF2B5EF4-FFF2-40B4-BE49-F238E27FC236}">
                <a16:creationId xmlns:a16="http://schemas.microsoft.com/office/drawing/2014/main" id="{38A804EF-63CA-09AC-0E7E-3432CEBE200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446219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a:extLst>
            <a:ext uri="{FF2B5EF4-FFF2-40B4-BE49-F238E27FC236}">
              <a16:creationId xmlns:a16="http://schemas.microsoft.com/office/drawing/2014/main" id="{A0066299-6DFF-4E59-5059-D10A14F40869}"/>
            </a:ext>
          </a:extLst>
        </p:cNvPr>
        <p:cNvGrpSpPr/>
        <p:nvPr/>
      </p:nvGrpSpPr>
      <p:grpSpPr>
        <a:xfrm>
          <a:off x="0" y="0"/>
          <a:ext cx="0" cy="0"/>
          <a:chOff x="0" y="0"/>
          <a:chExt cx="0" cy="0"/>
        </a:xfrm>
      </p:grpSpPr>
      <p:sp>
        <p:nvSpPr>
          <p:cNvPr id="26" name="Google Shape;26;p1:notes">
            <a:extLst>
              <a:ext uri="{FF2B5EF4-FFF2-40B4-BE49-F238E27FC236}">
                <a16:creationId xmlns:a16="http://schemas.microsoft.com/office/drawing/2014/main" id="{6B46E06D-CA6A-1EDF-49F2-2F9BEF2E0E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 name="Google Shape;27;p1:notes">
            <a:extLst>
              <a:ext uri="{FF2B5EF4-FFF2-40B4-BE49-F238E27FC236}">
                <a16:creationId xmlns:a16="http://schemas.microsoft.com/office/drawing/2014/main" id="{EACE0E5E-7BC1-74B5-1603-71BA0E5200E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2102708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E7C54-9E9B-AA6A-A17E-BB4F267C7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2C002-EACC-3FB9-0649-B6086E441D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25B613-8283-0655-A21C-0E76F95D3B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4498CA-A5F5-BF04-8592-C09DD74D72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0893EE-54D1-4320-AB54-9F2CCF8D45A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28943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a:extLst>
            <a:ext uri="{FF2B5EF4-FFF2-40B4-BE49-F238E27FC236}">
              <a16:creationId xmlns:a16="http://schemas.microsoft.com/office/drawing/2014/main" id="{FD4726A2-E7F6-DE9B-62B4-9BA96FC56906}"/>
            </a:ext>
          </a:extLst>
        </p:cNvPr>
        <p:cNvGrpSpPr/>
        <p:nvPr/>
      </p:nvGrpSpPr>
      <p:grpSpPr>
        <a:xfrm>
          <a:off x="0" y="0"/>
          <a:ext cx="0" cy="0"/>
          <a:chOff x="0" y="0"/>
          <a:chExt cx="0" cy="0"/>
        </a:xfrm>
      </p:grpSpPr>
      <p:sp>
        <p:nvSpPr>
          <p:cNvPr id="26" name="Google Shape;26;p1:notes">
            <a:extLst>
              <a:ext uri="{FF2B5EF4-FFF2-40B4-BE49-F238E27FC236}">
                <a16:creationId xmlns:a16="http://schemas.microsoft.com/office/drawing/2014/main" id="{CD0DB5E8-4DF0-B62D-0C5A-4C38FEB915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 name="Google Shape;27;p1:notes">
            <a:extLst>
              <a:ext uri="{FF2B5EF4-FFF2-40B4-BE49-F238E27FC236}">
                <a16:creationId xmlns:a16="http://schemas.microsoft.com/office/drawing/2014/main" id="{220633B7-7C07-C3DF-8021-CFA056B92C2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2044201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23B64-4261-EF03-1871-3B6F0619A0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505152-DBEA-8BF7-2416-E62B2293DC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407C5F-B593-E23F-543F-C3A86AF6B5E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91EF7C-B14B-9F92-C9E9-F5B19292367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0893EE-54D1-4320-AB54-9F2CCF8D45A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98482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0893EE-54D1-4320-AB54-9F2CCF8D45A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00829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3835C-EC62-DEAC-3EB1-D6B4CFCCBD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3980E1-B45B-9F32-DC64-50F5BB8D30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0162C-F9FF-3157-3D81-194B03F32C6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46214C7-C130-E99F-57C1-DF74FC3583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0893EE-54D1-4320-AB54-9F2CCF8D45A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46334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a:extLst>
            <a:ext uri="{FF2B5EF4-FFF2-40B4-BE49-F238E27FC236}">
              <a16:creationId xmlns:a16="http://schemas.microsoft.com/office/drawing/2014/main" id="{A1E559DE-18E6-2CFB-5DB6-5860494F36A7}"/>
            </a:ext>
          </a:extLst>
        </p:cNvPr>
        <p:cNvGrpSpPr/>
        <p:nvPr/>
      </p:nvGrpSpPr>
      <p:grpSpPr>
        <a:xfrm>
          <a:off x="0" y="0"/>
          <a:ext cx="0" cy="0"/>
          <a:chOff x="0" y="0"/>
          <a:chExt cx="0" cy="0"/>
        </a:xfrm>
      </p:grpSpPr>
      <p:sp>
        <p:nvSpPr>
          <p:cNvPr id="26" name="Google Shape;26;p1:notes">
            <a:extLst>
              <a:ext uri="{FF2B5EF4-FFF2-40B4-BE49-F238E27FC236}">
                <a16:creationId xmlns:a16="http://schemas.microsoft.com/office/drawing/2014/main" id="{990D45A2-9FF3-FC3F-E7BE-BBDC93DBC2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 name="Google Shape;27;p1:notes">
            <a:extLst>
              <a:ext uri="{FF2B5EF4-FFF2-40B4-BE49-F238E27FC236}">
                <a16:creationId xmlns:a16="http://schemas.microsoft.com/office/drawing/2014/main" id="{B81F5AB8-C245-2533-17D9-0C6B9311F04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601024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EBE7F-5D1C-866B-4DA0-7A3C20E751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12C0D-9F6B-1F69-08E9-22D6282173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AB8BDE-3960-B825-E900-B4D28AB9452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3FEADFA-A39F-CDE0-03EC-3CA3BAAE11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0893EE-54D1-4320-AB54-9F2CCF8D45A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3497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7CB1C-503C-2AF4-FE44-CA4B6B4C93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A220FB-1EAA-9112-A34F-13C6DC09B3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76418B-C539-2B42-FDB0-FE33443283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06AE5E-75CD-7BBA-5D64-5E0E84CFD427}"/>
              </a:ext>
            </a:extLst>
          </p:cNvPr>
          <p:cNvSpPr>
            <a:spLocks noGrp="1"/>
          </p:cNvSpPr>
          <p:nvPr>
            <p:ph type="sldNum" sz="quarter" idx="5"/>
          </p:nvPr>
        </p:nvSpPr>
        <p:spPr/>
        <p:txBody>
          <a:bodyPr/>
          <a:lstStyle/>
          <a:p>
            <a:fld id="{7455C68D-4BC8-4CC2-B08B-7E7BC223D4F9}" type="slidenum">
              <a:rPr lang="en-US" smtClean="0"/>
              <a:t>6</a:t>
            </a:fld>
            <a:endParaRPr lang="en-US" dirty="0"/>
          </a:p>
        </p:txBody>
      </p:sp>
    </p:spTree>
    <p:extLst>
      <p:ext uri="{BB962C8B-B14F-4D97-AF65-F5344CB8AC3E}">
        <p14:creationId xmlns:p14="http://schemas.microsoft.com/office/powerpoint/2010/main" val="1883909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14DF0-2ED0-C23F-BD75-89813CB0B5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3E25CA-7247-D326-A800-030016405D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7F159E-DCD5-B196-6A45-3689DBA7AC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9D2CC4-17FC-0263-F6E8-4DC169A76920}"/>
              </a:ext>
            </a:extLst>
          </p:cNvPr>
          <p:cNvSpPr>
            <a:spLocks noGrp="1"/>
          </p:cNvSpPr>
          <p:nvPr>
            <p:ph type="sldNum" sz="quarter" idx="5"/>
          </p:nvPr>
        </p:nvSpPr>
        <p:spPr/>
        <p:txBody>
          <a:bodyPr/>
          <a:lstStyle/>
          <a:p>
            <a:fld id="{7455C68D-4BC8-4CC2-B08B-7E7BC223D4F9}" type="slidenum">
              <a:rPr lang="en-US" smtClean="0"/>
              <a:t>7</a:t>
            </a:fld>
            <a:endParaRPr lang="en-US" dirty="0"/>
          </a:p>
        </p:txBody>
      </p:sp>
    </p:spTree>
    <p:extLst>
      <p:ext uri="{BB962C8B-B14F-4D97-AF65-F5344CB8AC3E}">
        <p14:creationId xmlns:p14="http://schemas.microsoft.com/office/powerpoint/2010/main" val="2701994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55C68D-4BC8-4CC2-B08B-7E7BC223D4F9}" type="slidenum">
              <a:rPr lang="en-US" smtClean="0"/>
              <a:t>9</a:t>
            </a:fld>
            <a:endParaRPr lang="en-US" dirty="0"/>
          </a:p>
        </p:txBody>
      </p:sp>
    </p:spTree>
    <p:extLst>
      <p:ext uri="{BB962C8B-B14F-4D97-AF65-F5344CB8AC3E}">
        <p14:creationId xmlns:p14="http://schemas.microsoft.com/office/powerpoint/2010/main" val="470025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55C68D-4BC8-4CC2-B08B-7E7BC223D4F9}" type="slidenum">
              <a:rPr lang="en-US" smtClean="0"/>
              <a:t>10</a:t>
            </a:fld>
            <a:endParaRPr lang="en-US" dirty="0"/>
          </a:p>
        </p:txBody>
      </p:sp>
    </p:spTree>
    <p:extLst>
      <p:ext uri="{BB962C8B-B14F-4D97-AF65-F5344CB8AC3E}">
        <p14:creationId xmlns:p14="http://schemas.microsoft.com/office/powerpoint/2010/main" val="2991290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88349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827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68506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pic>
        <p:nvPicPr>
          <p:cNvPr id="10" name="Google Shape;10;p6" descr="cover.jpg"/>
          <p:cNvPicPr preferRelativeResize="0"/>
          <p:nvPr/>
        </p:nvPicPr>
        <p:blipFill rotWithShape="1">
          <a:blip r:embed="rId2">
            <a:alphaModFix/>
          </a:blip>
          <a:srcRect/>
          <a:stretch/>
        </p:blipFill>
        <p:spPr>
          <a:xfrm>
            <a:off x="-19791" y="-19092"/>
            <a:ext cx="12302969" cy="6919000"/>
          </a:xfrm>
          <a:prstGeom prst="rect">
            <a:avLst/>
          </a:prstGeom>
          <a:noFill/>
          <a:ln>
            <a:noFill/>
          </a:ln>
        </p:spPr>
      </p:pic>
      <p:pic>
        <p:nvPicPr>
          <p:cNvPr id="11" name="Google Shape;11;p6" descr="City-Logo.png"/>
          <p:cNvPicPr preferRelativeResize="0"/>
          <p:nvPr/>
        </p:nvPicPr>
        <p:blipFill rotWithShape="1">
          <a:blip r:embed="rId3">
            <a:alphaModFix/>
          </a:blip>
          <a:srcRect/>
          <a:stretch/>
        </p:blipFill>
        <p:spPr>
          <a:xfrm>
            <a:off x="4525350" y="5806768"/>
            <a:ext cx="3141301" cy="935665"/>
          </a:xfrm>
          <a:prstGeom prst="rect">
            <a:avLst/>
          </a:prstGeom>
          <a:noFill/>
          <a:ln>
            <a:noFill/>
          </a:ln>
        </p:spPr>
      </p:pic>
    </p:spTree>
    <p:extLst>
      <p:ext uri="{BB962C8B-B14F-4D97-AF65-F5344CB8AC3E}">
        <p14:creationId xmlns:p14="http://schemas.microsoft.com/office/powerpoint/2010/main" val="2307475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2"/>
        <p:cNvGrpSpPr/>
        <p:nvPr/>
      </p:nvGrpSpPr>
      <p:grpSpPr>
        <a:xfrm>
          <a:off x="0" y="0"/>
          <a:ext cx="0" cy="0"/>
          <a:chOff x="0" y="0"/>
          <a:chExt cx="0" cy="0"/>
        </a:xfrm>
      </p:grpSpPr>
      <p:sp>
        <p:nvSpPr>
          <p:cNvPr id="23" name="Google Shape;23;p30"/>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000"/>
              <a:buNone/>
              <a:defRPr sz="60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4" name="Google Shape;24;p30"/>
          <p:cNvSpPr txBox="1">
            <a:spLocks noGrp="1"/>
          </p:cNvSpPr>
          <p:nvPr>
            <p:ph type="subTitle" idx="1"/>
          </p:nvPr>
        </p:nvSpPr>
        <p:spPr>
          <a:xfrm>
            <a:off x="1524000" y="3602037"/>
            <a:ext cx="9144000" cy="1655763"/>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400"/>
              <a:buNone/>
              <a:defRPr sz="2400"/>
            </a:lvl1pPr>
            <a:lvl2pPr lvl="1" algn="ctr">
              <a:lnSpc>
                <a:spcPct val="115000"/>
              </a:lnSpc>
              <a:spcBef>
                <a:spcPts val="1600"/>
              </a:spcBef>
              <a:spcAft>
                <a:spcPts val="0"/>
              </a:spcAft>
              <a:buSzPts val="2000"/>
              <a:buNone/>
              <a:defRPr sz="2000"/>
            </a:lvl2pPr>
            <a:lvl3pPr lvl="2" algn="ctr">
              <a:lnSpc>
                <a:spcPct val="115000"/>
              </a:lnSpc>
              <a:spcBef>
                <a:spcPts val="1600"/>
              </a:spcBef>
              <a:spcAft>
                <a:spcPts val="0"/>
              </a:spcAft>
              <a:buSzPts val="1800"/>
              <a:buNone/>
              <a:defRPr sz="1800"/>
            </a:lvl3pPr>
            <a:lvl4pPr lvl="3" algn="ctr">
              <a:lnSpc>
                <a:spcPct val="115000"/>
              </a:lnSpc>
              <a:spcBef>
                <a:spcPts val="1600"/>
              </a:spcBef>
              <a:spcAft>
                <a:spcPts val="0"/>
              </a:spcAft>
              <a:buSzPts val="1600"/>
              <a:buNone/>
              <a:defRPr sz="1600"/>
            </a:lvl4pPr>
            <a:lvl5pPr lvl="4" algn="ctr">
              <a:lnSpc>
                <a:spcPct val="115000"/>
              </a:lnSpc>
              <a:spcBef>
                <a:spcPts val="1600"/>
              </a:spcBef>
              <a:spcAft>
                <a:spcPts val="0"/>
              </a:spcAft>
              <a:buSzPts val="1600"/>
              <a:buNone/>
              <a:defRPr sz="1600"/>
            </a:lvl5pPr>
            <a:lvl6pPr lvl="5" algn="ctr">
              <a:lnSpc>
                <a:spcPct val="115000"/>
              </a:lnSpc>
              <a:spcBef>
                <a:spcPts val="1600"/>
              </a:spcBef>
              <a:spcAft>
                <a:spcPts val="0"/>
              </a:spcAft>
              <a:buSzPts val="1600"/>
              <a:buNone/>
              <a:defRPr sz="1600"/>
            </a:lvl6pPr>
            <a:lvl7pPr lvl="6" algn="ctr">
              <a:lnSpc>
                <a:spcPct val="115000"/>
              </a:lnSpc>
              <a:spcBef>
                <a:spcPts val="1600"/>
              </a:spcBef>
              <a:spcAft>
                <a:spcPts val="0"/>
              </a:spcAft>
              <a:buSzPts val="1600"/>
              <a:buNone/>
              <a:defRPr sz="1600"/>
            </a:lvl7pPr>
            <a:lvl8pPr lvl="7" algn="ctr">
              <a:lnSpc>
                <a:spcPct val="115000"/>
              </a:lnSpc>
              <a:spcBef>
                <a:spcPts val="1600"/>
              </a:spcBef>
              <a:spcAft>
                <a:spcPts val="0"/>
              </a:spcAft>
              <a:buSzPts val="1600"/>
              <a:buNone/>
              <a:defRPr sz="1600"/>
            </a:lvl8pPr>
            <a:lvl9pPr lvl="8" algn="ctr">
              <a:lnSpc>
                <a:spcPct val="115000"/>
              </a:lnSpc>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886864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g25f8be7ed77_0_52"/>
          <p:cNvSpPr txBox="1">
            <a:spLocks noGrp="1"/>
          </p:cNvSpPr>
          <p:nvPr>
            <p:ph type="title"/>
          </p:nvPr>
        </p:nvSpPr>
        <p:spPr>
          <a:xfrm>
            <a:off x="1250950" y="382587"/>
            <a:ext cx="10179300" cy="1492500"/>
          </a:xfrm>
          <a:prstGeom prst="rect">
            <a:avLst/>
          </a:prstGeom>
          <a:noFill/>
          <a:ln>
            <a:noFill/>
          </a:ln>
        </p:spPr>
        <p:txBody>
          <a:bodyPr spcFirstLastPara="1" wrap="square" lIns="121900" tIns="60925" rIns="121900" bIns="60925" anchor="t" anchorCtr="0">
            <a:noAutofit/>
          </a:bodyPr>
          <a:lstStyle>
            <a:lvl1pPr lvl="0" algn="l" rtl="0">
              <a:lnSpc>
                <a:spcPct val="90000"/>
              </a:lnSpc>
              <a:spcBef>
                <a:spcPts val="0"/>
              </a:spcBef>
              <a:spcAft>
                <a:spcPts val="0"/>
              </a:spcAft>
              <a:buClr>
                <a:schemeClr val="dk2"/>
              </a:buClr>
              <a:buSzPts val="2400"/>
              <a:buNone/>
              <a:defRPr/>
            </a:lvl1pPr>
            <a:lvl2pPr lvl="1" algn="l" rtl="0">
              <a:lnSpc>
                <a:spcPct val="100000"/>
              </a:lnSpc>
              <a:spcBef>
                <a:spcPts val="0"/>
              </a:spcBef>
              <a:spcAft>
                <a:spcPts val="0"/>
              </a:spcAft>
              <a:buSzPts val="4000"/>
              <a:buNone/>
              <a:defRPr/>
            </a:lvl2pPr>
            <a:lvl3pPr lvl="2" algn="l" rtl="0">
              <a:lnSpc>
                <a:spcPct val="100000"/>
              </a:lnSpc>
              <a:spcBef>
                <a:spcPts val="0"/>
              </a:spcBef>
              <a:spcAft>
                <a:spcPts val="0"/>
              </a:spcAft>
              <a:buSzPts val="4000"/>
              <a:buNone/>
              <a:defRPr/>
            </a:lvl3pPr>
            <a:lvl4pPr lvl="3" algn="l" rtl="0">
              <a:lnSpc>
                <a:spcPct val="100000"/>
              </a:lnSpc>
              <a:spcBef>
                <a:spcPts val="0"/>
              </a:spcBef>
              <a:spcAft>
                <a:spcPts val="0"/>
              </a:spcAft>
              <a:buSzPts val="4000"/>
              <a:buNone/>
              <a:defRPr/>
            </a:lvl4pPr>
            <a:lvl5pPr lvl="4" algn="l" rtl="0">
              <a:lnSpc>
                <a:spcPct val="100000"/>
              </a:lnSpc>
              <a:spcBef>
                <a:spcPts val="0"/>
              </a:spcBef>
              <a:spcAft>
                <a:spcPts val="0"/>
              </a:spcAft>
              <a:buSzPts val="4000"/>
              <a:buNone/>
              <a:defRPr/>
            </a:lvl5pPr>
            <a:lvl6pPr lvl="5" algn="l" rtl="0">
              <a:lnSpc>
                <a:spcPct val="100000"/>
              </a:lnSpc>
              <a:spcBef>
                <a:spcPts val="0"/>
              </a:spcBef>
              <a:spcAft>
                <a:spcPts val="0"/>
              </a:spcAft>
              <a:buSzPts val="4000"/>
              <a:buNone/>
              <a:defRPr/>
            </a:lvl6pPr>
            <a:lvl7pPr lvl="6" algn="l" rtl="0">
              <a:lnSpc>
                <a:spcPct val="100000"/>
              </a:lnSpc>
              <a:spcBef>
                <a:spcPts val="0"/>
              </a:spcBef>
              <a:spcAft>
                <a:spcPts val="0"/>
              </a:spcAft>
              <a:buSzPts val="4000"/>
              <a:buNone/>
              <a:defRPr/>
            </a:lvl7pPr>
            <a:lvl8pPr lvl="7" algn="l" rtl="0">
              <a:lnSpc>
                <a:spcPct val="100000"/>
              </a:lnSpc>
              <a:spcBef>
                <a:spcPts val="0"/>
              </a:spcBef>
              <a:spcAft>
                <a:spcPts val="0"/>
              </a:spcAft>
              <a:buSzPts val="4000"/>
              <a:buNone/>
              <a:defRPr/>
            </a:lvl8pPr>
            <a:lvl9pPr lvl="8" algn="l" rtl="0">
              <a:lnSpc>
                <a:spcPct val="100000"/>
              </a:lnSpc>
              <a:spcBef>
                <a:spcPts val="0"/>
              </a:spcBef>
              <a:spcAft>
                <a:spcPts val="0"/>
              </a:spcAft>
              <a:buSzPts val="4000"/>
              <a:buNone/>
              <a:defRPr/>
            </a:lvl9pPr>
          </a:lstStyle>
          <a:p>
            <a:endParaRPr/>
          </a:p>
        </p:txBody>
      </p:sp>
      <p:sp>
        <p:nvSpPr>
          <p:cNvPr id="30" name="Google Shape;30;g25f8be7ed77_0_52"/>
          <p:cNvSpPr txBox="1">
            <a:spLocks noGrp="1"/>
          </p:cNvSpPr>
          <p:nvPr>
            <p:ph type="body" idx="1"/>
          </p:nvPr>
        </p:nvSpPr>
        <p:spPr>
          <a:xfrm>
            <a:off x="1250950" y="2286000"/>
            <a:ext cx="10179300" cy="3594000"/>
          </a:xfrm>
          <a:prstGeom prst="rect">
            <a:avLst/>
          </a:prstGeom>
          <a:noFill/>
          <a:ln>
            <a:noFill/>
          </a:ln>
        </p:spPr>
        <p:txBody>
          <a:bodyPr spcFirstLastPara="1" wrap="square" lIns="121900" tIns="60925" rIns="121900" bIns="60925" anchor="t" anchorCtr="0">
            <a:noAutofit/>
          </a:bodyPr>
          <a:lstStyle>
            <a:lvl1pPr marL="457189" lvl="0" indent="-380990" algn="l" rtl="0">
              <a:lnSpc>
                <a:spcPct val="110000"/>
              </a:lnSpc>
              <a:spcBef>
                <a:spcPts val="900"/>
              </a:spcBef>
              <a:spcAft>
                <a:spcPts val="0"/>
              </a:spcAft>
              <a:buSzPts val="2400"/>
              <a:buChar char="●"/>
              <a:defRPr/>
            </a:lvl1pPr>
            <a:lvl2pPr marL="914377" lvl="1" indent="-380990" algn="l" rtl="0">
              <a:lnSpc>
                <a:spcPct val="110000"/>
              </a:lnSpc>
              <a:spcBef>
                <a:spcPts val="2100"/>
              </a:spcBef>
              <a:spcAft>
                <a:spcPts val="0"/>
              </a:spcAft>
              <a:buSzPts val="2400"/>
              <a:buChar char="○"/>
              <a:defRPr/>
            </a:lvl2pPr>
            <a:lvl3pPr marL="1371566" lvl="2" indent="-380990" algn="l" rtl="0">
              <a:lnSpc>
                <a:spcPct val="110000"/>
              </a:lnSpc>
              <a:spcBef>
                <a:spcPts val="2100"/>
              </a:spcBef>
              <a:spcAft>
                <a:spcPts val="0"/>
              </a:spcAft>
              <a:buSzPts val="2400"/>
              <a:buChar char="■"/>
              <a:defRPr/>
            </a:lvl3pPr>
            <a:lvl4pPr marL="1828754" lvl="3" indent="-380990" algn="l" rtl="0">
              <a:lnSpc>
                <a:spcPct val="110000"/>
              </a:lnSpc>
              <a:spcBef>
                <a:spcPts val="2100"/>
              </a:spcBef>
              <a:spcAft>
                <a:spcPts val="0"/>
              </a:spcAft>
              <a:buSzPts val="2400"/>
              <a:buChar char="●"/>
              <a:defRPr/>
            </a:lvl4pPr>
            <a:lvl5pPr marL="2285943" lvl="4" indent="-380990" algn="l" rtl="0">
              <a:lnSpc>
                <a:spcPct val="110000"/>
              </a:lnSpc>
              <a:spcBef>
                <a:spcPts val="2100"/>
              </a:spcBef>
              <a:spcAft>
                <a:spcPts val="0"/>
              </a:spcAft>
              <a:buSzPts val="2400"/>
              <a:buChar char="○"/>
              <a:defRPr/>
            </a:lvl5pPr>
            <a:lvl6pPr marL="2743131" lvl="5" indent="-380990" algn="l" rtl="0">
              <a:lnSpc>
                <a:spcPct val="110000"/>
              </a:lnSpc>
              <a:spcBef>
                <a:spcPts val="2100"/>
              </a:spcBef>
              <a:spcAft>
                <a:spcPts val="0"/>
              </a:spcAft>
              <a:buSzPts val="2400"/>
              <a:buChar char="■"/>
              <a:defRPr/>
            </a:lvl6pPr>
            <a:lvl7pPr marL="3200320" lvl="6" indent="-380990" algn="l" rtl="0">
              <a:lnSpc>
                <a:spcPct val="110000"/>
              </a:lnSpc>
              <a:spcBef>
                <a:spcPts val="2100"/>
              </a:spcBef>
              <a:spcAft>
                <a:spcPts val="0"/>
              </a:spcAft>
              <a:buSzPts val="2400"/>
              <a:buChar char="●"/>
              <a:defRPr/>
            </a:lvl7pPr>
            <a:lvl8pPr marL="3657509" lvl="7" indent="-380990" algn="l" rtl="0">
              <a:lnSpc>
                <a:spcPct val="110000"/>
              </a:lnSpc>
              <a:spcBef>
                <a:spcPts val="2100"/>
              </a:spcBef>
              <a:spcAft>
                <a:spcPts val="0"/>
              </a:spcAft>
              <a:buSzPts val="2400"/>
              <a:buChar char="○"/>
              <a:defRPr/>
            </a:lvl8pPr>
            <a:lvl9pPr marL="4114697" lvl="8" indent="-380990" algn="l" rtl="0">
              <a:lnSpc>
                <a:spcPct val="110000"/>
              </a:lnSpc>
              <a:spcBef>
                <a:spcPts val="2100"/>
              </a:spcBef>
              <a:spcAft>
                <a:spcPts val="2100"/>
              </a:spcAft>
              <a:buSzPts val="2400"/>
              <a:buChar char="■"/>
              <a:defRPr/>
            </a:lvl9pPr>
          </a:lstStyle>
          <a:p>
            <a:endParaRPr/>
          </a:p>
        </p:txBody>
      </p:sp>
      <p:sp>
        <p:nvSpPr>
          <p:cNvPr id="31" name="Google Shape;31;g25f8be7ed77_0_52"/>
          <p:cNvSpPr txBox="1">
            <a:spLocks noGrp="1"/>
          </p:cNvSpPr>
          <p:nvPr>
            <p:ph type="dt" idx="10"/>
          </p:nvPr>
        </p:nvSpPr>
        <p:spPr>
          <a:xfrm>
            <a:off x="1250949" y="6375400"/>
            <a:ext cx="2330400" cy="349200"/>
          </a:xfrm>
          <a:prstGeom prst="rect">
            <a:avLst/>
          </a:prstGeom>
          <a:noFill/>
          <a:ln>
            <a:noFill/>
          </a:ln>
        </p:spPr>
        <p:txBody>
          <a:bodyPr spcFirstLastPara="1" wrap="square" lIns="121900" tIns="60925" rIns="121900" bIns="60925" anchor="ctr" anchorCtr="0">
            <a:noAutofit/>
          </a:bodyPr>
          <a:lstStyle>
            <a:lvl1pPr marR="0" lvl="0" algn="l" rtl="0">
              <a:lnSpc>
                <a:spcPct val="100000"/>
              </a:lnSpc>
              <a:spcBef>
                <a:spcPts val="0"/>
              </a:spcBef>
              <a:spcAft>
                <a:spcPts val="0"/>
              </a:spcAft>
              <a:buClr>
                <a:srgbClr val="000000"/>
              </a:buClr>
              <a:buSzPts val="1900"/>
              <a:buFont typeface="Arial"/>
              <a:buNone/>
              <a:defRPr sz="13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32" name="Google Shape;32;g25f8be7ed77_0_52"/>
          <p:cNvSpPr txBox="1">
            <a:spLocks noGrp="1"/>
          </p:cNvSpPr>
          <p:nvPr>
            <p:ph type="ftr" idx="11"/>
          </p:nvPr>
        </p:nvSpPr>
        <p:spPr>
          <a:xfrm>
            <a:off x="4038600" y="6375401"/>
            <a:ext cx="4114800" cy="345900"/>
          </a:xfrm>
          <a:prstGeom prst="rect">
            <a:avLst/>
          </a:prstGeom>
          <a:noFill/>
          <a:ln>
            <a:noFill/>
          </a:ln>
        </p:spPr>
        <p:txBody>
          <a:bodyPr spcFirstLastPara="1" wrap="square" lIns="121900" tIns="60925" rIns="121900" bIns="60925"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33" name="Google Shape;33;g25f8be7ed77_0_52"/>
          <p:cNvSpPr txBox="1">
            <a:spLocks noGrp="1"/>
          </p:cNvSpPr>
          <p:nvPr>
            <p:ph type="sldNum" idx="12"/>
          </p:nvPr>
        </p:nvSpPr>
        <p:spPr>
          <a:xfrm>
            <a:off x="8610601" y="6375401"/>
            <a:ext cx="2819700" cy="3459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9pPr>
          </a:lstStyle>
          <a:p>
            <a:fld id="{00000000-1234-1234-1234-123412341234}" type="slidenum">
              <a:rPr lang="en-US" smtClean="0"/>
              <a:pPr/>
              <a:t>‹#›</a:t>
            </a:fld>
            <a:endParaRPr lang="en-US">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1342118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ocument Outline 1">
  <p:cSld name="Document Outline 1">
    <p:spTree>
      <p:nvGrpSpPr>
        <p:cNvPr id="1" name="Shape 34"/>
        <p:cNvGrpSpPr/>
        <p:nvPr/>
      </p:nvGrpSpPr>
      <p:grpSpPr>
        <a:xfrm>
          <a:off x="0" y="0"/>
          <a:ext cx="0" cy="0"/>
          <a:chOff x="0" y="0"/>
          <a:chExt cx="0" cy="0"/>
        </a:xfrm>
      </p:grpSpPr>
      <p:sp>
        <p:nvSpPr>
          <p:cNvPr id="35" name="Google Shape;35;g25f8be7ed77_0_167"/>
          <p:cNvSpPr txBox="1">
            <a:spLocks noGrp="1"/>
          </p:cNvSpPr>
          <p:nvPr>
            <p:ph type="title"/>
          </p:nvPr>
        </p:nvSpPr>
        <p:spPr>
          <a:xfrm>
            <a:off x="1537967" y="657367"/>
            <a:ext cx="9555600" cy="7284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3200"/>
              <a:buNone/>
              <a:defRPr>
                <a:latin typeface="Arial"/>
                <a:ea typeface="Arial"/>
                <a:cs typeface="Arial"/>
                <a:sym typeface="Aria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6" name="Google Shape;36;g25f8be7ed77_0_167"/>
          <p:cNvSpPr txBox="1">
            <a:spLocks noGrp="1"/>
          </p:cNvSpPr>
          <p:nvPr>
            <p:ph type="body" idx="1"/>
          </p:nvPr>
        </p:nvSpPr>
        <p:spPr>
          <a:xfrm>
            <a:off x="1537967" y="1531610"/>
            <a:ext cx="9555600" cy="4283700"/>
          </a:xfrm>
          <a:prstGeom prst="rect">
            <a:avLst/>
          </a:prstGeom>
          <a:noFill/>
          <a:ln>
            <a:noFill/>
          </a:ln>
        </p:spPr>
        <p:txBody>
          <a:bodyPr spcFirstLastPara="1" wrap="square" lIns="121900" tIns="121900" rIns="121900" bIns="121900" anchor="t" anchorCtr="0">
            <a:noAutofit/>
          </a:bodyPr>
          <a:lstStyle>
            <a:lvl1pPr marL="457189" lvl="0" indent="-228594" algn="l" rtl="0">
              <a:lnSpc>
                <a:spcPct val="100000"/>
              </a:lnSpc>
              <a:spcBef>
                <a:spcPts val="0"/>
              </a:spcBef>
              <a:spcAft>
                <a:spcPts val="0"/>
              </a:spcAft>
              <a:buSzPts val="2400"/>
              <a:buNone/>
              <a:defRPr>
                <a:latin typeface="Arial"/>
                <a:ea typeface="Arial"/>
                <a:cs typeface="Arial"/>
                <a:sym typeface="Arial"/>
              </a:defRPr>
            </a:lvl1pPr>
            <a:lvl2pPr marL="914377" lvl="1" indent="-228594" algn="l" rtl="0">
              <a:lnSpc>
                <a:spcPct val="100000"/>
              </a:lnSpc>
              <a:spcBef>
                <a:spcPts val="2100"/>
              </a:spcBef>
              <a:spcAft>
                <a:spcPts val="0"/>
              </a:spcAft>
              <a:buSzPts val="1900"/>
              <a:buNone/>
              <a:defRPr/>
            </a:lvl2pPr>
            <a:lvl3pPr marL="1371566" lvl="2" indent="-228594" algn="l" rtl="0">
              <a:lnSpc>
                <a:spcPct val="100000"/>
              </a:lnSpc>
              <a:spcBef>
                <a:spcPts val="2100"/>
              </a:spcBef>
              <a:spcAft>
                <a:spcPts val="0"/>
              </a:spcAft>
              <a:buSzPts val="1900"/>
              <a:buNone/>
              <a:defRPr/>
            </a:lvl3pPr>
            <a:lvl4pPr marL="1828754" lvl="3" indent="-228594" algn="l" rtl="0">
              <a:lnSpc>
                <a:spcPct val="100000"/>
              </a:lnSpc>
              <a:spcBef>
                <a:spcPts val="2100"/>
              </a:spcBef>
              <a:spcAft>
                <a:spcPts val="0"/>
              </a:spcAft>
              <a:buSzPts val="1900"/>
              <a:buNone/>
              <a:defRPr/>
            </a:lvl4pPr>
            <a:lvl5pPr marL="2285943" lvl="4" indent="-228594" algn="l" rtl="0">
              <a:lnSpc>
                <a:spcPct val="100000"/>
              </a:lnSpc>
              <a:spcBef>
                <a:spcPts val="2100"/>
              </a:spcBef>
              <a:spcAft>
                <a:spcPts val="0"/>
              </a:spcAft>
              <a:buSzPts val="1900"/>
              <a:buNone/>
              <a:defRPr/>
            </a:lvl5pPr>
            <a:lvl6pPr marL="2743131" lvl="5" indent="-228594" algn="l" rtl="0">
              <a:lnSpc>
                <a:spcPct val="100000"/>
              </a:lnSpc>
              <a:spcBef>
                <a:spcPts val="2100"/>
              </a:spcBef>
              <a:spcAft>
                <a:spcPts val="0"/>
              </a:spcAft>
              <a:buSzPts val="1900"/>
              <a:buNone/>
              <a:defRPr/>
            </a:lvl6pPr>
            <a:lvl7pPr marL="3200320" lvl="6" indent="-228594" algn="l" rtl="0">
              <a:lnSpc>
                <a:spcPct val="100000"/>
              </a:lnSpc>
              <a:spcBef>
                <a:spcPts val="2100"/>
              </a:spcBef>
              <a:spcAft>
                <a:spcPts val="0"/>
              </a:spcAft>
              <a:buSzPts val="1900"/>
              <a:buNone/>
              <a:defRPr/>
            </a:lvl7pPr>
            <a:lvl8pPr marL="3657509" lvl="7" indent="-228594" algn="l" rtl="0">
              <a:lnSpc>
                <a:spcPct val="100000"/>
              </a:lnSpc>
              <a:spcBef>
                <a:spcPts val="2100"/>
              </a:spcBef>
              <a:spcAft>
                <a:spcPts val="0"/>
              </a:spcAft>
              <a:buSzPts val="1900"/>
              <a:buNone/>
              <a:defRPr/>
            </a:lvl8pPr>
            <a:lvl9pPr marL="4114697" lvl="8" indent="-228594" algn="l" rtl="0">
              <a:lnSpc>
                <a:spcPct val="100000"/>
              </a:lnSpc>
              <a:spcBef>
                <a:spcPts val="2100"/>
              </a:spcBef>
              <a:spcAft>
                <a:spcPts val="2100"/>
              </a:spcAft>
              <a:buSzPts val="1900"/>
              <a:buNone/>
              <a:defRPr/>
            </a:lvl9pPr>
          </a:lstStyle>
          <a:p>
            <a:endParaRPr/>
          </a:p>
        </p:txBody>
      </p:sp>
      <p:sp>
        <p:nvSpPr>
          <p:cNvPr id="37" name="Google Shape;37;g25f8be7ed77_0_167"/>
          <p:cNvSpPr txBox="1"/>
          <p:nvPr/>
        </p:nvSpPr>
        <p:spPr>
          <a:xfrm>
            <a:off x="11407554" y="6247220"/>
            <a:ext cx="482100" cy="323095"/>
          </a:xfrm>
          <a:prstGeom prst="rect">
            <a:avLst/>
          </a:prstGeom>
          <a:no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Clr>
                <a:schemeClr val="lt1"/>
              </a:buClr>
              <a:buSzPts val="1300"/>
              <a:buFont typeface="Arial"/>
              <a:buNone/>
            </a:pPr>
            <a:fld id="{00000000-1234-1234-1234-123412341234}" type="slidenum">
              <a:rPr lang="en-US" sz="1300" b="0" i="0" u="none" strike="noStrike" cap="none">
                <a:solidFill>
                  <a:schemeClr val="lt1"/>
                </a:solidFill>
                <a:latin typeface="Arial"/>
                <a:ea typeface="Arial"/>
                <a:cs typeface="Arial"/>
                <a:sym typeface="Arial"/>
              </a:rPr>
              <a:pPr marL="0" marR="0" lvl="0" indent="0" algn="l" rtl="0">
                <a:lnSpc>
                  <a:spcPct val="100000"/>
                </a:lnSpc>
                <a:spcBef>
                  <a:spcPts val="0"/>
                </a:spcBef>
                <a:spcAft>
                  <a:spcPts val="0"/>
                </a:spcAft>
                <a:buClr>
                  <a:schemeClr val="lt1"/>
                </a:buClr>
                <a:buSzPts val="1300"/>
                <a:buFont typeface="Arial"/>
                <a:buNone/>
              </a:pPr>
              <a:t>‹#›</a:t>
            </a:fld>
            <a:endParaRPr sz="13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392559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5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52181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fographic_P00003">
  <p:cSld name="Infographic_P00003">
    <p:spTree>
      <p:nvGrpSpPr>
        <p:cNvPr id="1" name="Shape 733"/>
        <p:cNvGrpSpPr/>
        <p:nvPr/>
      </p:nvGrpSpPr>
      <p:grpSpPr>
        <a:xfrm>
          <a:off x="0" y="0"/>
          <a:ext cx="0" cy="0"/>
          <a:chOff x="0" y="0"/>
          <a:chExt cx="0" cy="0"/>
        </a:xfrm>
      </p:grpSpPr>
      <p:sp>
        <p:nvSpPr>
          <p:cNvPr id="734" name="Google Shape;734;p116"/>
          <p:cNvSpPr txBox="1">
            <a:spLocks noGrp="1"/>
          </p:cNvSpPr>
          <p:nvPr>
            <p:ph type="body" idx="1"/>
          </p:nvPr>
        </p:nvSpPr>
        <p:spPr>
          <a:xfrm>
            <a:off x="508003" y="901145"/>
            <a:ext cx="11157900" cy="231300"/>
          </a:xfrm>
          <a:prstGeom prst="rect">
            <a:avLst/>
          </a:prstGeom>
          <a:noFill/>
          <a:ln>
            <a:noFill/>
          </a:ln>
        </p:spPr>
        <p:txBody>
          <a:bodyPr spcFirstLastPara="1" wrap="square" lIns="0" tIns="0" rIns="0" bIns="0" anchor="ctr" anchorCtr="0">
            <a:noAutofit/>
          </a:bodyPr>
          <a:lstStyle>
            <a:lvl1pPr marL="457189" marR="0" lvl="0" indent="-228594" algn="ctr" rtl="0">
              <a:lnSpc>
                <a:spcPct val="115000"/>
              </a:lnSpc>
              <a:spcBef>
                <a:spcPts val="300"/>
              </a:spcBef>
              <a:spcAft>
                <a:spcPts val="0"/>
              </a:spcAft>
              <a:buClr>
                <a:srgbClr val="A5A5A5"/>
              </a:buClr>
              <a:buSzPts val="1200"/>
              <a:buFont typeface="Arial"/>
              <a:buNone/>
              <a:defRPr sz="1200" b="0" i="0" u="none" strike="noStrike" cap="none">
                <a:solidFill>
                  <a:srgbClr val="A5A5A5"/>
                </a:solidFill>
                <a:latin typeface="Roboto"/>
                <a:ea typeface="Roboto"/>
                <a:cs typeface="Roboto"/>
                <a:sym typeface="Roboto"/>
              </a:defRPr>
            </a:lvl1pPr>
            <a:lvl2pPr marL="914377" marR="0" lvl="1" indent="-228594" algn="l" rtl="0">
              <a:lnSpc>
                <a:spcPct val="115000"/>
              </a:lnSpc>
              <a:spcBef>
                <a:spcPts val="21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2pPr>
            <a:lvl3pPr marL="1371566" marR="0" lvl="2" indent="-228594" algn="l" rtl="0">
              <a:lnSpc>
                <a:spcPct val="115000"/>
              </a:lnSpc>
              <a:spcBef>
                <a:spcPts val="2100"/>
              </a:spcBef>
              <a:spcAft>
                <a:spcPts val="0"/>
              </a:spcAft>
              <a:buClr>
                <a:schemeClr val="dk1"/>
              </a:buClr>
              <a:buSzPts val="1100"/>
              <a:buFont typeface="Arial"/>
              <a:buNone/>
              <a:defRPr sz="1100" b="0" i="0" u="none" strike="noStrike" cap="none">
                <a:solidFill>
                  <a:schemeClr val="dk1"/>
                </a:solidFill>
                <a:latin typeface="Roboto"/>
                <a:ea typeface="Roboto"/>
                <a:cs typeface="Roboto"/>
                <a:sym typeface="Roboto"/>
              </a:defRPr>
            </a:lvl3pPr>
            <a:lvl4pPr marL="1828754" marR="0" lvl="3" indent="-228594" algn="l" rtl="0">
              <a:lnSpc>
                <a:spcPct val="115000"/>
              </a:lnSpc>
              <a:spcBef>
                <a:spcPts val="210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4pPr>
            <a:lvl5pPr marL="2285943" marR="0" lvl="4" indent="-228594" algn="l" rtl="0">
              <a:lnSpc>
                <a:spcPct val="115000"/>
              </a:lnSpc>
              <a:spcBef>
                <a:spcPts val="210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5pPr>
            <a:lvl6pPr marL="2743131" marR="0" lvl="5" indent="-228594" algn="l" rtl="0">
              <a:lnSpc>
                <a:spcPct val="115000"/>
              </a:lnSpc>
              <a:spcBef>
                <a:spcPts val="210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6pPr>
            <a:lvl7pPr marL="3200320" marR="0" lvl="6" indent="-228594" algn="l" rtl="0">
              <a:lnSpc>
                <a:spcPct val="115000"/>
              </a:lnSpc>
              <a:spcBef>
                <a:spcPts val="210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7pPr>
            <a:lvl8pPr marL="3657509" marR="0" lvl="7" indent="-228594" algn="l" rtl="0">
              <a:lnSpc>
                <a:spcPct val="115000"/>
              </a:lnSpc>
              <a:spcBef>
                <a:spcPts val="2100"/>
              </a:spcBef>
              <a:spcAft>
                <a:spcPts val="0"/>
              </a:spcAft>
              <a:buClr>
                <a:schemeClr val="dk1"/>
              </a:buClr>
              <a:buSzPts val="900"/>
              <a:buFont typeface="Arial"/>
              <a:buNone/>
              <a:defRPr sz="900" b="0" i="0" u="none" strike="noStrike" cap="none">
                <a:solidFill>
                  <a:schemeClr val="dk1"/>
                </a:solidFill>
                <a:latin typeface="Roboto"/>
                <a:ea typeface="Roboto"/>
                <a:cs typeface="Roboto"/>
                <a:sym typeface="Roboto"/>
              </a:defRPr>
            </a:lvl8pPr>
            <a:lvl9pPr marL="4114697" marR="0" lvl="8" indent="-228594" algn="l" rtl="0">
              <a:lnSpc>
                <a:spcPct val="115000"/>
              </a:lnSpc>
              <a:spcBef>
                <a:spcPts val="2100"/>
              </a:spcBef>
              <a:spcAft>
                <a:spcPts val="2100"/>
              </a:spcAft>
              <a:buClr>
                <a:schemeClr val="dk1"/>
              </a:buClr>
              <a:buSzPts val="900"/>
              <a:buFont typeface="Arial"/>
              <a:buNone/>
              <a:defRPr sz="900" b="0" i="0" u="none" strike="noStrike" cap="none">
                <a:solidFill>
                  <a:schemeClr val="dk1"/>
                </a:solidFill>
                <a:latin typeface="Roboto"/>
                <a:ea typeface="Roboto"/>
                <a:cs typeface="Roboto"/>
                <a:sym typeface="Roboto"/>
              </a:defRPr>
            </a:lvl9pPr>
          </a:lstStyle>
          <a:p>
            <a:endParaRPr/>
          </a:p>
        </p:txBody>
      </p:sp>
      <p:sp>
        <p:nvSpPr>
          <p:cNvPr id="735" name="Google Shape;735;p116"/>
          <p:cNvSpPr txBox="1">
            <a:spLocks noGrp="1"/>
          </p:cNvSpPr>
          <p:nvPr>
            <p:ph type="title"/>
          </p:nvPr>
        </p:nvSpPr>
        <p:spPr>
          <a:xfrm>
            <a:off x="508003" y="177802"/>
            <a:ext cx="11157900" cy="6603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929292"/>
              </a:buClr>
              <a:buSzPts val="2800"/>
              <a:buFont typeface="Roboto"/>
              <a:buNone/>
              <a:defRPr sz="2800" b="0" i="0" u="none" strike="noStrike" cap="none">
                <a:solidFill>
                  <a:srgbClr val="929292"/>
                </a:solidFill>
                <a:latin typeface="Roboto"/>
                <a:ea typeface="Roboto"/>
                <a:cs typeface="Roboto"/>
                <a:sym typeface="Roboto"/>
              </a:defRPr>
            </a:lvl1pPr>
            <a:lvl2pPr lvl="1" algn="l" rtl="0">
              <a:lnSpc>
                <a:spcPct val="100000"/>
              </a:lnSpc>
              <a:spcBef>
                <a:spcPts val="0"/>
              </a:spcBef>
              <a:spcAft>
                <a:spcPts val="0"/>
              </a:spcAft>
              <a:buSzPts val="3700"/>
              <a:buNone/>
              <a:defRPr sz="2400"/>
            </a:lvl2pPr>
            <a:lvl3pPr lvl="2" algn="l" rtl="0">
              <a:lnSpc>
                <a:spcPct val="100000"/>
              </a:lnSpc>
              <a:spcBef>
                <a:spcPts val="0"/>
              </a:spcBef>
              <a:spcAft>
                <a:spcPts val="0"/>
              </a:spcAft>
              <a:buSzPts val="3700"/>
              <a:buNone/>
              <a:defRPr sz="2400"/>
            </a:lvl3pPr>
            <a:lvl4pPr lvl="3" algn="l" rtl="0">
              <a:lnSpc>
                <a:spcPct val="100000"/>
              </a:lnSpc>
              <a:spcBef>
                <a:spcPts val="0"/>
              </a:spcBef>
              <a:spcAft>
                <a:spcPts val="0"/>
              </a:spcAft>
              <a:buSzPts val="3700"/>
              <a:buNone/>
              <a:defRPr sz="2400"/>
            </a:lvl4pPr>
            <a:lvl5pPr lvl="4" algn="l" rtl="0">
              <a:lnSpc>
                <a:spcPct val="100000"/>
              </a:lnSpc>
              <a:spcBef>
                <a:spcPts val="0"/>
              </a:spcBef>
              <a:spcAft>
                <a:spcPts val="0"/>
              </a:spcAft>
              <a:buSzPts val="3700"/>
              <a:buNone/>
              <a:defRPr sz="2400"/>
            </a:lvl5pPr>
            <a:lvl6pPr lvl="5" algn="l" rtl="0">
              <a:lnSpc>
                <a:spcPct val="100000"/>
              </a:lnSpc>
              <a:spcBef>
                <a:spcPts val="0"/>
              </a:spcBef>
              <a:spcAft>
                <a:spcPts val="0"/>
              </a:spcAft>
              <a:buSzPts val="3700"/>
              <a:buNone/>
              <a:defRPr sz="2400"/>
            </a:lvl6pPr>
            <a:lvl7pPr lvl="6" algn="l" rtl="0">
              <a:lnSpc>
                <a:spcPct val="100000"/>
              </a:lnSpc>
              <a:spcBef>
                <a:spcPts val="0"/>
              </a:spcBef>
              <a:spcAft>
                <a:spcPts val="0"/>
              </a:spcAft>
              <a:buSzPts val="3700"/>
              <a:buNone/>
              <a:defRPr sz="2400"/>
            </a:lvl7pPr>
            <a:lvl8pPr lvl="7" algn="l" rtl="0">
              <a:lnSpc>
                <a:spcPct val="100000"/>
              </a:lnSpc>
              <a:spcBef>
                <a:spcPts val="0"/>
              </a:spcBef>
              <a:spcAft>
                <a:spcPts val="0"/>
              </a:spcAft>
              <a:buSzPts val="3700"/>
              <a:buNone/>
              <a:defRPr sz="2400"/>
            </a:lvl8pPr>
            <a:lvl9pPr lvl="8" algn="l" rtl="0">
              <a:lnSpc>
                <a:spcPct val="100000"/>
              </a:lnSpc>
              <a:spcBef>
                <a:spcPts val="0"/>
              </a:spcBef>
              <a:spcAft>
                <a:spcPts val="0"/>
              </a:spcAft>
              <a:buSzPts val="3700"/>
              <a:buNone/>
              <a:defRPr sz="2400"/>
            </a:lvl9pPr>
          </a:lstStyle>
          <a:p>
            <a:endParaRPr/>
          </a:p>
        </p:txBody>
      </p:sp>
    </p:spTree>
    <p:extLst>
      <p:ext uri="{BB962C8B-B14F-4D97-AF65-F5344CB8AC3E}">
        <p14:creationId xmlns:p14="http://schemas.microsoft.com/office/powerpoint/2010/main" val="3316404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_AND_TWO_COLUMNS" type="twoColTx">
  <p:cSld name="TITLE_AND_TWO_COLUMNS">
    <p:spTree>
      <p:nvGrpSpPr>
        <p:cNvPr id="1" name="Shape 1550"/>
        <p:cNvGrpSpPr/>
        <p:nvPr/>
      </p:nvGrpSpPr>
      <p:grpSpPr>
        <a:xfrm>
          <a:off x="0" y="0"/>
          <a:ext cx="0" cy="0"/>
          <a:chOff x="0" y="0"/>
          <a:chExt cx="0" cy="0"/>
        </a:xfrm>
      </p:grpSpPr>
      <p:sp>
        <p:nvSpPr>
          <p:cNvPr id="1551" name="Google Shape;1551;p270"/>
          <p:cNvSpPr txBox="1">
            <a:spLocks noGrp="1"/>
          </p:cNvSpPr>
          <p:nvPr>
            <p:ph type="title"/>
          </p:nvPr>
        </p:nvSpPr>
        <p:spPr>
          <a:xfrm>
            <a:off x="415601" y="593367"/>
            <a:ext cx="11360700" cy="8175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4000"/>
              <a:buNone/>
              <a:defRPr/>
            </a:lvl1pPr>
            <a:lvl2pPr lvl="1" algn="l" rtl="0">
              <a:lnSpc>
                <a:spcPct val="100000"/>
              </a:lnSpc>
              <a:spcBef>
                <a:spcPts val="0"/>
              </a:spcBef>
              <a:spcAft>
                <a:spcPts val="0"/>
              </a:spcAft>
              <a:buSzPts val="4000"/>
              <a:buNone/>
              <a:defRPr/>
            </a:lvl2pPr>
            <a:lvl3pPr lvl="2" algn="l" rtl="0">
              <a:lnSpc>
                <a:spcPct val="100000"/>
              </a:lnSpc>
              <a:spcBef>
                <a:spcPts val="0"/>
              </a:spcBef>
              <a:spcAft>
                <a:spcPts val="0"/>
              </a:spcAft>
              <a:buSzPts val="4000"/>
              <a:buNone/>
              <a:defRPr/>
            </a:lvl3pPr>
            <a:lvl4pPr lvl="3" algn="l" rtl="0">
              <a:lnSpc>
                <a:spcPct val="100000"/>
              </a:lnSpc>
              <a:spcBef>
                <a:spcPts val="0"/>
              </a:spcBef>
              <a:spcAft>
                <a:spcPts val="0"/>
              </a:spcAft>
              <a:buSzPts val="4000"/>
              <a:buNone/>
              <a:defRPr/>
            </a:lvl4pPr>
            <a:lvl5pPr lvl="4" algn="l" rtl="0">
              <a:lnSpc>
                <a:spcPct val="100000"/>
              </a:lnSpc>
              <a:spcBef>
                <a:spcPts val="0"/>
              </a:spcBef>
              <a:spcAft>
                <a:spcPts val="0"/>
              </a:spcAft>
              <a:buSzPts val="4000"/>
              <a:buNone/>
              <a:defRPr/>
            </a:lvl5pPr>
            <a:lvl6pPr lvl="5" algn="l" rtl="0">
              <a:lnSpc>
                <a:spcPct val="100000"/>
              </a:lnSpc>
              <a:spcBef>
                <a:spcPts val="0"/>
              </a:spcBef>
              <a:spcAft>
                <a:spcPts val="0"/>
              </a:spcAft>
              <a:buSzPts val="4000"/>
              <a:buNone/>
              <a:defRPr/>
            </a:lvl6pPr>
            <a:lvl7pPr lvl="6" algn="l" rtl="0">
              <a:lnSpc>
                <a:spcPct val="100000"/>
              </a:lnSpc>
              <a:spcBef>
                <a:spcPts val="0"/>
              </a:spcBef>
              <a:spcAft>
                <a:spcPts val="0"/>
              </a:spcAft>
              <a:buSzPts val="4000"/>
              <a:buNone/>
              <a:defRPr/>
            </a:lvl7pPr>
            <a:lvl8pPr lvl="7" algn="l" rtl="0">
              <a:lnSpc>
                <a:spcPct val="100000"/>
              </a:lnSpc>
              <a:spcBef>
                <a:spcPts val="0"/>
              </a:spcBef>
              <a:spcAft>
                <a:spcPts val="0"/>
              </a:spcAft>
              <a:buSzPts val="4000"/>
              <a:buNone/>
              <a:defRPr/>
            </a:lvl8pPr>
            <a:lvl9pPr lvl="8" algn="l" rtl="0">
              <a:lnSpc>
                <a:spcPct val="100000"/>
              </a:lnSpc>
              <a:spcBef>
                <a:spcPts val="0"/>
              </a:spcBef>
              <a:spcAft>
                <a:spcPts val="0"/>
              </a:spcAft>
              <a:buSzPts val="4000"/>
              <a:buNone/>
              <a:defRPr/>
            </a:lvl9pPr>
          </a:lstStyle>
          <a:p>
            <a:endParaRPr/>
          </a:p>
        </p:txBody>
      </p:sp>
      <p:sp>
        <p:nvSpPr>
          <p:cNvPr id="1552" name="Google Shape;1552;p270"/>
          <p:cNvSpPr txBox="1">
            <a:spLocks noGrp="1"/>
          </p:cNvSpPr>
          <p:nvPr>
            <p:ph type="body" idx="1"/>
          </p:nvPr>
        </p:nvSpPr>
        <p:spPr>
          <a:xfrm>
            <a:off x="415601" y="1562234"/>
            <a:ext cx="5333100" cy="4529700"/>
          </a:xfrm>
          <a:prstGeom prst="rect">
            <a:avLst/>
          </a:prstGeom>
          <a:noFill/>
          <a:ln>
            <a:noFill/>
          </a:ln>
        </p:spPr>
        <p:txBody>
          <a:bodyPr spcFirstLastPara="1" wrap="square" lIns="121900" tIns="121900" rIns="121900" bIns="121900" anchor="t" anchorCtr="0">
            <a:noAutofit/>
          </a:bodyPr>
          <a:lstStyle>
            <a:lvl1pPr marL="457189" lvl="0" indent="-349242" algn="l" rtl="0">
              <a:lnSpc>
                <a:spcPct val="115000"/>
              </a:lnSpc>
              <a:spcBef>
                <a:spcPts val="0"/>
              </a:spcBef>
              <a:spcAft>
                <a:spcPts val="0"/>
              </a:spcAft>
              <a:buSzPts val="1900"/>
              <a:buChar char="●"/>
              <a:defRPr sz="1900"/>
            </a:lvl1pPr>
            <a:lvl2pPr marL="914377" lvl="1" indent="-330192" algn="l" rtl="0">
              <a:lnSpc>
                <a:spcPct val="115000"/>
              </a:lnSpc>
              <a:spcBef>
                <a:spcPts val="2100"/>
              </a:spcBef>
              <a:spcAft>
                <a:spcPts val="0"/>
              </a:spcAft>
              <a:buSzPts val="1600"/>
              <a:buChar char="○"/>
              <a:defRPr sz="1600"/>
            </a:lvl2pPr>
            <a:lvl3pPr marL="1371566" lvl="2" indent="-330192" algn="l" rtl="0">
              <a:lnSpc>
                <a:spcPct val="115000"/>
              </a:lnSpc>
              <a:spcBef>
                <a:spcPts val="2100"/>
              </a:spcBef>
              <a:spcAft>
                <a:spcPts val="0"/>
              </a:spcAft>
              <a:buSzPts val="1600"/>
              <a:buChar char="■"/>
              <a:defRPr sz="1600"/>
            </a:lvl3pPr>
            <a:lvl4pPr marL="1828754" lvl="3" indent="-330192" algn="l" rtl="0">
              <a:lnSpc>
                <a:spcPct val="115000"/>
              </a:lnSpc>
              <a:spcBef>
                <a:spcPts val="2100"/>
              </a:spcBef>
              <a:spcAft>
                <a:spcPts val="0"/>
              </a:spcAft>
              <a:buSzPts val="1600"/>
              <a:buChar char="●"/>
              <a:defRPr sz="1600"/>
            </a:lvl4pPr>
            <a:lvl5pPr marL="2285943" lvl="4" indent="-330192" algn="l" rtl="0">
              <a:lnSpc>
                <a:spcPct val="115000"/>
              </a:lnSpc>
              <a:spcBef>
                <a:spcPts val="2100"/>
              </a:spcBef>
              <a:spcAft>
                <a:spcPts val="0"/>
              </a:spcAft>
              <a:buSzPts val="1600"/>
              <a:buChar char="○"/>
              <a:defRPr sz="1600"/>
            </a:lvl5pPr>
            <a:lvl6pPr marL="2743131" lvl="5" indent="-330192" algn="l" rtl="0">
              <a:lnSpc>
                <a:spcPct val="115000"/>
              </a:lnSpc>
              <a:spcBef>
                <a:spcPts val="2100"/>
              </a:spcBef>
              <a:spcAft>
                <a:spcPts val="0"/>
              </a:spcAft>
              <a:buSzPts val="1600"/>
              <a:buChar char="■"/>
              <a:defRPr sz="1600"/>
            </a:lvl6pPr>
            <a:lvl7pPr marL="3200320" lvl="6" indent="-330192" algn="l" rtl="0">
              <a:lnSpc>
                <a:spcPct val="115000"/>
              </a:lnSpc>
              <a:spcBef>
                <a:spcPts val="2100"/>
              </a:spcBef>
              <a:spcAft>
                <a:spcPts val="0"/>
              </a:spcAft>
              <a:buSzPts val="1600"/>
              <a:buChar char="●"/>
              <a:defRPr sz="1600"/>
            </a:lvl7pPr>
            <a:lvl8pPr marL="3657509" lvl="7" indent="-330192" algn="l" rtl="0">
              <a:lnSpc>
                <a:spcPct val="115000"/>
              </a:lnSpc>
              <a:spcBef>
                <a:spcPts val="2100"/>
              </a:spcBef>
              <a:spcAft>
                <a:spcPts val="0"/>
              </a:spcAft>
              <a:buSzPts val="1600"/>
              <a:buChar char="○"/>
              <a:defRPr sz="1600"/>
            </a:lvl8pPr>
            <a:lvl9pPr marL="4114697" lvl="8" indent="-330192" algn="l" rtl="0">
              <a:lnSpc>
                <a:spcPct val="115000"/>
              </a:lnSpc>
              <a:spcBef>
                <a:spcPts val="2100"/>
              </a:spcBef>
              <a:spcAft>
                <a:spcPts val="2100"/>
              </a:spcAft>
              <a:buSzPts val="1600"/>
              <a:buChar char="■"/>
              <a:defRPr sz="1600"/>
            </a:lvl9pPr>
          </a:lstStyle>
          <a:p>
            <a:endParaRPr/>
          </a:p>
        </p:txBody>
      </p:sp>
      <p:sp>
        <p:nvSpPr>
          <p:cNvPr id="1553" name="Google Shape;1553;p270"/>
          <p:cNvSpPr txBox="1">
            <a:spLocks noGrp="1"/>
          </p:cNvSpPr>
          <p:nvPr>
            <p:ph type="body" idx="2"/>
          </p:nvPr>
        </p:nvSpPr>
        <p:spPr>
          <a:xfrm>
            <a:off x="6443201" y="1562234"/>
            <a:ext cx="5333100" cy="4529700"/>
          </a:xfrm>
          <a:prstGeom prst="rect">
            <a:avLst/>
          </a:prstGeom>
          <a:noFill/>
          <a:ln>
            <a:noFill/>
          </a:ln>
        </p:spPr>
        <p:txBody>
          <a:bodyPr spcFirstLastPara="1" wrap="square" lIns="121900" tIns="121900" rIns="121900" bIns="121900" anchor="t" anchorCtr="0">
            <a:noAutofit/>
          </a:bodyPr>
          <a:lstStyle>
            <a:lvl1pPr marL="457189" lvl="0" indent="-349242" algn="l" rtl="0">
              <a:lnSpc>
                <a:spcPct val="115000"/>
              </a:lnSpc>
              <a:spcBef>
                <a:spcPts val="0"/>
              </a:spcBef>
              <a:spcAft>
                <a:spcPts val="0"/>
              </a:spcAft>
              <a:buSzPts val="1900"/>
              <a:buChar char="●"/>
              <a:defRPr sz="1900"/>
            </a:lvl1pPr>
            <a:lvl2pPr marL="914377" lvl="1" indent="-330192" algn="l" rtl="0">
              <a:lnSpc>
                <a:spcPct val="115000"/>
              </a:lnSpc>
              <a:spcBef>
                <a:spcPts val="2100"/>
              </a:spcBef>
              <a:spcAft>
                <a:spcPts val="0"/>
              </a:spcAft>
              <a:buSzPts val="1600"/>
              <a:buChar char="○"/>
              <a:defRPr sz="1600"/>
            </a:lvl2pPr>
            <a:lvl3pPr marL="1371566" lvl="2" indent="-330192" algn="l" rtl="0">
              <a:lnSpc>
                <a:spcPct val="115000"/>
              </a:lnSpc>
              <a:spcBef>
                <a:spcPts val="2100"/>
              </a:spcBef>
              <a:spcAft>
                <a:spcPts val="0"/>
              </a:spcAft>
              <a:buSzPts val="1600"/>
              <a:buChar char="■"/>
              <a:defRPr sz="1600"/>
            </a:lvl3pPr>
            <a:lvl4pPr marL="1828754" lvl="3" indent="-330192" algn="l" rtl="0">
              <a:lnSpc>
                <a:spcPct val="115000"/>
              </a:lnSpc>
              <a:spcBef>
                <a:spcPts val="2100"/>
              </a:spcBef>
              <a:spcAft>
                <a:spcPts val="0"/>
              </a:spcAft>
              <a:buSzPts val="1600"/>
              <a:buChar char="●"/>
              <a:defRPr sz="1600"/>
            </a:lvl4pPr>
            <a:lvl5pPr marL="2285943" lvl="4" indent="-330192" algn="l" rtl="0">
              <a:lnSpc>
                <a:spcPct val="115000"/>
              </a:lnSpc>
              <a:spcBef>
                <a:spcPts val="2100"/>
              </a:spcBef>
              <a:spcAft>
                <a:spcPts val="0"/>
              </a:spcAft>
              <a:buSzPts val="1600"/>
              <a:buChar char="○"/>
              <a:defRPr sz="1600"/>
            </a:lvl5pPr>
            <a:lvl6pPr marL="2743131" lvl="5" indent="-330192" algn="l" rtl="0">
              <a:lnSpc>
                <a:spcPct val="115000"/>
              </a:lnSpc>
              <a:spcBef>
                <a:spcPts val="2100"/>
              </a:spcBef>
              <a:spcAft>
                <a:spcPts val="0"/>
              </a:spcAft>
              <a:buSzPts val="1600"/>
              <a:buChar char="■"/>
              <a:defRPr sz="1600"/>
            </a:lvl6pPr>
            <a:lvl7pPr marL="3200320" lvl="6" indent="-330192" algn="l" rtl="0">
              <a:lnSpc>
                <a:spcPct val="115000"/>
              </a:lnSpc>
              <a:spcBef>
                <a:spcPts val="2100"/>
              </a:spcBef>
              <a:spcAft>
                <a:spcPts val="0"/>
              </a:spcAft>
              <a:buSzPts val="1600"/>
              <a:buChar char="●"/>
              <a:defRPr sz="1600"/>
            </a:lvl7pPr>
            <a:lvl8pPr marL="3657509" lvl="7" indent="-330192" algn="l" rtl="0">
              <a:lnSpc>
                <a:spcPct val="115000"/>
              </a:lnSpc>
              <a:spcBef>
                <a:spcPts val="2100"/>
              </a:spcBef>
              <a:spcAft>
                <a:spcPts val="0"/>
              </a:spcAft>
              <a:buSzPts val="1600"/>
              <a:buChar char="○"/>
              <a:defRPr sz="1600"/>
            </a:lvl8pPr>
            <a:lvl9pPr marL="4114697" lvl="8" indent="-330192" algn="l" rtl="0">
              <a:lnSpc>
                <a:spcPct val="115000"/>
              </a:lnSpc>
              <a:spcBef>
                <a:spcPts val="2100"/>
              </a:spcBef>
              <a:spcAft>
                <a:spcPts val="2100"/>
              </a:spcAft>
              <a:buSzPts val="1600"/>
              <a:buChar char="■"/>
              <a:defRPr sz="1600"/>
            </a:lvl9pPr>
          </a:lstStyle>
          <a:p>
            <a:endParaRPr/>
          </a:p>
        </p:txBody>
      </p:sp>
      <p:sp>
        <p:nvSpPr>
          <p:cNvPr id="1554" name="Google Shape;1554;p270"/>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Old Standard TT"/>
                <a:ea typeface="Old Standard TT"/>
                <a:cs typeface="Old Standard TT"/>
                <a:sym typeface="Old Standard TT"/>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Old Standard TT"/>
                <a:ea typeface="Old Standard TT"/>
                <a:cs typeface="Old Standard TT"/>
                <a:sym typeface="Old Standard TT"/>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Old Standard TT"/>
                <a:ea typeface="Old Standard TT"/>
                <a:cs typeface="Old Standard TT"/>
                <a:sym typeface="Old Standard TT"/>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Old Standard TT"/>
                <a:ea typeface="Old Standard TT"/>
                <a:cs typeface="Old Standard TT"/>
                <a:sym typeface="Old Standard TT"/>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Old Standard TT"/>
                <a:ea typeface="Old Standard TT"/>
                <a:cs typeface="Old Standard TT"/>
                <a:sym typeface="Old Standard TT"/>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Old Standard TT"/>
                <a:ea typeface="Old Standard TT"/>
                <a:cs typeface="Old Standard TT"/>
                <a:sym typeface="Old Standard TT"/>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Old Standard TT"/>
                <a:ea typeface="Old Standard TT"/>
                <a:cs typeface="Old Standard TT"/>
                <a:sym typeface="Old Standard TT"/>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Old Standard TT"/>
                <a:ea typeface="Old Standard TT"/>
                <a:cs typeface="Old Standard TT"/>
                <a:sym typeface="Old Standard TT"/>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Old Standard TT"/>
                <a:ea typeface="Old Standard TT"/>
                <a:cs typeface="Old Standard TT"/>
                <a:sym typeface="Old Standard T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69205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2006"/>
        <p:cNvGrpSpPr/>
        <p:nvPr/>
      </p:nvGrpSpPr>
      <p:grpSpPr>
        <a:xfrm>
          <a:off x="0" y="0"/>
          <a:ext cx="0" cy="0"/>
          <a:chOff x="0" y="0"/>
          <a:chExt cx="0" cy="0"/>
        </a:xfrm>
      </p:grpSpPr>
    </p:spTree>
    <p:extLst>
      <p:ext uri="{BB962C8B-B14F-4D97-AF65-F5344CB8AC3E}">
        <p14:creationId xmlns:p14="http://schemas.microsoft.com/office/powerpoint/2010/main" val="76558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84927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44"/>
        <p:cNvGrpSpPr/>
        <p:nvPr/>
      </p:nvGrpSpPr>
      <p:grpSpPr>
        <a:xfrm>
          <a:off x="0" y="0"/>
          <a:ext cx="0" cy="0"/>
          <a:chOff x="0" y="0"/>
          <a:chExt cx="0" cy="0"/>
        </a:xfrm>
      </p:grpSpPr>
      <p:sp>
        <p:nvSpPr>
          <p:cNvPr id="1645" name="Google Shape;1645;p28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46" name="Google Shape;1646;p287"/>
          <p:cNvSpPr txBox="1">
            <a:spLocks noGrp="1"/>
          </p:cNvSpPr>
          <p:nvPr>
            <p:ph type="subTitle" idx="1"/>
          </p:nvPr>
        </p:nvSpPr>
        <p:spPr>
          <a:xfrm>
            <a:off x="1524000" y="3602039"/>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647" name="Google Shape;1647;p28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8" name="Google Shape;1648;p28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9" name="Google Shape;1649;p28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52868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2_Title Slide">
    <p:spTree>
      <p:nvGrpSpPr>
        <p:cNvPr id="1" name="Shape 9"/>
        <p:cNvGrpSpPr/>
        <p:nvPr/>
      </p:nvGrpSpPr>
      <p:grpSpPr>
        <a:xfrm>
          <a:off x="0" y="0"/>
          <a:ext cx="0" cy="0"/>
          <a:chOff x="0" y="0"/>
          <a:chExt cx="0" cy="0"/>
        </a:xfrm>
      </p:grpSpPr>
      <p:pic>
        <p:nvPicPr>
          <p:cNvPr id="10" name="Google Shape;10;p6" descr="cover.jpg"/>
          <p:cNvPicPr preferRelativeResize="0"/>
          <p:nvPr/>
        </p:nvPicPr>
        <p:blipFill rotWithShape="1">
          <a:blip r:embed="rId2">
            <a:alphaModFix/>
          </a:blip>
          <a:srcRect/>
          <a:stretch/>
        </p:blipFill>
        <p:spPr>
          <a:xfrm>
            <a:off x="-19791" y="-19092"/>
            <a:ext cx="12302969" cy="6919000"/>
          </a:xfrm>
          <a:prstGeom prst="rect">
            <a:avLst/>
          </a:prstGeom>
          <a:noFill/>
          <a:ln>
            <a:noFill/>
          </a:ln>
        </p:spPr>
      </p:pic>
      <p:pic>
        <p:nvPicPr>
          <p:cNvPr id="11" name="Google Shape;11;p6" descr="City-Logo.png"/>
          <p:cNvPicPr preferRelativeResize="0"/>
          <p:nvPr/>
        </p:nvPicPr>
        <p:blipFill rotWithShape="1">
          <a:blip r:embed="rId3">
            <a:alphaModFix/>
          </a:blip>
          <a:srcRect/>
          <a:stretch/>
        </p:blipFill>
        <p:spPr>
          <a:xfrm>
            <a:off x="4525350" y="5806768"/>
            <a:ext cx="3141301" cy="935665"/>
          </a:xfrm>
          <a:prstGeom prst="rect">
            <a:avLst/>
          </a:prstGeom>
          <a:noFill/>
          <a:ln>
            <a:noFill/>
          </a:ln>
        </p:spPr>
      </p:pic>
    </p:spTree>
    <p:extLst>
      <p:ext uri="{BB962C8B-B14F-4D97-AF65-F5344CB8AC3E}">
        <p14:creationId xmlns:p14="http://schemas.microsoft.com/office/powerpoint/2010/main" val="178031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26106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485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0627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49095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5194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62153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6657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1056274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1">
            <a:alphaModFix/>
          </a:blip>
          <a:tile tx="0" ty="0" sx="100000" sy="100000" flip="none" algn="tl"/>
        </a:blipFill>
        <a:effectLst/>
      </p:bgPr>
    </p:bg>
    <p:spTree>
      <p:nvGrpSpPr>
        <p:cNvPr id="1" name="Shape 9"/>
        <p:cNvGrpSpPr/>
        <p:nvPr/>
      </p:nvGrpSpPr>
      <p:grpSpPr>
        <a:xfrm>
          <a:off x="0" y="0"/>
          <a:ext cx="0" cy="0"/>
          <a:chOff x="0" y="0"/>
          <a:chExt cx="0" cy="0"/>
        </a:xfrm>
      </p:grpSpPr>
      <p:pic>
        <p:nvPicPr>
          <p:cNvPr id="10" name="Google Shape;10;p27" descr="blankpage.jpg"/>
          <p:cNvPicPr preferRelativeResize="0"/>
          <p:nvPr/>
        </p:nvPicPr>
        <p:blipFill rotWithShape="1">
          <a:blip r:embed="rId12">
            <a:alphaModFix/>
          </a:blip>
          <a:srcRect/>
          <a:stretch/>
        </p:blipFill>
        <p:spPr>
          <a:xfrm>
            <a:off x="0" y="1"/>
            <a:ext cx="12192000" cy="6856572"/>
          </a:xfrm>
          <a:prstGeom prst="rect">
            <a:avLst/>
          </a:prstGeom>
          <a:noFill/>
          <a:ln>
            <a:noFill/>
          </a:ln>
        </p:spPr>
      </p:pic>
      <p:sp>
        <p:nvSpPr>
          <p:cNvPr id="11" name="Google Shape;11;p27"/>
          <p:cNvSpPr txBox="1">
            <a:spLocks noGrp="1"/>
          </p:cNvSpPr>
          <p:nvPr>
            <p:ph type="title"/>
          </p:nvPr>
        </p:nvSpPr>
        <p:spPr>
          <a:xfrm>
            <a:off x="1558067" y="491767"/>
            <a:ext cx="9851244"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44444"/>
              </a:buClr>
              <a:buSzPts val="2400"/>
              <a:buFont typeface="Montserrat"/>
              <a:buNone/>
              <a:defRPr sz="2400" b="0" i="0" u="none" strike="noStrike" cap="none">
                <a:solidFill>
                  <a:srgbClr val="444444"/>
                </a:solidFill>
                <a:latin typeface="Montserrat"/>
                <a:ea typeface="Montserrat"/>
                <a:cs typeface="Montserrat"/>
                <a:sym typeface="Montserrat"/>
              </a:defRPr>
            </a:lvl1pPr>
            <a:lvl2pPr lvl="1" rtl="0">
              <a:spcBef>
                <a:spcPts val="0"/>
              </a:spcBef>
              <a:spcAft>
                <a:spcPts val="0"/>
              </a:spcAft>
              <a:buClr>
                <a:schemeClr val="dk1"/>
              </a:buClr>
              <a:buSzPts val="2800"/>
              <a:buFont typeface="Arial"/>
              <a:buNone/>
              <a:defRPr sz="2800">
                <a:solidFill>
                  <a:schemeClr val="dk1"/>
                </a:solidFill>
              </a:defRPr>
            </a:lvl2pPr>
            <a:lvl3pPr lvl="2" rtl="0">
              <a:spcBef>
                <a:spcPts val="0"/>
              </a:spcBef>
              <a:spcAft>
                <a:spcPts val="0"/>
              </a:spcAft>
              <a:buClr>
                <a:schemeClr val="dk1"/>
              </a:buClr>
              <a:buSzPts val="2800"/>
              <a:buFont typeface="Arial"/>
              <a:buNone/>
              <a:defRPr sz="2800">
                <a:solidFill>
                  <a:schemeClr val="dk1"/>
                </a:solidFill>
              </a:defRPr>
            </a:lvl3pPr>
            <a:lvl4pPr lvl="3" rtl="0">
              <a:spcBef>
                <a:spcPts val="0"/>
              </a:spcBef>
              <a:spcAft>
                <a:spcPts val="0"/>
              </a:spcAft>
              <a:buClr>
                <a:schemeClr val="dk1"/>
              </a:buClr>
              <a:buSzPts val="2800"/>
              <a:buFont typeface="Arial"/>
              <a:buNone/>
              <a:defRPr sz="2800">
                <a:solidFill>
                  <a:schemeClr val="dk1"/>
                </a:solidFill>
              </a:defRPr>
            </a:lvl4pPr>
            <a:lvl5pPr lvl="4" rtl="0">
              <a:spcBef>
                <a:spcPts val="0"/>
              </a:spcBef>
              <a:spcAft>
                <a:spcPts val="0"/>
              </a:spcAft>
              <a:buClr>
                <a:schemeClr val="dk1"/>
              </a:buClr>
              <a:buSzPts val="2800"/>
              <a:buFont typeface="Arial"/>
              <a:buNone/>
              <a:defRPr sz="2800">
                <a:solidFill>
                  <a:schemeClr val="dk1"/>
                </a:solidFill>
              </a:defRPr>
            </a:lvl5pPr>
            <a:lvl6pPr lvl="5" rtl="0">
              <a:spcBef>
                <a:spcPts val="0"/>
              </a:spcBef>
              <a:spcAft>
                <a:spcPts val="0"/>
              </a:spcAft>
              <a:buClr>
                <a:schemeClr val="dk1"/>
              </a:buClr>
              <a:buSzPts val="2800"/>
              <a:buFont typeface="Arial"/>
              <a:buNone/>
              <a:defRPr sz="2800">
                <a:solidFill>
                  <a:schemeClr val="dk1"/>
                </a:solidFill>
              </a:defRPr>
            </a:lvl6pPr>
            <a:lvl7pPr lvl="6" rtl="0">
              <a:spcBef>
                <a:spcPts val="0"/>
              </a:spcBef>
              <a:spcAft>
                <a:spcPts val="0"/>
              </a:spcAft>
              <a:buClr>
                <a:schemeClr val="dk1"/>
              </a:buClr>
              <a:buSzPts val="2800"/>
              <a:buFont typeface="Arial"/>
              <a:buNone/>
              <a:defRPr sz="2800">
                <a:solidFill>
                  <a:schemeClr val="dk1"/>
                </a:solidFill>
              </a:defRPr>
            </a:lvl7pPr>
            <a:lvl8pPr lvl="7" rtl="0">
              <a:spcBef>
                <a:spcPts val="0"/>
              </a:spcBef>
              <a:spcAft>
                <a:spcPts val="0"/>
              </a:spcAft>
              <a:buClr>
                <a:schemeClr val="dk1"/>
              </a:buClr>
              <a:buSzPts val="2800"/>
              <a:buFont typeface="Arial"/>
              <a:buNone/>
              <a:defRPr sz="2800">
                <a:solidFill>
                  <a:schemeClr val="dk1"/>
                </a:solidFill>
              </a:defRPr>
            </a:lvl8pPr>
            <a:lvl9pPr lvl="8" rtl="0">
              <a:spcBef>
                <a:spcPts val="0"/>
              </a:spcBef>
              <a:spcAft>
                <a:spcPts val="0"/>
              </a:spcAft>
              <a:buClr>
                <a:schemeClr val="dk1"/>
              </a:buClr>
              <a:buSzPts val="2800"/>
              <a:buFont typeface="Arial"/>
              <a:buNone/>
              <a:defRPr sz="2800">
                <a:solidFill>
                  <a:schemeClr val="dk1"/>
                </a:solidFill>
              </a:defRPr>
            </a:lvl9pPr>
          </a:lstStyle>
          <a:p>
            <a:endParaRPr/>
          </a:p>
        </p:txBody>
      </p:sp>
      <p:sp>
        <p:nvSpPr>
          <p:cNvPr id="12" name="Google Shape;12;p27"/>
          <p:cNvSpPr txBox="1">
            <a:spLocks noGrp="1"/>
          </p:cNvSpPr>
          <p:nvPr>
            <p:ph type="body" idx="1"/>
          </p:nvPr>
        </p:nvSpPr>
        <p:spPr>
          <a:xfrm>
            <a:off x="1555311" y="1357281"/>
            <a:ext cx="9854000" cy="445328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rtl="0">
              <a:lnSpc>
                <a:spcPct val="115000"/>
              </a:lnSpc>
              <a:spcBef>
                <a:spcPts val="1600"/>
              </a:spcBef>
              <a:spcAft>
                <a:spcPts val="0"/>
              </a:spcAft>
              <a:buClr>
                <a:schemeClr val="dk2"/>
              </a:buClr>
              <a:buSzPts val="1867"/>
              <a:buFont typeface="Open Sans"/>
              <a:buNone/>
              <a:defRPr sz="1867" b="0" i="0" u="none" strike="noStrike" cap="none">
                <a:solidFill>
                  <a:schemeClr val="dk2"/>
                </a:solidFill>
                <a:latin typeface="Open Sans"/>
                <a:ea typeface="Open Sans"/>
                <a:cs typeface="Open Sans"/>
                <a:sym typeface="Open Sans"/>
              </a:defRPr>
            </a:lvl2pPr>
            <a:lvl3pPr marL="1371600" marR="0" lvl="2" indent="-228600" algn="l" rtl="0">
              <a:lnSpc>
                <a:spcPct val="115000"/>
              </a:lnSpc>
              <a:spcBef>
                <a:spcPts val="1600"/>
              </a:spcBef>
              <a:spcAft>
                <a:spcPts val="0"/>
              </a:spcAft>
              <a:buClr>
                <a:schemeClr val="dk2"/>
              </a:buClr>
              <a:buSzPts val="1867"/>
              <a:buFont typeface="Open Sans"/>
              <a:buNone/>
              <a:defRPr sz="1867" b="0" i="0" u="none" strike="noStrike" cap="none">
                <a:solidFill>
                  <a:schemeClr val="dk2"/>
                </a:solidFill>
                <a:latin typeface="Open Sans"/>
                <a:ea typeface="Open Sans"/>
                <a:cs typeface="Open Sans"/>
                <a:sym typeface="Open Sans"/>
              </a:defRPr>
            </a:lvl3pPr>
            <a:lvl4pPr marL="1828800" marR="0" lvl="3" indent="-228600" algn="l" rtl="0">
              <a:lnSpc>
                <a:spcPct val="115000"/>
              </a:lnSpc>
              <a:spcBef>
                <a:spcPts val="1600"/>
              </a:spcBef>
              <a:spcAft>
                <a:spcPts val="0"/>
              </a:spcAft>
              <a:buClr>
                <a:schemeClr val="dk2"/>
              </a:buClr>
              <a:buSzPts val="1867"/>
              <a:buFont typeface="Open Sans"/>
              <a:buNone/>
              <a:defRPr sz="1867" b="0" i="0" u="none" strike="noStrike" cap="none">
                <a:solidFill>
                  <a:schemeClr val="dk2"/>
                </a:solidFill>
                <a:latin typeface="Open Sans"/>
                <a:ea typeface="Open Sans"/>
                <a:cs typeface="Open Sans"/>
                <a:sym typeface="Open Sans"/>
              </a:defRPr>
            </a:lvl4pPr>
            <a:lvl5pPr marL="2286000" marR="0" lvl="4" indent="-228600" algn="l" rtl="0">
              <a:lnSpc>
                <a:spcPct val="115000"/>
              </a:lnSpc>
              <a:spcBef>
                <a:spcPts val="1600"/>
              </a:spcBef>
              <a:spcAft>
                <a:spcPts val="0"/>
              </a:spcAft>
              <a:buClr>
                <a:schemeClr val="dk2"/>
              </a:buClr>
              <a:buSzPts val="1867"/>
              <a:buFont typeface="Open Sans"/>
              <a:buNone/>
              <a:defRPr sz="1867" b="0" i="0" u="none" strike="noStrike" cap="none">
                <a:solidFill>
                  <a:schemeClr val="dk2"/>
                </a:solidFill>
                <a:latin typeface="Open Sans"/>
                <a:ea typeface="Open Sans"/>
                <a:cs typeface="Open Sans"/>
                <a:sym typeface="Open Sans"/>
              </a:defRPr>
            </a:lvl5pPr>
            <a:lvl6pPr marL="2743200" marR="0" lvl="5" indent="-228600" algn="l" rtl="0">
              <a:lnSpc>
                <a:spcPct val="115000"/>
              </a:lnSpc>
              <a:spcBef>
                <a:spcPts val="1600"/>
              </a:spcBef>
              <a:spcAft>
                <a:spcPts val="0"/>
              </a:spcAft>
              <a:buClr>
                <a:schemeClr val="dk2"/>
              </a:buClr>
              <a:buSzPts val="1867"/>
              <a:buFont typeface="Open Sans"/>
              <a:buNone/>
              <a:defRPr sz="1867" b="0" i="0" u="none" strike="noStrike" cap="none">
                <a:solidFill>
                  <a:schemeClr val="dk2"/>
                </a:solidFill>
                <a:latin typeface="Open Sans"/>
                <a:ea typeface="Open Sans"/>
                <a:cs typeface="Open Sans"/>
                <a:sym typeface="Open Sans"/>
              </a:defRPr>
            </a:lvl6pPr>
            <a:lvl7pPr marL="3200400" marR="0" lvl="6" indent="-228600" algn="l" rtl="0">
              <a:lnSpc>
                <a:spcPct val="115000"/>
              </a:lnSpc>
              <a:spcBef>
                <a:spcPts val="1600"/>
              </a:spcBef>
              <a:spcAft>
                <a:spcPts val="0"/>
              </a:spcAft>
              <a:buClr>
                <a:schemeClr val="dk2"/>
              </a:buClr>
              <a:buSzPts val="1867"/>
              <a:buFont typeface="Open Sans"/>
              <a:buNone/>
              <a:defRPr sz="1867" b="0" i="0" u="none" strike="noStrike" cap="none">
                <a:solidFill>
                  <a:schemeClr val="dk2"/>
                </a:solidFill>
                <a:latin typeface="Open Sans"/>
                <a:ea typeface="Open Sans"/>
                <a:cs typeface="Open Sans"/>
                <a:sym typeface="Open Sans"/>
              </a:defRPr>
            </a:lvl7pPr>
            <a:lvl8pPr marL="3657600" marR="0" lvl="7" indent="-228600" algn="l" rtl="0">
              <a:lnSpc>
                <a:spcPct val="115000"/>
              </a:lnSpc>
              <a:spcBef>
                <a:spcPts val="1600"/>
              </a:spcBef>
              <a:spcAft>
                <a:spcPts val="0"/>
              </a:spcAft>
              <a:buClr>
                <a:schemeClr val="dk2"/>
              </a:buClr>
              <a:buSzPts val="1867"/>
              <a:buFont typeface="Open Sans"/>
              <a:buNone/>
              <a:defRPr sz="1867" b="0" i="0" u="none" strike="noStrike" cap="none">
                <a:solidFill>
                  <a:schemeClr val="dk2"/>
                </a:solidFill>
                <a:latin typeface="Open Sans"/>
                <a:ea typeface="Open Sans"/>
                <a:cs typeface="Open Sans"/>
                <a:sym typeface="Open Sans"/>
              </a:defRPr>
            </a:lvl8pPr>
            <a:lvl9pPr marL="4114800" marR="0" lvl="8" indent="-228600" algn="l" rtl="0">
              <a:lnSpc>
                <a:spcPct val="115000"/>
              </a:lnSpc>
              <a:spcBef>
                <a:spcPts val="1600"/>
              </a:spcBef>
              <a:spcAft>
                <a:spcPts val="1600"/>
              </a:spcAft>
              <a:buClr>
                <a:schemeClr val="dk2"/>
              </a:buClr>
              <a:buSzPts val="1867"/>
              <a:buFont typeface="Open Sans"/>
              <a:buNone/>
              <a:defRPr sz="1867" b="0" i="0" u="none" strike="noStrike" cap="none">
                <a:solidFill>
                  <a:schemeClr val="dk2"/>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193575953"/>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jotform.com/form/202434637485055" TargetMode="External"/><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phila.gov/services/permits-violations-licenses/apply-for-a-permit/building-and-repair-permits/get-a-building-permit/" TargetMode="External"/><Relationship Id="rId10" Type="http://schemas.openxmlformats.org/officeDocument/2006/relationships/hyperlink" Target="https://www.pwdplanreview.org/application/app_status" TargetMode="External"/><Relationship Id="rId4" Type="http://schemas.openxmlformats.org/officeDocument/2006/relationships/image" Target="../media/image8.png"/><Relationship Id="rId9" Type="http://schemas.openxmlformats.org/officeDocument/2006/relationships/hyperlink" Target="https://www.phila.gov/li-permit-track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phila.gov/documents/start-right-guid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www.phila.gov/documents/home-op-reports/"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hyperlink" Target="https://phdcphila.org/residents-and-landlords/landlords/rental-improvement-fun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www.phila2035.org/" TargetMode="External"/><Relationship Id="rId3" Type="http://schemas.openxmlformats.org/officeDocument/2006/relationships/hyperlink" Target="https://www.phila.gov/documents/zoning-code-information-manual-quick-guide/" TargetMode="External"/><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hyperlink" Target="https://atlas.phila.gov/" TargetMode="External"/><Relationship Id="rId4" Type="http://schemas.openxmlformats.org/officeDocument/2006/relationships/hyperlink" Target="https://www.phila.gov/zoning-summary-generator/" TargetMode="Externa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hila.gov/documents/development-services-checklist/"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eclipse.phila.gov" TargetMode="External"/><Relationship Id="rId5" Type="http://schemas.openxmlformats.org/officeDocument/2006/relationships/image" Target="../media/image8.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www.phila.gov/services/permits-violations-licenses/apply-for-a-permit/zoning-permits/get-a-zoning-permi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a:extLst>
            <a:ext uri="{FF2B5EF4-FFF2-40B4-BE49-F238E27FC236}">
              <a16:creationId xmlns:a16="http://schemas.microsoft.com/office/drawing/2014/main" id="{53FEC855-F831-5243-24DA-C9C3A0D7A4CE}"/>
            </a:ext>
          </a:extLst>
        </p:cNvPr>
        <p:cNvGrpSpPr/>
        <p:nvPr/>
      </p:nvGrpSpPr>
      <p:grpSpPr>
        <a:xfrm>
          <a:off x="0" y="0"/>
          <a:ext cx="0" cy="0"/>
          <a:chOff x="0" y="0"/>
          <a:chExt cx="0" cy="0"/>
        </a:xfrm>
      </p:grpSpPr>
      <p:sp>
        <p:nvSpPr>
          <p:cNvPr id="2" name="Google Shape;30;p1">
            <a:extLst>
              <a:ext uri="{FF2B5EF4-FFF2-40B4-BE49-F238E27FC236}">
                <a16:creationId xmlns:a16="http://schemas.microsoft.com/office/drawing/2014/main" id="{84BFB2BC-2615-7FE6-5FF6-F341017C1FFD}"/>
              </a:ext>
            </a:extLst>
          </p:cNvPr>
          <p:cNvSpPr txBox="1"/>
          <p:nvPr/>
        </p:nvSpPr>
        <p:spPr>
          <a:xfrm>
            <a:off x="873550" y="1958540"/>
            <a:ext cx="10444900" cy="2362000"/>
          </a:xfrm>
          <a:prstGeom prst="rect">
            <a:avLst/>
          </a:prstGeom>
          <a:noFill/>
          <a:ln>
            <a:noFill/>
          </a:ln>
        </p:spPr>
        <p:txBody>
          <a:bodyPr spcFirstLastPara="1" wrap="square" lIns="121900" tIns="121900" rIns="121900" bIns="121900" anchor="t" anchorCtr="0">
            <a:noAutofit/>
          </a:bodyPr>
          <a:lstStyle/>
          <a:p>
            <a:pPr algn="ctr">
              <a:buClr>
                <a:srgbClr val="FFFFFF"/>
              </a:buClr>
              <a:buSzPts val="7200"/>
            </a:pPr>
            <a:r>
              <a:rPr lang="en-US" sz="5400" dirty="0">
                <a:solidFill>
                  <a:srgbClr val="FFFFFF"/>
                </a:solidFill>
                <a:latin typeface="Abadi" panose="020B0604020104020204" pitchFamily="34" charset="0"/>
              </a:rPr>
              <a:t>Real Estate Development</a:t>
            </a:r>
            <a:br>
              <a:rPr lang="en-US" sz="8000" b="1" dirty="0">
                <a:solidFill>
                  <a:srgbClr val="FFFFFF"/>
                </a:solidFill>
                <a:latin typeface="Abadi" panose="020B0604020104020204" pitchFamily="34" charset="0"/>
              </a:rPr>
            </a:br>
            <a:r>
              <a:rPr lang="en-US" sz="8000" b="1" dirty="0">
                <a:solidFill>
                  <a:srgbClr val="FFFFFF"/>
                </a:solidFill>
                <a:latin typeface="Abadi" panose="020B0604020104020204" pitchFamily="34" charset="0"/>
              </a:rPr>
              <a:t>Entitlement Process</a:t>
            </a:r>
            <a:endParaRPr lang="en" sz="8000" dirty="0">
              <a:solidFill>
                <a:srgbClr val="FFFFFF"/>
              </a:solidFill>
              <a:latin typeface="Montserrat"/>
              <a:sym typeface="Montserrat"/>
            </a:endParaRPr>
          </a:p>
        </p:txBody>
      </p:sp>
    </p:spTree>
    <p:extLst>
      <p:ext uri="{BB962C8B-B14F-4D97-AF65-F5344CB8AC3E}">
        <p14:creationId xmlns:p14="http://schemas.microsoft.com/office/powerpoint/2010/main" val="2219352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7451B-B63F-0E03-0BAA-7B9236B213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3867FD-71CC-B662-C5D5-B747E07C4C5B}"/>
              </a:ext>
            </a:extLst>
          </p:cNvPr>
          <p:cNvSpPr>
            <a:spLocks noGrp="1"/>
          </p:cNvSpPr>
          <p:nvPr>
            <p:ph type="title"/>
          </p:nvPr>
        </p:nvSpPr>
        <p:spPr>
          <a:xfrm>
            <a:off x="252450" y="937439"/>
            <a:ext cx="11868150" cy="1009651"/>
          </a:xfrm>
          <a:noFill/>
        </p:spPr>
        <p:txBody>
          <a:bodyPr>
            <a:normAutofit/>
          </a:bodyPr>
          <a:lstStyle/>
          <a:p>
            <a:r>
              <a:rPr lang="en-US" sz="3200" b="1" dirty="0">
                <a:solidFill>
                  <a:srgbClr val="444444"/>
                </a:solidFill>
                <a:latin typeface="Montserrat" panose="02000505000000020004" pitchFamily="2" charset="0"/>
              </a:rPr>
              <a:t>RCO Meetings</a:t>
            </a:r>
          </a:p>
        </p:txBody>
      </p:sp>
      <p:cxnSp>
        <p:nvCxnSpPr>
          <p:cNvPr id="9" name="Straight Connector 8">
            <a:extLst>
              <a:ext uri="{FF2B5EF4-FFF2-40B4-BE49-F238E27FC236}">
                <a16:creationId xmlns:a16="http://schemas.microsoft.com/office/drawing/2014/main" id="{C6104BE6-40DF-0B11-406A-B3FF0FFCD8FE}"/>
              </a:ext>
            </a:extLst>
          </p:cNvPr>
          <p:cNvCxnSpPr/>
          <p:nvPr/>
        </p:nvCxnSpPr>
        <p:spPr>
          <a:xfrm>
            <a:off x="0" y="1704975"/>
            <a:ext cx="12192000" cy="0"/>
          </a:xfrm>
          <a:prstGeom prst="line">
            <a:avLst/>
          </a:prstGeom>
          <a:ln w="76200">
            <a:solidFill>
              <a:srgbClr val="1C7AD2"/>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D49CEB48-75D3-2121-8710-0DC6346CC7D8}"/>
              </a:ext>
            </a:extLst>
          </p:cNvPr>
          <p:cNvSpPr>
            <a:spLocks noGrp="1"/>
          </p:cNvSpPr>
          <p:nvPr>
            <p:ph idx="1"/>
          </p:nvPr>
        </p:nvSpPr>
        <p:spPr>
          <a:xfrm>
            <a:off x="323850" y="1892300"/>
            <a:ext cx="6343650" cy="3556000"/>
          </a:xfrm>
        </p:spPr>
        <p:txBody>
          <a:bodyPr numCol="1">
            <a:normAutofit/>
          </a:bodyPr>
          <a:lstStyle/>
          <a:p>
            <a:pPr marL="0" indent="0">
              <a:buNone/>
            </a:pPr>
            <a:r>
              <a:rPr lang="en-US" sz="2000" b="1" dirty="0">
                <a:latin typeface="Open Sans" panose="020B0606030504020204" pitchFamily="34" charset="0"/>
                <a:ea typeface="Open Sans" panose="020B0606030504020204" pitchFamily="34" charset="0"/>
                <a:cs typeface="Open Sans" panose="020B0606030504020204" pitchFamily="34" charset="0"/>
              </a:rPr>
              <a:t>Zoning Board of Adjustment (ZBA)</a:t>
            </a:r>
          </a:p>
          <a:p>
            <a:r>
              <a:rPr lang="en-US" sz="2000" dirty="0">
                <a:latin typeface="Open Sans" panose="020B0606030504020204" pitchFamily="34" charset="0"/>
                <a:ea typeface="Open Sans" panose="020B0606030504020204" pitchFamily="34" charset="0"/>
                <a:cs typeface="Open Sans" panose="020B0606030504020204" pitchFamily="34" charset="0"/>
              </a:rPr>
              <a:t>Special Exception</a:t>
            </a:r>
          </a:p>
          <a:p>
            <a:r>
              <a:rPr lang="en-US" sz="2000" dirty="0">
                <a:latin typeface="Open Sans" panose="020B0606030504020204" pitchFamily="34" charset="0"/>
                <a:ea typeface="Open Sans" panose="020B0606030504020204" pitchFamily="34" charset="0"/>
                <a:cs typeface="Open Sans" panose="020B0606030504020204" pitchFamily="34" charset="0"/>
              </a:rPr>
              <a:t>Variances</a:t>
            </a:r>
          </a:p>
          <a:p>
            <a:pPr lvl="1"/>
            <a:r>
              <a:rPr lang="en-US" sz="1600" dirty="0">
                <a:latin typeface="Open Sans" panose="020B0606030504020204" pitchFamily="34" charset="0"/>
                <a:ea typeface="Open Sans" panose="020B0606030504020204" pitchFamily="34" charset="0"/>
                <a:cs typeface="Open Sans" panose="020B0606030504020204" pitchFamily="34" charset="0"/>
              </a:rPr>
              <a:t>Use</a:t>
            </a:r>
          </a:p>
          <a:p>
            <a:pPr lvl="1"/>
            <a:r>
              <a:rPr lang="en-US" sz="1600" dirty="0">
                <a:latin typeface="Open Sans" panose="020B0606030504020204" pitchFamily="34" charset="0"/>
                <a:ea typeface="Open Sans" panose="020B0606030504020204" pitchFamily="34" charset="0"/>
                <a:cs typeface="Open Sans" panose="020B0606030504020204" pitchFamily="34" charset="0"/>
              </a:rPr>
              <a:t>Area</a:t>
            </a:r>
          </a:p>
        </p:txBody>
      </p:sp>
      <p:sp>
        <p:nvSpPr>
          <p:cNvPr id="16" name="TextBox 15">
            <a:extLst>
              <a:ext uri="{FF2B5EF4-FFF2-40B4-BE49-F238E27FC236}">
                <a16:creationId xmlns:a16="http://schemas.microsoft.com/office/drawing/2014/main" id="{B6532FDE-2F79-E24D-081B-D645C54C4A41}"/>
              </a:ext>
            </a:extLst>
          </p:cNvPr>
          <p:cNvSpPr txBox="1"/>
          <p:nvPr/>
        </p:nvSpPr>
        <p:spPr>
          <a:xfrm>
            <a:off x="5041802" y="1280051"/>
            <a:ext cx="833079" cy="338554"/>
          </a:xfrm>
          <a:prstGeom prst="rect">
            <a:avLst/>
          </a:prstGeom>
          <a:solidFill>
            <a:srgbClr val="2A7DCD"/>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Calibri" panose="020F0502020204030204"/>
              </a:rPr>
              <a:t>Zoning</a:t>
            </a:r>
            <a:endParaRPr kumimoji="0" lang="en-US" sz="1600" b="1" i="0" u="none" strike="noStrike" kern="1200" cap="none" spc="0" normalizeH="0" baseline="0" noProof="0" dirty="0">
              <a:ln>
                <a:noFill/>
              </a:ln>
              <a:solidFill>
                <a:srgbClr val="FFFFFF"/>
              </a:solidFill>
              <a:uLnTx/>
              <a:uFillTx/>
              <a:latin typeface="Calibri" panose="020F0502020204030204"/>
            </a:endParaRPr>
          </a:p>
        </p:txBody>
      </p:sp>
      <p:sp>
        <p:nvSpPr>
          <p:cNvPr id="17" name="TextBox 16">
            <a:extLst>
              <a:ext uri="{FF2B5EF4-FFF2-40B4-BE49-F238E27FC236}">
                <a16:creationId xmlns:a16="http://schemas.microsoft.com/office/drawing/2014/main" id="{D3B3798B-A9F6-6CD1-2021-ECA86E0F8CA9}"/>
              </a:ext>
            </a:extLst>
          </p:cNvPr>
          <p:cNvSpPr txBox="1"/>
          <p:nvPr/>
        </p:nvSpPr>
        <p:spPr>
          <a:xfrm>
            <a:off x="5905063" y="1280052"/>
            <a:ext cx="2438838"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Plan Review &amp; Permitting</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0B676E1-F36A-511A-343B-95D62424F85F}"/>
              </a:ext>
            </a:extLst>
          </p:cNvPr>
          <p:cNvSpPr txBox="1"/>
          <p:nvPr/>
        </p:nvSpPr>
        <p:spPr>
          <a:xfrm>
            <a:off x="8374083" y="1278400"/>
            <a:ext cx="1189017"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Inspections</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F16E0397-77F0-0614-B183-A1C4FA2D889B}"/>
              </a:ext>
            </a:extLst>
          </p:cNvPr>
          <p:cNvSpPr txBox="1"/>
          <p:nvPr/>
        </p:nvSpPr>
        <p:spPr>
          <a:xfrm>
            <a:off x="9593282" y="1272988"/>
            <a:ext cx="2527318"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Licensing &amp; Enforcement</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8" name="Picture 4">
            <a:extLst>
              <a:ext uri="{FF2B5EF4-FFF2-40B4-BE49-F238E27FC236}">
                <a16:creationId xmlns:a16="http://schemas.microsoft.com/office/drawing/2014/main" id="{0406B2FE-EE41-E394-D15F-AB339C569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450" y="3871718"/>
            <a:ext cx="4471352" cy="298835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0F8868C4-4EA3-4EAD-479B-0E9CC5E4876D}"/>
              </a:ext>
            </a:extLst>
          </p:cNvPr>
          <p:cNvPicPr>
            <a:picLocks noChangeAspect="1"/>
          </p:cNvPicPr>
          <p:nvPr/>
        </p:nvPicPr>
        <p:blipFill>
          <a:blip r:embed="rId4"/>
          <a:stretch>
            <a:fillRect/>
          </a:stretch>
        </p:blipFill>
        <p:spPr>
          <a:xfrm>
            <a:off x="1646351" y="-10268"/>
            <a:ext cx="2343477" cy="314369"/>
          </a:xfrm>
          <a:prstGeom prst="rect">
            <a:avLst/>
          </a:prstGeom>
        </p:spPr>
      </p:pic>
      <p:sp>
        <p:nvSpPr>
          <p:cNvPr id="3" name="Content Placeholder 10">
            <a:extLst>
              <a:ext uri="{FF2B5EF4-FFF2-40B4-BE49-F238E27FC236}">
                <a16:creationId xmlns:a16="http://schemas.microsoft.com/office/drawing/2014/main" id="{30633214-68C8-6121-2B4D-9E4DD898D361}"/>
              </a:ext>
            </a:extLst>
          </p:cNvPr>
          <p:cNvSpPr txBox="1">
            <a:spLocks/>
          </p:cNvSpPr>
          <p:nvPr/>
        </p:nvSpPr>
        <p:spPr>
          <a:xfrm>
            <a:off x="5458341" y="1892300"/>
            <a:ext cx="6343650" cy="3556000"/>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latin typeface="Open Sans" panose="020B0606030504020204" pitchFamily="34" charset="0"/>
                <a:ea typeface="Open Sans" panose="020B0606030504020204" pitchFamily="34" charset="0"/>
                <a:cs typeface="Open Sans" panose="020B0606030504020204" pitchFamily="34" charset="0"/>
              </a:rPr>
              <a:t>Civic Design Review (CDR)</a:t>
            </a:r>
          </a:p>
          <a:p>
            <a:r>
              <a:rPr lang="en-US" sz="2000" dirty="0">
                <a:latin typeface="Open Sans" panose="020B0606030504020204" pitchFamily="34" charset="0"/>
                <a:ea typeface="Open Sans" panose="020B0606030504020204" pitchFamily="34" charset="0"/>
                <a:cs typeface="Open Sans" panose="020B0606030504020204" pitchFamily="34" charset="0"/>
              </a:rPr>
              <a:t>Most projects exceeding 50,000 sq. ft. or more than 50 units</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A rendering of a hypothetical project that shows the different elements of a civic design review project. It includes call-outs for the entrance, sidewalk areas, trees, parking and building materials.">
            <a:extLst>
              <a:ext uri="{FF2B5EF4-FFF2-40B4-BE49-F238E27FC236}">
                <a16:creationId xmlns:a16="http://schemas.microsoft.com/office/drawing/2014/main" id="{E1B056C5-81B3-E5CE-0B6C-0A2B4ABB2E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4881" y="3695700"/>
            <a:ext cx="5534026"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690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
          <a:extLst>
            <a:ext uri="{FF2B5EF4-FFF2-40B4-BE49-F238E27FC236}">
              <a16:creationId xmlns:a16="http://schemas.microsoft.com/office/drawing/2014/main" id="{CA1485E8-6748-E97A-641F-081C36B5EC83}"/>
            </a:ext>
          </a:extLst>
        </p:cNvPr>
        <p:cNvGrpSpPr/>
        <p:nvPr/>
      </p:nvGrpSpPr>
      <p:grpSpPr>
        <a:xfrm>
          <a:off x="0" y="0"/>
          <a:ext cx="0" cy="0"/>
          <a:chOff x="0" y="0"/>
          <a:chExt cx="0" cy="0"/>
        </a:xfrm>
      </p:grpSpPr>
      <p:sp>
        <p:nvSpPr>
          <p:cNvPr id="2" name="Google Shape;30;p1">
            <a:extLst>
              <a:ext uri="{FF2B5EF4-FFF2-40B4-BE49-F238E27FC236}">
                <a16:creationId xmlns:a16="http://schemas.microsoft.com/office/drawing/2014/main" id="{88B8853F-BB84-FC6D-6370-462D63E8AD99}"/>
              </a:ext>
            </a:extLst>
          </p:cNvPr>
          <p:cNvSpPr txBox="1"/>
          <p:nvPr/>
        </p:nvSpPr>
        <p:spPr>
          <a:xfrm>
            <a:off x="873550" y="2105024"/>
            <a:ext cx="10444900" cy="1720215"/>
          </a:xfrm>
          <a:prstGeom prst="rect">
            <a:avLst/>
          </a:prstGeom>
          <a:noFill/>
          <a:ln>
            <a:noFill/>
          </a:ln>
        </p:spPr>
        <p:txBody>
          <a:bodyPr spcFirstLastPara="1" wrap="square" lIns="121900" tIns="121900" rIns="121900" bIns="121900" anchor="t" anchorCtr="0">
            <a:noAutofit/>
          </a:bodyPr>
          <a:lstStyle/>
          <a:p>
            <a:pPr algn="ctr">
              <a:buClr>
                <a:srgbClr val="FFFFFF"/>
              </a:buClr>
              <a:buSzPts val="7200"/>
            </a:pPr>
            <a:r>
              <a:rPr lang="en-US" sz="7200" b="1" dirty="0">
                <a:solidFill>
                  <a:srgbClr val="FFFFFF"/>
                </a:solidFill>
                <a:latin typeface="Montserrat" panose="02000505000000020004" pitchFamily="2" charset="0"/>
              </a:rPr>
              <a:t>PLAN REVIEW &amp; PERMITTING</a:t>
            </a:r>
            <a:endParaRPr lang="en" sz="11500" b="1" dirty="0">
              <a:solidFill>
                <a:srgbClr val="FFFFFF"/>
              </a:solidFill>
              <a:latin typeface="Montserrat" panose="02000505000000020004" pitchFamily="2" charset="0"/>
              <a:sym typeface="Montserrat"/>
            </a:endParaRPr>
          </a:p>
        </p:txBody>
      </p:sp>
    </p:spTree>
    <p:extLst>
      <p:ext uri="{BB962C8B-B14F-4D97-AF65-F5344CB8AC3E}">
        <p14:creationId xmlns:p14="http://schemas.microsoft.com/office/powerpoint/2010/main" val="3009891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6B0A6-4A17-CC38-757B-4DE32EA497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494D68-CA5B-29B9-CD90-158F450572B8}"/>
              </a:ext>
            </a:extLst>
          </p:cNvPr>
          <p:cNvSpPr>
            <a:spLocks noGrp="1"/>
          </p:cNvSpPr>
          <p:nvPr>
            <p:ph type="title"/>
          </p:nvPr>
        </p:nvSpPr>
        <p:spPr>
          <a:xfrm>
            <a:off x="323850" y="818939"/>
            <a:ext cx="11868150" cy="1009651"/>
          </a:xfrm>
          <a:noFill/>
        </p:spPr>
        <p:txBody>
          <a:bodyPr>
            <a:normAutofit/>
          </a:bodyPr>
          <a:lstStyle/>
          <a:p>
            <a:r>
              <a:rPr lang="en-US" sz="3200" b="1" dirty="0">
                <a:solidFill>
                  <a:srgbClr val="444444"/>
                </a:solidFill>
                <a:latin typeface="Montserrat" panose="02000505000000020004" pitchFamily="2" charset="0"/>
              </a:rPr>
              <a:t>Requirements</a:t>
            </a:r>
          </a:p>
        </p:txBody>
      </p:sp>
      <p:cxnSp>
        <p:nvCxnSpPr>
          <p:cNvPr id="9" name="Straight Connector 8">
            <a:extLst>
              <a:ext uri="{FF2B5EF4-FFF2-40B4-BE49-F238E27FC236}">
                <a16:creationId xmlns:a16="http://schemas.microsoft.com/office/drawing/2014/main" id="{C294DD6D-2E1A-6785-2DDE-FA0C9657DDD7}"/>
              </a:ext>
            </a:extLst>
          </p:cNvPr>
          <p:cNvCxnSpPr/>
          <p:nvPr/>
        </p:nvCxnSpPr>
        <p:spPr>
          <a:xfrm>
            <a:off x="0" y="1600200"/>
            <a:ext cx="12192000" cy="0"/>
          </a:xfrm>
          <a:prstGeom prst="line">
            <a:avLst/>
          </a:prstGeom>
          <a:ln w="76200">
            <a:solidFill>
              <a:srgbClr val="F4C40C"/>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9F367FA-40C2-69F1-7890-8FA7E0608548}"/>
              </a:ext>
            </a:extLst>
          </p:cNvPr>
          <p:cNvSpPr txBox="1"/>
          <p:nvPr/>
        </p:nvSpPr>
        <p:spPr>
          <a:xfrm>
            <a:off x="5022752" y="1161551"/>
            <a:ext cx="833079"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Calibri" panose="020F0502020204030204"/>
              </a:rPr>
              <a:t>Zoning</a:t>
            </a:r>
            <a:endParaRPr kumimoji="0" lang="en-US" sz="1600" b="1" i="0" u="none" strike="noStrike" kern="1200" cap="none" spc="0" normalizeH="0" baseline="0" noProof="0" dirty="0">
              <a:ln>
                <a:noFill/>
              </a:ln>
              <a:solidFill>
                <a:srgbClr val="FFFFFF"/>
              </a:solidFill>
              <a:uLnTx/>
              <a:uFillTx/>
              <a:latin typeface="Calibri" panose="020F0502020204030204"/>
            </a:endParaRPr>
          </a:p>
        </p:txBody>
      </p:sp>
      <p:sp>
        <p:nvSpPr>
          <p:cNvPr id="17" name="TextBox 16">
            <a:extLst>
              <a:ext uri="{FF2B5EF4-FFF2-40B4-BE49-F238E27FC236}">
                <a16:creationId xmlns:a16="http://schemas.microsoft.com/office/drawing/2014/main" id="{87AAFE41-4363-E1C4-A34C-AE92546F840F}"/>
              </a:ext>
            </a:extLst>
          </p:cNvPr>
          <p:cNvSpPr txBox="1"/>
          <p:nvPr/>
        </p:nvSpPr>
        <p:spPr>
          <a:xfrm>
            <a:off x="5886013" y="1161552"/>
            <a:ext cx="2438838" cy="338554"/>
          </a:xfrm>
          <a:prstGeom prst="rect">
            <a:avLst/>
          </a:prstGeom>
          <a:solidFill>
            <a:srgbClr val="F4C40C"/>
          </a:solidFill>
          <a:ln w="12700">
            <a:solidFill>
              <a:srgbClr val="F4C40C"/>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Plan Review &amp; Permitting</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D9FA2AA-B20B-F0C1-5BE6-B51021316B75}"/>
              </a:ext>
            </a:extLst>
          </p:cNvPr>
          <p:cNvSpPr txBox="1"/>
          <p:nvPr/>
        </p:nvSpPr>
        <p:spPr>
          <a:xfrm>
            <a:off x="8355033" y="1159900"/>
            <a:ext cx="1189017"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Inspections</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ABA5A4A7-4478-DCCA-2CB4-6C8EA4A42EDC}"/>
              </a:ext>
            </a:extLst>
          </p:cNvPr>
          <p:cNvSpPr txBox="1"/>
          <p:nvPr/>
        </p:nvSpPr>
        <p:spPr>
          <a:xfrm>
            <a:off x="9574232" y="1154488"/>
            <a:ext cx="2527318"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Licensing &amp; Enforcement</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Content Placeholder 2">
            <a:extLst>
              <a:ext uri="{FF2B5EF4-FFF2-40B4-BE49-F238E27FC236}">
                <a16:creationId xmlns:a16="http://schemas.microsoft.com/office/drawing/2014/main" id="{D54EEDCC-4531-FE81-F4C0-3CAA3B62E556}"/>
              </a:ext>
            </a:extLst>
          </p:cNvPr>
          <p:cNvSpPr txBox="1">
            <a:spLocks/>
          </p:cNvSpPr>
          <p:nvPr/>
        </p:nvSpPr>
        <p:spPr>
          <a:xfrm>
            <a:off x="572960" y="1936943"/>
            <a:ext cx="11095165" cy="41906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Health: </a:t>
            </a: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Asbestos Abatement, Dust Control Permit</a:t>
            </a:r>
          </a:p>
          <a:p>
            <a:pPr>
              <a:defRPr/>
            </a:pP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Water: </a:t>
            </a: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Utility </a:t>
            </a:r>
            <a:r>
              <a:rPr lang="en-US" sz="2000" dirty="0">
                <a:latin typeface="Open Sans" panose="020B0606030504020204" pitchFamily="34" charset="0"/>
                <a:ea typeface="Open Sans" panose="020B0606030504020204" pitchFamily="34" charset="0"/>
                <a:cs typeface="Open Sans" panose="020B0606030504020204" pitchFamily="34" charset="0"/>
              </a:rPr>
              <a:t>Plan Review, Post Construction Stormwater Management Plan Review, Sewer Connection Permit, Meter Installation Permit</a:t>
            </a:r>
          </a:p>
          <a:p>
            <a:pPr>
              <a:defRPr/>
            </a:pPr>
            <a:r>
              <a:rPr lang="en-US" sz="2000" b="1" dirty="0">
                <a:latin typeface="Open Sans" panose="020B0606030504020204" pitchFamily="34" charset="0"/>
                <a:ea typeface="Open Sans" panose="020B0606030504020204" pitchFamily="34" charset="0"/>
                <a:cs typeface="Open Sans" panose="020B0606030504020204" pitchFamily="34" charset="0"/>
              </a:rPr>
              <a:t>Planning Commission</a:t>
            </a: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Landscape Review</a:t>
            </a:r>
          </a:p>
          <a:p>
            <a:pPr>
              <a:defRPr/>
            </a:pP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Park &amp; Recreation: </a:t>
            </a: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Tree Review</a:t>
            </a:r>
          </a:p>
          <a:p>
            <a:pPr>
              <a:defRPr/>
            </a:pP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Streets</a:t>
            </a: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 Building Permit Review</a:t>
            </a:r>
          </a:p>
          <a:p>
            <a:pPr>
              <a:defRPr/>
            </a:pP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Fire Department </a:t>
            </a: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Approval</a:t>
            </a:r>
          </a:p>
          <a:p>
            <a:pPr>
              <a:defRPr/>
            </a:pP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Licenses &amp; Inspection (L&amp;I): </a:t>
            </a: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Building Permit</a:t>
            </a:r>
          </a:p>
          <a:p>
            <a:pPr marL="457200" lvl="1" indent="0">
              <a:buNone/>
              <a:defRPr/>
            </a:pPr>
            <a:endPar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500"/>
              </a:spcBef>
              <a:buNone/>
              <a:defRP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&amp; other stakeholders (State, PECO, PGW, Verizon, SEPTA, etc.)</a:t>
            </a:r>
          </a:p>
        </p:txBody>
      </p:sp>
      <p:pic>
        <p:nvPicPr>
          <p:cNvPr id="25" name="Picture 24">
            <a:extLst>
              <a:ext uri="{FF2B5EF4-FFF2-40B4-BE49-F238E27FC236}">
                <a16:creationId xmlns:a16="http://schemas.microsoft.com/office/drawing/2014/main" id="{E0B0151A-5FBB-F0E1-9197-8386EF22431C}"/>
              </a:ext>
            </a:extLst>
          </p:cNvPr>
          <p:cNvPicPr>
            <a:picLocks noChangeAspect="1"/>
          </p:cNvPicPr>
          <p:nvPr/>
        </p:nvPicPr>
        <p:blipFill>
          <a:blip r:embed="rId2"/>
          <a:stretch>
            <a:fillRect/>
          </a:stretch>
        </p:blipFill>
        <p:spPr>
          <a:xfrm>
            <a:off x="1646351" y="-10268"/>
            <a:ext cx="2343477" cy="314369"/>
          </a:xfrm>
          <a:prstGeom prst="rect">
            <a:avLst/>
          </a:prstGeom>
        </p:spPr>
      </p:pic>
    </p:spTree>
    <p:extLst>
      <p:ext uri="{BB962C8B-B14F-4D97-AF65-F5344CB8AC3E}">
        <p14:creationId xmlns:p14="http://schemas.microsoft.com/office/powerpoint/2010/main" val="2416482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FC27C-4EC2-6972-EA4A-DF69504D0565}"/>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77BC8C2B-3BA9-8F3D-6D6A-B2743825C1D7}"/>
              </a:ext>
            </a:extLst>
          </p:cNvPr>
          <p:cNvPicPr>
            <a:picLocks noChangeAspect="1"/>
          </p:cNvPicPr>
          <p:nvPr/>
        </p:nvPicPr>
        <p:blipFill>
          <a:blip r:embed="rId2"/>
          <a:stretch>
            <a:fillRect/>
          </a:stretch>
        </p:blipFill>
        <p:spPr>
          <a:xfrm>
            <a:off x="0" y="2663383"/>
            <a:ext cx="5696745" cy="1749186"/>
          </a:xfrm>
          <a:prstGeom prst="rect">
            <a:avLst/>
          </a:prstGeom>
        </p:spPr>
      </p:pic>
      <p:sp>
        <p:nvSpPr>
          <p:cNvPr id="2" name="Title 1">
            <a:extLst>
              <a:ext uri="{FF2B5EF4-FFF2-40B4-BE49-F238E27FC236}">
                <a16:creationId xmlns:a16="http://schemas.microsoft.com/office/drawing/2014/main" id="{0276DEED-1C1D-141E-FF28-3BC14429F91D}"/>
              </a:ext>
            </a:extLst>
          </p:cNvPr>
          <p:cNvSpPr>
            <a:spLocks noGrp="1"/>
          </p:cNvSpPr>
          <p:nvPr>
            <p:ph type="title"/>
          </p:nvPr>
        </p:nvSpPr>
        <p:spPr>
          <a:xfrm>
            <a:off x="609600" y="892217"/>
            <a:ext cx="11811000" cy="1009651"/>
          </a:xfrm>
          <a:noFill/>
        </p:spPr>
        <p:txBody>
          <a:bodyPr>
            <a:normAutofit/>
          </a:bodyPr>
          <a:lstStyle/>
          <a:p>
            <a:r>
              <a:rPr lang="en-US" sz="3200" b="1" dirty="0">
                <a:solidFill>
                  <a:srgbClr val="444444"/>
                </a:solidFill>
                <a:latin typeface="Montserrat" panose="02000505000000020004" pitchFamily="2" charset="0"/>
              </a:rPr>
              <a:t>Resources, cont.</a:t>
            </a:r>
          </a:p>
        </p:txBody>
      </p:sp>
      <p:cxnSp>
        <p:nvCxnSpPr>
          <p:cNvPr id="9" name="Straight Connector 8">
            <a:extLst>
              <a:ext uri="{FF2B5EF4-FFF2-40B4-BE49-F238E27FC236}">
                <a16:creationId xmlns:a16="http://schemas.microsoft.com/office/drawing/2014/main" id="{5CDB9ED9-A401-06A5-242F-32572DA0CB2B}"/>
              </a:ext>
            </a:extLst>
          </p:cNvPr>
          <p:cNvCxnSpPr/>
          <p:nvPr/>
        </p:nvCxnSpPr>
        <p:spPr>
          <a:xfrm>
            <a:off x="0" y="1704975"/>
            <a:ext cx="12192000" cy="0"/>
          </a:xfrm>
          <a:prstGeom prst="line">
            <a:avLst/>
          </a:prstGeom>
          <a:ln w="76200">
            <a:solidFill>
              <a:srgbClr val="F4C40C"/>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D0D754A-F413-362C-8703-9A690D664C15}"/>
              </a:ext>
            </a:extLst>
          </p:cNvPr>
          <p:cNvSpPr txBox="1"/>
          <p:nvPr/>
        </p:nvSpPr>
        <p:spPr>
          <a:xfrm>
            <a:off x="5041802" y="1286457"/>
            <a:ext cx="833079"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Calibri" panose="020F0502020204030204"/>
              </a:rPr>
              <a:t>Zoning</a:t>
            </a:r>
            <a:endParaRPr kumimoji="0" lang="en-US" sz="1600" b="1" i="0" u="none" strike="noStrike" kern="1200" cap="none" spc="0" normalizeH="0" baseline="0" noProof="0" dirty="0">
              <a:ln>
                <a:noFill/>
              </a:ln>
              <a:solidFill>
                <a:srgbClr val="FFFFFF"/>
              </a:solidFill>
              <a:uLnTx/>
              <a:uFillTx/>
              <a:latin typeface="Calibri" panose="020F0502020204030204"/>
            </a:endParaRPr>
          </a:p>
        </p:txBody>
      </p:sp>
      <p:sp>
        <p:nvSpPr>
          <p:cNvPr id="23" name="TextBox 22">
            <a:extLst>
              <a:ext uri="{FF2B5EF4-FFF2-40B4-BE49-F238E27FC236}">
                <a16:creationId xmlns:a16="http://schemas.microsoft.com/office/drawing/2014/main" id="{D3824BF4-4766-F679-E03F-CC6926B4D182}"/>
              </a:ext>
            </a:extLst>
          </p:cNvPr>
          <p:cNvSpPr txBox="1"/>
          <p:nvPr/>
        </p:nvSpPr>
        <p:spPr>
          <a:xfrm>
            <a:off x="5905063" y="1286458"/>
            <a:ext cx="2438838" cy="338554"/>
          </a:xfrm>
          <a:prstGeom prst="rect">
            <a:avLst/>
          </a:prstGeom>
          <a:solidFill>
            <a:srgbClr val="F4C40C"/>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Plan Review &amp; Permitting</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30342E1D-5D5B-6A50-E87B-46DD8881F027}"/>
              </a:ext>
            </a:extLst>
          </p:cNvPr>
          <p:cNvSpPr txBox="1"/>
          <p:nvPr/>
        </p:nvSpPr>
        <p:spPr>
          <a:xfrm>
            <a:off x="8374083" y="1284806"/>
            <a:ext cx="1189017"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Inspections</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9B398536-B868-7972-948F-866B74761B76}"/>
              </a:ext>
            </a:extLst>
          </p:cNvPr>
          <p:cNvSpPr txBox="1"/>
          <p:nvPr/>
        </p:nvSpPr>
        <p:spPr>
          <a:xfrm>
            <a:off x="9593282" y="1279394"/>
            <a:ext cx="2527318"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Licensing &amp; Enforcement</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8240B52-C691-49B1-954A-0C0FF9E12342}"/>
              </a:ext>
            </a:extLst>
          </p:cNvPr>
          <p:cNvSpPr txBox="1"/>
          <p:nvPr/>
        </p:nvSpPr>
        <p:spPr>
          <a:xfrm>
            <a:off x="9138127" y="1815648"/>
            <a:ext cx="2698068" cy="369332"/>
          </a:xfrm>
          <a:prstGeom prst="rect">
            <a:avLst/>
          </a:prstGeom>
          <a:noFill/>
        </p:spPr>
        <p:txBody>
          <a:bodyPr wrap="square">
            <a:spAutoFit/>
          </a:bodyPr>
          <a:lstStyle/>
          <a:p>
            <a:r>
              <a:rPr lang="en-US" dirty="0">
                <a:solidFill>
                  <a:srgbClr val="444444"/>
                </a:solidFill>
                <a:hlinkClick r:id="rId3">
                  <a:extLst>
                    <a:ext uri="{A12FA001-AC4F-418D-AE19-62706E023703}">
                      <ahyp:hlinkClr xmlns:ahyp="http://schemas.microsoft.com/office/drawing/2018/hyperlinkcolor" val="tx"/>
                    </a:ext>
                  </a:extLst>
                </a:hlinkClick>
              </a:rPr>
              <a:t>L&amp;I </a:t>
            </a:r>
            <a:r>
              <a:rPr lang="en-US" dirty="0" err="1">
                <a:solidFill>
                  <a:srgbClr val="444444"/>
                </a:solidFill>
                <a:hlinkClick r:id="rId3">
                  <a:extLst>
                    <a:ext uri="{A12FA001-AC4F-418D-AE19-62706E023703}">
                      <ahyp:hlinkClr xmlns:ahyp="http://schemas.microsoft.com/office/drawing/2018/hyperlinkcolor" val="tx"/>
                    </a:ext>
                  </a:extLst>
                </a:hlinkClick>
              </a:rPr>
              <a:t>Jotform</a:t>
            </a:r>
            <a:endParaRPr lang="en-US" dirty="0">
              <a:solidFill>
                <a:srgbClr val="444444"/>
              </a:solidFill>
            </a:endParaRPr>
          </a:p>
        </p:txBody>
      </p:sp>
      <p:pic>
        <p:nvPicPr>
          <p:cNvPr id="37" name="Picture 36">
            <a:extLst>
              <a:ext uri="{FF2B5EF4-FFF2-40B4-BE49-F238E27FC236}">
                <a16:creationId xmlns:a16="http://schemas.microsoft.com/office/drawing/2014/main" id="{21C67C00-9BF3-E87D-EF99-725CA89B57B7}"/>
              </a:ext>
            </a:extLst>
          </p:cNvPr>
          <p:cNvPicPr>
            <a:picLocks noChangeAspect="1"/>
          </p:cNvPicPr>
          <p:nvPr/>
        </p:nvPicPr>
        <p:blipFill>
          <a:blip r:embed="rId4"/>
          <a:stretch>
            <a:fillRect/>
          </a:stretch>
        </p:blipFill>
        <p:spPr>
          <a:xfrm>
            <a:off x="1646351" y="-10268"/>
            <a:ext cx="2343477" cy="314369"/>
          </a:xfrm>
          <a:prstGeom prst="rect">
            <a:avLst/>
          </a:prstGeom>
        </p:spPr>
      </p:pic>
      <p:sp>
        <p:nvSpPr>
          <p:cNvPr id="38" name="TextBox 37">
            <a:extLst>
              <a:ext uri="{FF2B5EF4-FFF2-40B4-BE49-F238E27FC236}">
                <a16:creationId xmlns:a16="http://schemas.microsoft.com/office/drawing/2014/main" id="{0C8456F9-818B-21E8-DE26-49F981D1794B}"/>
              </a:ext>
            </a:extLst>
          </p:cNvPr>
          <p:cNvSpPr txBox="1"/>
          <p:nvPr/>
        </p:nvSpPr>
        <p:spPr>
          <a:xfrm>
            <a:off x="6808331" y="4043236"/>
            <a:ext cx="4757730" cy="369332"/>
          </a:xfrm>
          <a:prstGeom prst="rect">
            <a:avLst/>
          </a:prstGeom>
          <a:noFill/>
        </p:spPr>
        <p:txBody>
          <a:bodyPr wrap="square">
            <a:spAutoFit/>
          </a:bodyPr>
          <a:lstStyle/>
          <a:p>
            <a:r>
              <a:rPr lang="en-US" dirty="0">
                <a:solidFill>
                  <a:srgbClr val="444444"/>
                </a:solidFill>
                <a:hlinkClick r:id="rId5">
                  <a:extLst>
                    <a:ext uri="{A12FA001-AC4F-418D-AE19-62706E023703}">
                      <ahyp:hlinkClr xmlns:ahyp="http://schemas.microsoft.com/office/drawing/2018/hyperlinkcolor" val="tx"/>
                    </a:ext>
                  </a:extLst>
                </a:hlinkClick>
              </a:rPr>
              <a:t>Service Pages</a:t>
            </a:r>
            <a:endParaRPr lang="en-US" dirty="0">
              <a:solidFill>
                <a:srgbClr val="444444"/>
              </a:solidFill>
            </a:endParaRPr>
          </a:p>
        </p:txBody>
      </p:sp>
      <p:pic>
        <p:nvPicPr>
          <p:cNvPr id="7" name="Picture 6">
            <a:extLst>
              <a:ext uri="{FF2B5EF4-FFF2-40B4-BE49-F238E27FC236}">
                <a16:creationId xmlns:a16="http://schemas.microsoft.com/office/drawing/2014/main" id="{AF8D3A01-BA26-EA07-04C0-D465110E95AE}"/>
              </a:ext>
            </a:extLst>
          </p:cNvPr>
          <p:cNvPicPr>
            <a:picLocks noChangeAspect="1"/>
          </p:cNvPicPr>
          <p:nvPr/>
        </p:nvPicPr>
        <p:blipFill>
          <a:blip r:embed="rId6"/>
          <a:srcRect r="14776" b="29634"/>
          <a:stretch>
            <a:fillRect/>
          </a:stretch>
        </p:blipFill>
        <p:spPr>
          <a:xfrm>
            <a:off x="6808331" y="4511822"/>
            <a:ext cx="5383669" cy="2346178"/>
          </a:xfrm>
          <a:prstGeom prst="rect">
            <a:avLst/>
          </a:prstGeom>
        </p:spPr>
      </p:pic>
      <p:pic>
        <p:nvPicPr>
          <p:cNvPr id="10" name="Picture 9">
            <a:extLst>
              <a:ext uri="{FF2B5EF4-FFF2-40B4-BE49-F238E27FC236}">
                <a16:creationId xmlns:a16="http://schemas.microsoft.com/office/drawing/2014/main" id="{E7A21DA4-C33F-A131-FF07-540A042C0A6B}"/>
              </a:ext>
            </a:extLst>
          </p:cNvPr>
          <p:cNvPicPr>
            <a:picLocks noChangeAspect="1"/>
          </p:cNvPicPr>
          <p:nvPr/>
        </p:nvPicPr>
        <p:blipFill>
          <a:blip r:embed="rId7"/>
          <a:srcRect l="12743" t="21651" r="8347"/>
          <a:stretch>
            <a:fillRect/>
          </a:stretch>
        </p:blipFill>
        <p:spPr>
          <a:xfrm>
            <a:off x="9138127" y="2190750"/>
            <a:ext cx="2924175" cy="2255900"/>
          </a:xfrm>
          <a:prstGeom prst="rect">
            <a:avLst/>
          </a:prstGeom>
        </p:spPr>
      </p:pic>
      <p:pic>
        <p:nvPicPr>
          <p:cNvPr id="14" name="Picture 13">
            <a:extLst>
              <a:ext uri="{FF2B5EF4-FFF2-40B4-BE49-F238E27FC236}">
                <a16:creationId xmlns:a16="http://schemas.microsoft.com/office/drawing/2014/main" id="{EDAEB82C-2F0D-A504-58E3-2558D96C68D7}"/>
              </a:ext>
            </a:extLst>
          </p:cNvPr>
          <p:cNvPicPr>
            <a:picLocks noChangeAspect="1"/>
          </p:cNvPicPr>
          <p:nvPr/>
        </p:nvPicPr>
        <p:blipFill>
          <a:blip r:embed="rId8"/>
          <a:srcRect b="22285"/>
          <a:stretch>
            <a:fillRect/>
          </a:stretch>
        </p:blipFill>
        <p:spPr>
          <a:xfrm>
            <a:off x="0" y="4366765"/>
            <a:ext cx="5696745" cy="2491235"/>
          </a:xfrm>
          <a:prstGeom prst="rect">
            <a:avLst/>
          </a:prstGeom>
        </p:spPr>
      </p:pic>
      <p:cxnSp>
        <p:nvCxnSpPr>
          <p:cNvPr id="15" name="Straight Connector 14">
            <a:extLst>
              <a:ext uri="{FF2B5EF4-FFF2-40B4-BE49-F238E27FC236}">
                <a16:creationId xmlns:a16="http://schemas.microsoft.com/office/drawing/2014/main" id="{BCD5E151-2A47-40C0-083C-5EB0A204C8C6}"/>
              </a:ext>
            </a:extLst>
          </p:cNvPr>
          <p:cNvCxnSpPr>
            <a:cxnSpLocks/>
          </p:cNvCxnSpPr>
          <p:nvPr/>
        </p:nvCxnSpPr>
        <p:spPr>
          <a:xfrm>
            <a:off x="0" y="4319140"/>
            <a:ext cx="5696745" cy="0"/>
          </a:xfrm>
          <a:prstGeom prst="line">
            <a:avLst/>
          </a:prstGeom>
          <a:ln w="28575">
            <a:solidFill>
              <a:srgbClr val="1C7AD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48278CE-5C8F-1119-3720-376DF39AD00E}"/>
              </a:ext>
            </a:extLst>
          </p:cNvPr>
          <p:cNvSpPr txBox="1"/>
          <p:nvPr/>
        </p:nvSpPr>
        <p:spPr>
          <a:xfrm>
            <a:off x="-1" y="2011739"/>
            <a:ext cx="5210175" cy="369332"/>
          </a:xfrm>
          <a:prstGeom prst="rect">
            <a:avLst/>
          </a:prstGeom>
          <a:noFill/>
        </p:spPr>
        <p:txBody>
          <a:bodyPr wrap="square">
            <a:spAutoFit/>
          </a:bodyPr>
          <a:lstStyle/>
          <a:p>
            <a:r>
              <a:rPr lang="en-US" dirty="0">
                <a:solidFill>
                  <a:srgbClr val="444444"/>
                </a:solidFill>
              </a:rPr>
              <a:t>Application Trackers for non-applicants (</a:t>
            </a:r>
            <a:r>
              <a:rPr lang="en-US" dirty="0">
                <a:solidFill>
                  <a:srgbClr val="444444"/>
                </a:solidFill>
                <a:hlinkClick r:id="rId9">
                  <a:extLst>
                    <a:ext uri="{A12FA001-AC4F-418D-AE19-62706E023703}">
                      <ahyp:hlinkClr xmlns:ahyp="http://schemas.microsoft.com/office/drawing/2018/hyperlinkcolor" val="tx"/>
                    </a:ext>
                  </a:extLst>
                </a:hlinkClick>
              </a:rPr>
              <a:t>L&amp;I</a:t>
            </a:r>
            <a:r>
              <a:rPr lang="en-US" dirty="0">
                <a:solidFill>
                  <a:srgbClr val="444444"/>
                </a:solidFill>
              </a:rPr>
              <a:t>, </a:t>
            </a:r>
            <a:r>
              <a:rPr lang="en-US" dirty="0">
                <a:solidFill>
                  <a:srgbClr val="444444"/>
                </a:solidFill>
                <a:hlinkClick r:id="rId10">
                  <a:extLst>
                    <a:ext uri="{A12FA001-AC4F-418D-AE19-62706E023703}">
                      <ahyp:hlinkClr xmlns:ahyp="http://schemas.microsoft.com/office/drawing/2018/hyperlinkcolor" val="tx"/>
                    </a:ext>
                  </a:extLst>
                </a:hlinkClick>
              </a:rPr>
              <a:t>PWD</a:t>
            </a:r>
            <a:r>
              <a:rPr lang="en-US" dirty="0">
                <a:solidFill>
                  <a:srgbClr val="444444"/>
                </a:solidFill>
              </a:rPr>
              <a:t>)</a:t>
            </a:r>
          </a:p>
        </p:txBody>
      </p:sp>
    </p:spTree>
    <p:extLst>
      <p:ext uri="{BB962C8B-B14F-4D97-AF65-F5344CB8AC3E}">
        <p14:creationId xmlns:p14="http://schemas.microsoft.com/office/powerpoint/2010/main" val="3083095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C2E18-165D-611A-538D-653BBD17D3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F6578D-8E11-C1D3-85F0-1ED223005390}"/>
              </a:ext>
            </a:extLst>
          </p:cNvPr>
          <p:cNvSpPr>
            <a:spLocks noGrp="1"/>
          </p:cNvSpPr>
          <p:nvPr>
            <p:ph type="title"/>
          </p:nvPr>
        </p:nvSpPr>
        <p:spPr>
          <a:xfrm>
            <a:off x="323850" y="818939"/>
            <a:ext cx="11868150" cy="1009651"/>
          </a:xfrm>
          <a:noFill/>
        </p:spPr>
        <p:txBody>
          <a:bodyPr>
            <a:normAutofit/>
          </a:bodyPr>
          <a:lstStyle/>
          <a:p>
            <a:r>
              <a:rPr lang="en-US" sz="3200" b="1" dirty="0">
                <a:solidFill>
                  <a:srgbClr val="444444"/>
                </a:solidFill>
                <a:latin typeface="Montserrat" panose="02000505000000020004" pitchFamily="2" charset="0"/>
              </a:rPr>
              <a:t>Permit Triggers</a:t>
            </a:r>
          </a:p>
        </p:txBody>
      </p:sp>
      <p:cxnSp>
        <p:nvCxnSpPr>
          <p:cNvPr id="9" name="Straight Connector 8">
            <a:extLst>
              <a:ext uri="{FF2B5EF4-FFF2-40B4-BE49-F238E27FC236}">
                <a16:creationId xmlns:a16="http://schemas.microsoft.com/office/drawing/2014/main" id="{EB3646F6-EEE6-FC1B-6842-DDFD3C592B9E}"/>
              </a:ext>
            </a:extLst>
          </p:cNvPr>
          <p:cNvCxnSpPr/>
          <p:nvPr/>
        </p:nvCxnSpPr>
        <p:spPr>
          <a:xfrm>
            <a:off x="0" y="1600200"/>
            <a:ext cx="12192000" cy="0"/>
          </a:xfrm>
          <a:prstGeom prst="line">
            <a:avLst/>
          </a:prstGeom>
          <a:ln w="76200">
            <a:solidFill>
              <a:srgbClr val="F4C40C"/>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542B994-3D14-C157-7382-0284F20C975C}"/>
              </a:ext>
            </a:extLst>
          </p:cNvPr>
          <p:cNvSpPr txBox="1"/>
          <p:nvPr/>
        </p:nvSpPr>
        <p:spPr>
          <a:xfrm>
            <a:off x="5022752" y="1161551"/>
            <a:ext cx="833079"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Calibri" panose="020F0502020204030204"/>
              </a:rPr>
              <a:t>Zoning</a:t>
            </a:r>
            <a:endParaRPr kumimoji="0" lang="en-US" sz="1600" b="1" i="0" u="none" strike="noStrike" kern="1200" cap="none" spc="0" normalizeH="0" baseline="0" noProof="0" dirty="0">
              <a:ln>
                <a:noFill/>
              </a:ln>
              <a:solidFill>
                <a:srgbClr val="FFFFFF"/>
              </a:solidFill>
              <a:uLnTx/>
              <a:uFillTx/>
              <a:latin typeface="Calibri" panose="020F0502020204030204"/>
            </a:endParaRPr>
          </a:p>
        </p:txBody>
      </p:sp>
      <p:sp>
        <p:nvSpPr>
          <p:cNvPr id="17" name="TextBox 16">
            <a:extLst>
              <a:ext uri="{FF2B5EF4-FFF2-40B4-BE49-F238E27FC236}">
                <a16:creationId xmlns:a16="http://schemas.microsoft.com/office/drawing/2014/main" id="{0AC32097-060E-9FBF-829C-D2845F7984ED}"/>
              </a:ext>
            </a:extLst>
          </p:cNvPr>
          <p:cNvSpPr txBox="1"/>
          <p:nvPr/>
        </p:nvSpPr>
        <p:spPr>
          <a:xfrm>
            <a:off x="5886013" y="1161552"/>
            <a:ext cx="2438838" cy="338554"/>
          </a:xfrm>
          <a:prstGeom prst="rect">
            <a:avLst/>
          </a:prstGeom>
          <a:solidFill>
            <a:srgbClr val="F4C40C"/>
          </a:solidFill>
          <a:ln w="12700">
            <a:solidFill>
              <a:srgbClr val="F4C40C"/>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Plan Review &amp; Permitting</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03C25354-066C-0B7C-2B45-26DD0D82FE52}"/>
              </a:ext>
            </a:extLst>
          </p:cNvPr>
          <p:cNvSpPr txBox="1"/>
          <p:nvPr/>
        </p:nvSpPr>
        <p:spPr>
          <a:xfrm>
            <a:off x="8355033" y="1159900"/>
            <a:ext cx="1189017"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Inspections</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47EDB116-1302-59A1-3D23-E408906E700D}"/>
              </a:ext>
            </a:extLst>
          </p:cNvPr>
          <p:cNvSpPr txBox="1"/>
          <p:nvPr/>
        </p:nvSpPr>
        <p:spPr>
          <a:xfrm>
            <a:off x="9574232" y="1154488"/>
            <a:ext cx="2527318"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Licensing &amp; Enforcement</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Content Placeholder 2">
            <a:extLst>
              <a:ext uri="{FF2B5EF4-FFF2-40B4-BE49-F238E27FC236}">
                <a16:creationId xmlns:a16="http://schemas.microsoft.com/office/drawing/2014/main" id="{436D48DD-C9AC-00E5-3DA9-D0895A420784}"/>
              </a:ext>
            </a:extLst>
          </p:cNvPr>
          <p:cNvSpPr txBox="1">
            <a:spLocks/>
          </p:cNvSpPr>
          <p:nvPr/>
        </p:nvSpPr>
        <p:spPr>
          <a:xfrm>
            <a:off x="572960" y="1936943"/>
            <a:ext cx="11095165" cy="41906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Changing the number of units</a:t>
            </a:r>
          </a:p>
          <a:p>
            <a:pPr>
              <a:defRP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Changing a use (like changing from commercial to residential, or vice versa)</a:t>
            </a:r>
          </a:p>
          <a:p>
            <a:pPr>
              <a:defRP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Changing from a long-term rental to a short-term rental</a:t>
            </a:r>
          </a:p>
          <a:p>
            <a:pPr>
              <a:defRP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Most construction (excluding some repairs, cabinetry, and finishing work)</a:t>
            </a:r>
          </a:p>
        </p:txBody>
      </p:sp>
      <p:pic>
        <p:nvPicPr>
          <p:cNvPr id="25" name="Picture 24">
            <a:extLst>
              <a:ext uri="{FF2B5EF4-FFF2-40B4-BE49-F238E27FC236}">
                <a16:creationId xmlns:a16="http://schemas.microsoft.com/office/drawing/2014/main" id="{1106630E-72B2-B2BB-BC01-ECF3D517F09F}"/>
              </a:ext>
            </a:extLst>
          </p:cNvPr>
          <p:cNvPicPr>
            <a:picLocks noChangeAspect="1"/>
          </p:cNvPicPr>
          <p:nvPr/>
        </p:nvPicPr>
        <p:blipFill>
          <a:blip r:embed="rId2"/>
          <a:stretch>
            <a:fillRect/>
          </a:stretch>
        </p:blipFill>
        <p:spPr>
          <a:xfrm>
            <a:off x="1646351" y="-10268"/>
            <a:ext cx="2343477" cy="314369"/>
          </a:xfrm>
          <a:prstGeom prst="rect">
            <a:avLst/>
          </a:prstGeom>
        </p:spPr>
      </p:pic>
      <p:pic>
        <p:nvPicPr>
          <p:cNvPr id="4" name="Picture 3">
            <a:extLst>
              <a:ext uri="{FF2B5EF4-FFF2-40B4-BE49-F238E27FC236}">
                <a16:creationId xmlns:a16="http://schemas.microsoft.com/office/drawing/2014/main" id="{CDCD36DA-CB56-4B28-EFC0-AFF835BD4B7D}"/>
              </a:ext>
            </a:extLst>
          </p:cNvPr>
          <p:cNvPicPr>
            <a:picLocks noChangeAspect="1"/>
          </p:cNvPicPr>
          <p:nvPr/>
        </p:nvPicPr>
        <p:blipFill>
          <a:blip r:embed="rId3"/>
          <a:stretch>
            <a:fillRect/>
          </a:stretch>
        </p:blipFill>
        <p:spPr>
          <a:xfrm>
            <a:off x="6081675" y="3680460"/>
            <a:ext cx="4486351" cy="2994273"/>
          </a:xfrm>
          <a:prstGeom prst="rect">
            <a:avLst/>
          </a:prstGeom>
        </p:spPr>
      </p:pic>
      <p:sp>
        <p:nvSpPr>
          <p:cNvPr id="5" name="Content Placeholder 2">
            <a:extLst>
              <a:ext uri="{FF2B5EF4-FFF2-40B4-BE49-F238E27FC236}">
                <a16:creationId xmlns:a16="http://schemas.microsoft.com/office/drawing/2014/main" id="{82A138AC-D1C6-90FA-1DED-462AC8A5B744}"/>
              </a:ext>
            </a:extLst>
          </p:cNvPr>
          <p:cNvSpPr txBox="1">
            <a:spLocks/>
          </p:cNvSpPr>
          <p:nvPr/>
        </p:nvSpPr>
        <p:spPr>
          <a:xfrm>
            <a:off x="2621545" y="3886200"/>
            <a:ext cx="3264468" cy="19365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Resource</a:t>
            </a:r>
          </a:p>
          <a:p>
            <a:pPr marL="0" indent="0">
              <a:buNone/>
              <a:defRP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4"/>
              </a:rPr>
              <a:t>L&amp;I’s Start Right Guide</a:t>
            </a:r>
            <a:endPar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26890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
          <a:extLst>
            <a:ext uri="{FF2B5EF4-FFF2-40B4-BE49-F238E27FC236}">
              <a16:creationId xmlns:a16="http://schemas.microsoft.com/office/drawing/2014/main" id="{98F1895A-A3A6-0CC4-4592-861A2A2DB030}"/>
            </a:ext>
          </a:extLst>
        </p:cNvPr>
        <p:cNvGrpSpPr/>
        <p:nvPr/>
      </p:nvGrpSpPr>
      <p:grpSpPr>
        <a:xfrm>
          <a:off x="0" y="0"/>
          <a:ext cx="0" cy="0"/>
          <a:chOff x="0" y="0"/>
          <a:chExt cx="0" cy="0"/>
        </a:xfrm>
      </p:grpSpPr>
      <p:sp>
        <p:nvSpPr>
          <p:cNvPr id="2" name="Google Shape;30;p1">
            <a:extLst>
              <a:ext uri="{FF2B5EF4-FFF2-40B4-BE49-F238E27FC236}">
                <a16:creationId xmlns:a16="http://schemas.microsoft.com/office/drawing/2014/main" id="{19F5C840-2CC7-011F-E95D-7866A4355335}"/>
              </a:ext>
            </a:extLst>
          </p:cNvPr>
          <p:cNvSpPr txBox="1"/>
          <p:nvPr/>
        </p:nvSpPr>
        <p:spPr>
          <a:xfrm>
            <a:off x="436775" y="2105024"/>
            <a:ext cx="11318450" cy="1720215"/>
          </a:xfrm>
          <a:prstGeom prst="rect">
            <a:avLst/>
          </a:prstGeom>
          <a:noFill/>
          <a:ln>
            <a:noFill/>
          </a:ln>
        </p:spPr>
        <p:txBody>
          <a:bodyPr spcFirstLastPara="1" wrap="square" lIns="121900" tIns="121900" rIns="121900" bIns="121900" anchor="t" anchorCtr="0">
            <a:noAutofit/>
          </a:bodyPr>
          <a:lstStyle/>
          <a:p>
            <a:pPr algn="ctr">
              <a:buClr>
                <a:srgbClr val="FFFFFF"/>
              </a:buClr>
              <a:buSzPts val="7200"/>
            </a:pPr>
            <a:r>
              <a:rPr lang="en-US" sz="7200" b="1" dirty="0">
                <a:solidFill>
                  <a:srgbClr val="FFFFFF"/>
                </a:solidFill>
                <a:latin typeface="Aptos" panose="020B0004020202020204" pitchFamily="34" charset="0"/>
              </a:rPr>
              <a:t>INSPECTIONS, LICENSING &amp; ENFORCEMENT</a:t>
            </a:r>
            <a:endParaRPr lang="en" sz="11500" b="1" dirty="0">
              <a:solidFill>
                <a:srgbClr val="FFFFFF"/>
              </a:solidFill>
              <a:latin typeface="Aptos" panose="020B0004020202020204" pitchFamily="34" charset="0"/>
              <a:sym typeface="Montserrat"/>
            </a:endParaRPr>
          </a:p>
        </p:txBody>
      </p:sp>
    </p:spTree>
    <p:extLst>
      <p:ext uri="{BB962C8B-B14F-4D97-AF65-F5344CB8AC3E}">
        <p14:creationId xmlns:p14="http://schemas.microsoft.com/office/powerpoint/2010/main" val="3370177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49A18-FD7B-5E4A-BCB6-A07D8197E9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C7CADD-FB3E-8D58-D8D5-6A707C459CE1}"/>
              </a:ext>
            </a:extLst>
          </p:cNvPr>
          <p:cNvSpPr>
            <a:spLocks noGrp="1"/>
          </p:cNvSpPr>
          <p:nvPr>
            <p:ph type="title"/>
          </p:nvPr>
        </p:nvSpPr>
        <p:spPr>
          <a:xfrm>
            <a:off x="658591" y="897150"/>
            <a:ext cx="10179300" cy="588750"/>
          </a:xfrm>
        </p:spPr>
        <p:txBody>
          <a:bodyPr/>
          <a:lstStyle/>
          <a:p>
            <a:r>
              <a:rPr kumimoji="0" lang="en-US" sz="3200" b="1" i="0" u="none" strike="noStrike" kern="1200" cap="none" spc="0" normalizeH="0" baseline="0" noProof="0" dirty="0">
                <a:ln>
                  <a:noFill/>
                </a:ln>
                <a:effectLst/>
                <a:uLnTx/>
                <a:uFillTx/>
                <a:latin typeface="Montserrat" panose="02000505000000020004" pitchFamily="2" charset="0"/>
                <a:ea typeface="+mj-ea"/>
                <a:cs typeface="+mj-cs"/>
              </a:rPr>
              <a:t>Construction</a:t>
            </a:r>
            <a:endParaRPr lang="en-US" sz="3200" dirty="0">
              <a:latin typeface="Montserrat" panose="02000505000000020004" pitchFamily="2" charset="0"/>
            </a:endParaRPr>
          </a:p>
        </p:txBody>
      </p:sp>
      <p:sp>
        <p:nvSpPr>
          <p:cNvPr id="6" name="TextBox 5">
            <a:extLst>
              <a:ext uri="{FF2B5EF4-FFF2-40B4-BE49-F238E27FC236}">
                <a16:creationId xmlns:a16="http://schemas.microsoft.com/office/drawing/2014/main" id="{79EB67DD-892D-3B54-5D4C-61DAA2D1E27F}"/>
              </a:ext>
            </a:extLst>
          </p:cNvPr>
          <p:cNvSpPr txBox="1"/>
          <p:nvPr/>
        </p:nvSpPr>
        <p:spPr>
          <a:xfrm>
            <a:off x="7943850" y="6273284"/>
            <a:ext cx="413585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mn-cs"/>
              </a:rPr>
              <a:t>Zoning, Plan Review, &amp; Permitting</a:t>
            </a:r>
          </a:p>
        </p:txBody>
      </p:sp>
      <p:sp>
        <p:nvSpPr>
          <p:cNvPr id="7" name="Content Placeholder 2">
            <a:extLst>
              <a:ext uri="{FF2B5EF4-FFF2-40B4-BE49-F238E27FC236}">
                <a16:creationId xmlns:a16="http://schemas.microsoft.com/office/drawing/2014/main" id="{45831D5A-8FC3-9CDF-9455-C7800DF7D282}"/>
              </a:ext>
            </a:extLst>
          </p:cNvPr>
          <p:cNvSpPr txBox="1">
            <a:spLocks/>
          </p:cNvSpPr>
          <p:nvPr/>
        </p:nvSpPr>
        <p:spPr>
          <a:xfrm>
            <a:off x="838199" y="1825625"/>
            <a:ext cx="5017631" cy="3679826"/>
          </a:xfrm>
          <a:prstGeom prst="rect">
            <a:avLst/>
          </a:prstGeom>
          <a:noFill/>
          <a:ln>
            <a:noFill/>
          </a:ln>
        </p:spPr>
        <p:txBody>
          <a:bodyPr spcFirstLastPara="1" wrap="square" lIns="121900" tIns="60925" rIns="121900" bIns="60925" anchor="t" anchorCtr="0">
            <a:normAutofit/>
          </a:bodyPr>
          <a:lstStyle>
            <a:defPPr marR="0" lvl="0" algn="l" rtl="0">
              <a:lnSpc>
                <a:spcPct val="100000"/>
              </a:lnSpc>
              <a:spcBef>
                <a:spcPts val="0"/>
              </a:spcBef>
              <a:spcAft>
                <a:spcPts val="0"/>
              </a:spcAft>
            </a:defPPr>
            <a:lvl1pPr marL="457189" marR="0" lvl="0" indent="-380990" algn="l" rtl="0">
              <a:lnSpc>
                <a:spcPct val="110000"/>
              </a:lnSpc>
              <a:spcBef>
                <a:spcPts val="900"/>
              </a:spcBef>
              <a:spcAft>
                <a:spcPts val="0"/>
              </a:spcAft>
              <a:buClr>
                <a:schemeClr val="dk2"/>
              </a:buClr>
              <a:buSzPts val="2400"/>
              <a:buFont typeface="Open Sans"/>
              <a:buChar char="●"/>
              <a:defRPr sz="1800" b="0" i="0" u="none" strike="noStrike" cap="none">
                <a:solidFill>
                  <a:schemeClr val="dk2"/>
                </a:solidFill>
                <a:latin typeface="Open Sans"/>
                <a:ea typeface="Open Sans"/>
                <a:cs typeface="Open Sans"/>
                <a:sym typeface="Open Sans"/>
              </a:defRPr>
            </a:lvl1pPr>
            <a:lvl2pPr marL="914377" marR="0" lvl="1" indent="-380990" algn="l" rtl="0">
              <a:lnSpc>
                <a:spcPct val="110000"/>
              </a:lnSpc>
              <a:spcBef>
                <a:spcPts val="2100"/>
              </a:spcBef>
              <a:spcAft>
                <a:spcPts val="0"/>
              </a:spcAft>
              <a:buClr>
                <a:schemeClr val="dk2"/>
              </a:buClr>
              <a:buSzPts val="2400"/>
              <a:buFont typeface="Open Sans"/>
              <a:buChar char="○"/>
              <a:defRPr sz="1867" b="0" i="0" u="none" strike="noStrike" cap="none">
                <a:solidFill>
                  <a:schemeClr val="dk2"/>
                </a:solidFill>
                <a:latin typeface="Open Sans"/>
                <a:ea typeface="Open Sans"/>
                <a:cs typeface="Open Sans"/>
                <a:sym typeface="Open Sans"/>
              </a:defRPr>
            </a:lvl2pPr>
            <a:lvl3pPr marL="1371566" marR="0" lvl="2" indent="-380990" algn="l" rtl="0">
              <a:lnSpc>
                <a:spcPct val="110000"/>
              </a:lnSpc>
              <a:spcBef>
                <a:spcPts val="2100"/>
              </a:spcBef>
              <a:spcAft>
                <a:spcPts val="0"/>
              </a:spcAft>
              <a:buClr>
                <a:schemeClr val="dk2"/>
              </a:buClr>
              <a:buSzPts val="2400"/>
              <a:buFont typeface="Open Sans"/>
              <a:buChar char="■"/>
              <a:defRPr sz="1867" b="0" i="0" u="none" strike="noStrike" cap="none">
                <a:solidFill>
                  <a:schemeClr val="dk2"/>
                </a:solidFill>
                <a:latin typeface="Open Sans"/>
                <a:ea typeface="Open Sans"/>
                <a:cs typeface="Open Sans"/>
                <a:sym typeface="Open Sans"/>
              </a:defRPr>
            </a:lvl3pPr>
            <a:lvl4pPr marL="1828754" marR="0" lvl="3" indent="-380990" algn="l" rtl="0">
              <a:lnSpc>
                <a:spcPct val="110000"/>
              </a:lnSpc>
              <a:spcBef>
                <a:spcPts val="2100"/>
              </a:spcBef>
              <a:spcAft>
                <a:spcPts val="0"/>
              </a:spcAft>
              <a:buClr>
                <a:schemeClr val="dk2"/>
              </a:buClr>
              <a:buSzPts val="2400"/>
              <a:buFont typeface="Open Sans"/>
              <a:buChar char="●"/>
              <a:defRPr sz="1867" b="0" i="0" u="none" strike="noStrike" cap="none">
                <a:solidFill>
                  <a:schemeClr val="dk2"/>
                </a:solidFill>
                <a:latin typeface="Open Sans"/>
                <a:ea typeface="Open Sans"/>
                <a:cs typeface="Open Sans"/>
                <a:sym typeface="Open Sans"/>
              </a:defRPr>
            </a:lvl4pPr>
            <a:lvl5pPr marL="2285943" marR="0" lvl="4" indent="-380990" algn="l" rtl="0">
              <a:lnSpc>
                <a:spcPct val="110000"/>
              </a:lnSpc>
              <a:spcBef>
                <a:spcPts val="2100"/>
              </a:spcBef>
              <a:spcAft>
                <a:spcPts val="0"/>
              </a:spcAft>
              <a:buClr>
                <a:schemeClr val="dk2"/>
              </a:buClr>
              <a:buSzPts val="2400"/>
              <a:buFont typeface="Open Sans"/>
              <a:buChar char="○"/>
              <a:defRPr sz="1867" b="0" i="0" u="none" strike="noStrike" cap="none">
                <a:solidFill>
                  <a:schemeClr val="dk2"/>
                </a:solidFill>
                <a:latin typeface="Open Sans"/>
                <a:ea typeface="Open Sans"/>
                <a:cs typeface="Open Sans"/>
                <a:sym typeface="Open Sans"/>
              </a:defRPr>
            </a:lvl5pPr>
            <a:lvl6pPr marL="2743131" marR="0" lvl="5" indent="-380990" algn="l" rtl="0">
              <a:lnSpc>
                <a:spcPct val="110000"/>
              </a:lnSpc>
              <a:spcBef>
                <a:spcPts val="2100"/>
              </a:spcBef>
              <a:spcAft>
                <a:spcPts val="0"/>
              </a:spcAft>
              <a:buClr>
                <a:schemeClr val="dk2"/>
              </a:buClr>
              <a:buSzPts val="2400"/>
              <a:buFont typeface="Open Sans"/>
              <a:buChar char="■"/>
              <a:defRPr sz="1867" b="0" i="0" u="none" strike="noStrike" cap="none">
                <a:solidFill>
                  <a:schemeClr val="dk2"/>
                </a:solidFill>
                <a:latin typeface="Open Sans"/>
                <a:ea typeface="Open Sans"/>
                <a:cs typeface="Open Sans"/>
                <a:sym typeface="Open Sans"/>
              </a:defRPr>
            </a:lvl6pPr>
            <a:lvl7pPr marL="3200320" marR="0" lvl="6" indent="-380990" algn="l" rtl="0">
              <a:lnSpc>
                <a:spcPct val="110000"/>
              </a:lnSpc>
              <a:spcBef>
                <a:spcPts val="2100"/>
              </a:spcBef>
              <a:spcAft>
                <a:spcPts val="0"/>
              </a:spcAft>
              <a:buClr>
                <a:schemeClr val="dk2"/>
              </a:buClr>
              <a:buSzPts val="2400"/>
              <a:buFont typeface="Open Sans"/>
              <a:buChar char="●"/>
              <a:defRPr sz="1867" b="0" i="0" u="none" strike="noStrike" cap="none">
                <a:solidFill>
                  <a:schemeClr val="dk2"/>
                </a:solidFill>
                <a:latin typeface="Open Sans"/>
                <a:ea typeface="Open Sans"/>
                <a:cs typeface="Open Sans"/>
                <a:sym typeface="Open Sans"/>
              </a:defRPr>
            </a:lvl7pPr>
            <a:lvl8pPr marL="3657509" marR="0" lvl="7" indent="-380990" algn="l" rtl="0">
              <a:lnSpc>
                <a:spcPct val="110000"/>
              </a:lnSpc>
              <a:spcBef>
                <a:spcPts val="2100"/>
              </a:spcBef>
              <a:spcAft>
                <a:spcPts val="0"/>
              </a:spcAft>
              <a:buClr>
                <a:schemeClr val="dk2"/>
              </a:buClr>
              <a:buSzPts val="2400"/>
              <a:buFont typeface="Open Sans"/>
              <a:buChar char="○"/>
              <a:defRPr sz="1867" b="0" i="0" u="none" strike="noStrike" cap="none">
                <a:solidFill>
                  <a:schemeClr val="dk2"/>
                </a:solidFill>
                <a:latin typeface="Open Sans"/>
                <a:ea typeface="Open Sans"/>
                <a:cs typeface="Open Sans"/>
                <a:sym typeface="Open Sans"/>
              </a:defRPr>
            </a:lvl8pPr>
            <a:lvl9pPr marL="4114697" marR="0" lvl="8" indent="-380990" algn="l" rtl="0">
              <a:lnSpc>
                <a:spcPct val="110000"/>
              </a:lnSpc>
              <a:spcBef>
                <a:spcPts val="2100"/>
              </a:spcBef>
              <a:spcAft>
                <a:spcPts val="2100"/>
              </a:spcAft>
              <a:buClr>
                <a:schemeClr val="dk2"/>
              </a:buClr>
              <a:buSzPts val="2400"/>
              <a:buFont typeface="Open Sans"/>
              <a:buChar char="■"/>
              <a:defRPr sz="1867" b="0" i="0" u="none" strike="noStrike" cap="none">
                <a:solidFill>
                  <a:schemeClr val="dk2"/>
                </a:solidFill>
                <a:latin typeface="Open Sans"/>
                <a:ea typeface="Open Sans"/>
                <a:cs typeface="Open Sans"/>
                <a:sym typeface="Open Sans"/>
              </a:defRPr>
            </a:lvl9pPr>
          </a:lstStyle>
          <a:p>
            <a:pPr marL="0" indent="0" defTabSz="914400">
              <a:buFont typeface="Open Sans"/>
              <a:buNone/>
            </a:pPr>
            <a:r>
              <a:rPr lang="en-US" sz="2400" u="sng" kern="0" dirty="0"/>
              <a:t>Developer Tasks</a:t>
            </a:r>
          </a:p>
          <a:p>
            <a:pPr defTabSz="914400"/>
            <a:r>
              <a:rPr lang="en-US" sz="1933" kern="0" dirty="0"/>
              <a:t>Hire a General Contractor</a:t>
            </a:r>
          </a:p>
          <a:p>
            <a:pPr defTabSz="914400"/>
            <a:r>
              <a:rPr lang="en-US" sz="1933" kern="0" dirty="0"/>
              <a:t>Hire and Manage Subcontractors</a:t>
            </a:r>
          </a:p>
          <a:p>
            <a:pPr defTabSz="914400"/>
            <a:r>
              <a:rPr lang="en-US" sz="1933" kern="0" dirty="0"/>
              <a:t>Purchase Insurance</a:t>
            </a:r>
          </a:p>
          <a:p>
            <a:pPr defTabSz="914400"/>
            <a:r>
              <a:rPr lang="en-US" sz="1933" kern="0" dirty="0"/>
              <a:t>Manage the Schedule and Budget</a:t>
            </a:r>
          </a:p>
          <a:p>
            <a:pPr defTabSz="914400"/>
            <a:r>
              <a:rPr lang="en-US" sz="1933" kern="0" dirty="0"/>
              <a:t>Comply with Building Codes</a:t>
            </a:r>
          </a:p>
          <a:p>
            <a:pPr defTabSz="914400"/>
            <a:r>
              <a:rPr lang="en-US" sz="1933" kern="0" dirty="0"/>
              <a:t>Secure Final Approvals</a:t>
            </a:r>
          </a:p>
        </p:txBody>
      </p:sp>
      <p:cxnSp>
        <p:nvCxnSpPr>
          <p:cNvPr id="8" name="Straight Connector 7">
            <a:extLst>
              <a:ext uri="{FF2B5EF4-FFF2-40B4-BE49-F238E27FC236}">
                <a16:creationId xmlns:a16="http://schemas.microsoft.com/office/drawing/2014/main" id="{416D358D-DCB8-5A6C-676D-063A955D6B90}"/>
              </a:ext>
            </a:extLst>
          </p:cNvPr>
          <p:cNvCxnSpPr/>
          <p:nvPr/>
        </p:nvCxnSpPr>
        <p:spPr>
          <a:xfrm>
            <a:off x="0" y="1485900"/>
            <a:ext cx="12192000" cy="0"/>
          </a:xfrm>
          <a:prstGeom prst="line">
            <a:avLst/>
          </a:prstGeom>
          <a:ln w="76200">
            <a:solidFill>
              <a:srgbClr val="54BC4D"/>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02D95DA-871E-AB18-62C4-9A95E89E951C}"/>
              </a:ext>
            </a:extLst>
          </p:cNvPr>
          <p:cNvSpPr txBox="1"/>
          <p:nvPr/>
        </p:nvSpPr>
        <p:spPr>
          <a:xfrm>
            <a:off x="5022752" y="1037726"/>
            <a:ext cx="833079"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Calibri" panose="020F0502020204030204"/>
              </a:rPr>
              <a:t>Zoning</a:t>
            </a:r>
            <a:endParaRPr kumimoji="0" lang="en-US" sz="1600" b="1" i="0" u="none" strike="noStrike" kern="1200" cap="none" spc="0" normalizeH="0" baseline="0" noProof="0" dirty="0">
              <a:ln>
                <a:noFill/>
              </a:ln>
              <a:solidFill>
                <a:srgbClr val="FFFFFF"/>
              </a:solidFill>
              <a:uLnTx/>
              <a:uFillTx/>
              <a:latin typeface="Calibri" panose="020F0502020204030204"/>
            </a:endParaRPr>
          </a:p>
        </p:txBody>
      </p:sp>
      <p:sp>
        <p:nvSpPr>
          <p:cNvPr id="10" name="TextBox 9">
            <a:extLst>
              <a:ext uri="{FF2B5EF4-FFF2-40B4-BE49-F238E27FC236}">
                <a16:creationId xmlns:a16="http://schemas.microsoft.com/office/drawing/2014/main" id="{F10B9601-FFC2-4EF5-B2C9-31E9B12FBF6B}"/>
              </a:ext>
            </a:extLst>
          </p:cNvPr>
          <p:cNvSpPr txBox="1"/>
          <p:nvPr/>
        </p:nvSpPr>
        <p:spPr>
          <a:xfrm>
            <a:off x="5886013" y="1037727"/>
            <a:ext cx="2438838"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Plan Review &amp; Permitting</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A457EEC-BFED-DC96-2D30-1E3217CE7CF2}"/>
              </a:ext>
            </a:extLst>
          </p:cNvPr>
          <p:cNvSpPr txBox="1"/>
          <p:nvPr/>
        </p:nvSpPr>
        <p:spPr>
          <a:xfrm>
            <a:off x="8355033" y="1036075"/>
            <a:ext cx="1189017" cy="338554"/>
          </a:xfrm>
          <a:prstGeom prst="rect">
            <a:avLst/>
          </a:prstGeom>
          <a:solidFill>
            <a:srgbClr val="54BC4D"/>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Inspections</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3CF5D0C-502F-402B-3FF0-3B1E73D4EE6C}"/>
              </a:ext>
            </a:extLst>
          </p:cNvPr>
          <p:cNvSpPr txBox="1"/>
          <p:nvPr/>
        </p:nvSpPr>
        <p:spPr>
          <a:xfrm>
            <a:off x="9574232" y="1030663"/>
            <a:ext cx="2527318"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Licensing &amp; Enforcement</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200" name="Picture 8" descr="Tax Abatement and Construction Tax - Nochumson P.C.">
            <a:extLst>
              <a:ext uri="{FF2B5EF4-FFF2-40B4-BE49-F238E27FC236}">
                <a16:creationId xmlns:a16="http://schemas.microsoft.com/office/drawing/2014/main" id="{7BDE7467-CD4E-2654-091D-5905FB6168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241" y="2243138"/>
            <a:ext cx="5562599" cy="312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602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FDFF9-4ABA-13BC-841E-772DAAD37D38}"/>
              </a:ext>
            </a:extLst>
          </p:cNvPr>
          <p:cNvSpPr>
            <a:spLocks noGrp="1"/>
          </p:cNvSpPr>
          <p:nvPr>
            <p:ph type="title"/>
          </p:nvPr>
        </p:nvSpPr>
        <p:spPr>
          <a:xfrm>
            <a:off x="126468" y="530469"/>
            <a:ext cx="10515600" cy="1325563"/>
          </a:xfrm>
          <a:noFill/>
          <a:ln>
            <a:noFill/>
          </a:ln>
        </p:spPr>
        <p:txBody>
          <a:bodyPr>
            <a:normAutofit/>
          </a:bodyPr>
          <a:lstStyle/>
          <a:p>
            <a:r>
              <a:rPr lang="en-US" sz="3200" b="1" dirty="0">
                <a:solidFill>
                  <a:srgbClr val="444444"/>
                </a:solidFill>
                <a:latin typeface="Montserrat" panose="02000505000000020004" pitchFamily="2" charset="0"/>
              </a:rPr>
              <a:t>Property Management</a:t>
            </a:r>
          </a:p>
        </p:txBody>
      </p:sp>
      <p:sp>
        <p:nvSpPr>
          <p:cNvPr id="3" name="Content Placeholder 2">
            <a:extLst>
              <a:ext uri="{FF2B5EF4-FFF2-40B4-BE49-F238E27FC236}">
                <a16:creationId xmlns:a16="http://schemas.microsoft.com/office/drawing/2014/main" id="{8E03FD7E-3183-67D4-829E-731D0FCC6EAA}"/>
              </a:ext>
            </a:extLst>
          </p:cNvPr>
          <p:cNvSpPr>
            <a:spLocks noGrp="1"/>
          </p:cNvSpPr>
          <p:nvPr>
            <p:ph idx="1"/>
          </p:nvPr>
        </p:nvSpPr>
        <p:spPr>
          <a:xfrm>
            <a:off x="838200" y="1825624"/>
            <a:ext cx="6225540" cy="4760001"/>
          </a:xfrm>
        </p:spPr>
        <p:txBody>
          <a:bodyPr>
            <a:normAutofit/>
          </a:bodyPr>
          <a:lstStyle/>
          <a:p>
            <a:pPr marL="0" indent="0">
              <a:buNone/>
            </a:pPr>
            <a:r>
              <a:rPr lang="en-US" sz="2000" u="sng" dirty="0">
                <a:latin typeface="Open Sans" panose="020B0606030504020204" pitchFamily="34" charset="0"/>
                <a:ea typeface="Open Sans" panose="020B0606030504020204" pitchFamily="34" charset="0"/>
                <a:cs typeface="Open Sans" panose="020B0606030504020204" pitchFamily="34" charset="0"/>
              </a:rPr>
              <a:t>Developer Tasks</a:t>
            </a:r>
          </a:p>
          <a:p>
            <a:r>
              <a:rPr lang="en-US" sz="2000" dirty="0">
                <a:latin typeface="Open Sans" panose="020B0606030504020204" pitchFamily="34" charset="0"/>
                <a:ea typeface="Open Sans" panose="020B0606030504020204" pitchFamily="34" charset="0"/>
                <a:cs typeface="Open Sans" panose="020B0606030504020204" pitchFamily="34" charset="0"/>
              </a:rPr>
              <a:t>Get necessary licenses to operate business, including Rental License</a:t>
            </a:r>
          </a:p>
          <a:p>
            <a:r>
              <a:rPr lang="en-US" sz="2000" dirty="0">
                <a:latin typeface="Open Sans" panose="020B0606030504020204" pitchFamily="34" charset="0"/>
                <a:ea typeface="Open Sans" panose="020B0606030504020204" pitchFamily="34" charset="0"/>
                <a:cs typeface="Open Sans" panose="020B0606030504020204" pitchFamily="34" charset="0"/>
              </a:rPr>
              <a:t>Marketing &amp; Leasing</a:t>
            </a:r>
          </a:p>
          <a:p>
            <a:r>
              <a:rPr lang="en-US" sz="2000" dirty="0">
                <a:latin typeface="Open Sans" panose="020B0606030504020204" pitchFamily="34" charset="0"/>
                <a:ea typeface="Open Sans" panose="020B0606030504020204" pitchFamily="34" charset="0"/>
                <a:cs typeface="Open Sans" panose="020B0606030504020204" pitchFamily="34" charset="0"/>
              </a:rPr>
              <a:t>Public Relations</a:t>
            </a:r>
          </a:p>
          <a:p>
            <a:r>
              <a:rPr lang="en-US" sz="2000" dirty="0">
                <a:latin typeface="Open Sans" panose="020B0606030504020204" pitchFamily="34" charset="0"/>
                <a:ea typeface="Open Sans" panose="020B0606030504020204" pitchFamily="34" charset="0"/>
                <a:cs typeface="Open Sans" panose="020B0606030504020204" pitchFamily="34" charset="0"/>
              </a:rPr>
              <a:t>Comply with Federal Fair Housing Act of 1968</a:t>
            </a:r>
          </a:p>
          <a:p>
            <a:r>
              <a:rPr lang="en-US" sz="2000" dirty="0">
                <a:latin typeface="Open Sans" panose="020B0606030504020204" pitchFamily="34" charset="0"/>
                <a:ea typeface="Open Sans" panose="020B0606030504020204" pitchFamily="34" charset="0"/>
                <a:cs typeface="Open Sans" panose="020B0606030504020204" pitchFamily="34" charset="0"/>
              </a:rPr>
              <a:t>Ongoing repairs &amp; maintenance </a:t>
            </a:r>
          </a:p>
        </p:txBody>
      </p:sp>
      <p:cxnSp>
        <p:nvCxnSpPr>
          <p:cNvPr id="4" name="Straight Connector 3">
            <a:extLst>
              <a:ext uri="{FF2B5EF4-FFF2-40B4-BE49-F238E27FC236}">
                <a16:creationId xmlns:a16="http://schemas.microsoft.com/office/drawing/2014/main" id="{5AEC7B88-7F8C-2CF3-CEB9-29B0C5D9D8DB}"/>
              </a:ext>
            </a:extLst>
          </p:cNvPr>
          <p:cNvCxnSpPr/>
          <p:nvPr/>
        </p:nvCxnSpPr>
        <p:spPr>
          <a:xfrm>
            <a:off x="0" y="1485900"/>
            <a:ext cx="12192000" cy="0"/>
          </a:xfrm>
          <a:prstGeom prst="line">
            <a:avLst/>
          </a:prstGeom>
          <a:ln w="76200">
            <a:solidFill>
              <a:srgbClr val="FC940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EAE8A2-E84A-2357-C38F-FE9B5952F504}"/>
              </a:ext>
            </a:extLst>
          </p:cNvPr>
          <p:cNvSpPr txBox="1"/>
          <p:nvPr/>
        </p:nvSpPr>
        <p:spPr>
          <a:xfrm>
            <a:off x="5026954" y="1023974"/>
            <a:ext cx="833079"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Calibri" panose="020F0502020204030204"/>
              </a:rPr>
              <a:t>Zoning</a:t>
            </a:r>
            <a:endParaRPr kumimoji="0" lang="en-US" sz="1600" b="1" i="0" u="none" strike="noStrike" kern="1200" cap="none" spc="0" normalizeH="0" baseline="0" noProof="0" dirty="0">
              <a:ln>
                <a:noFill/>
              </a:ln>
              <a:solidFill>
                <a:srgbClr val="FFFFFF"/>
              </a:solidFill>
              <a:uLnTx/>
              <a:uFillTx/>
              <a:latin typeface="Calibri" panose="020F0502020204030204"/>
            </a:endParaRPr>
          </a:p>
        </p:txBody>
      </p:sp>
      <p:sp>
        <p:nvSpPr>
          <p:cNvPr id="8" name="TextBox 7">
            <a:extLst>
              <a:ext uri="{FF2B5EF4-FFF2-40B4-BE49-F238E27FC236}">
                <a16:creationId xmlns:a16="http://schemas.microsoft.com/office/drawing/2014/main" id="{4A685F36-364B-42B0-442A-F97FDD64BD8D}"/>
              </a:ext>
            </a:extLst>
          </p:cNvPr>
          <p:cNvSpPr txBox="1"/>
          <p:nvPr/>
        </p:nvSpPr>
        <p:spPr>
          <a:xfrm>
            <a:off x="5890215" y="1023975"/>
            <a:ext cx="2438838"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Plan Review &amp; Permitting</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8D7434F-E2BB-73FF-5B70-E2B9E4D4460C}"/>
              </a:ext>
            </a:extLst>
          </p:cNvPr>
          <p:cNvSpPr txBox="1"/>
          <p:nvPr/>
        </p:nvSpPr>
        <p:spPr>
          <a:xfrm>
            <a:off x="8359235" y="1022323"/>
            <a:ext cx="1189017"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Inspections</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6EFD85C-AD77-FAF1-BF2A-E8069FF704C4}"/>
              </a:ext>
            </a:extLst>
          </p:cNvPr>
          <p:cNvSpPr txBox="1"/>
          <p:nvPr/>
        </p:nvSpPr>
        <p:spPr>
          <a:xfrm>
            <a:off x="9578434" y="1016911"/>
            <a:ext cx="2527318" cy="338554"/>
          </a:xfrm>
          <a:prstGeom prst="rect">
            <a:avLst/>
          </a:prstGeom>
          <a:solidFill>
            <a:srgbClr val="FC9401"/>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Licensing &amp; Enforcement</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8D867DD9-D2B3-E2D7-B581-0658CC26B3E3}"/>
              </a:ext>
            </a:extLst>
          </p:cNvPr>
          <p:cNvPicPr>
            <a:picLocks noChangeAspect="1"/>
          </p:cNvPicPr>
          <p:nvPr/>
        </p:nvPicPr>
        <p:blipFill>
          <a:blip r:embed="rId2"/>
          <a:stretch>
            <a:fillRect/>
          </a:stretch>
        </p:blipFill>
        <p:spPr>
          <a:xfrm>
            <a:off x="1646351" y="-10268"/>
            <a:ext cx="2343477" cy="314369"/>
          </a:xfrm>
          <a:prstGeom prst="rect">
            <a:avLst/>
          </a:prstGeom>
        </p:spPr>
      </p:pic>
    </p:spTree>
    <p:extLst>
      <p:ext uri="{BB962C8B-B14F-4D97-AF65-F5344CB8AC3E}">
        <p14:creationId xmlns:p14="http://schemas.microsoft.com/office/powerpoint/2010/main" val="508964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75E09-5D10-6063-4B2E-F6D2A65E8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C09F02-CB2A-952B-4E29-766043719D98}"/>
              </a:ext>
            </a:extLst>
          </p:cNvPr>
          <p:cNvSpPr>
            <a:spLocks noGrp="1"/>
          </p:cNvSpPr>
          <p:nvPr>
            <p:ph type="title"/>
          </p:nvPr>
        </p:nvSpPr>
        <p:spPr>
          <a:xfrm>
            <a:off x="126468" y="530469"/>
            <a:ext cx="10515600" cy="1325563"/>
          </a:xfrm>
          <a:noFill/>
          <a:ln>
            <a:noFill/>
          </a:ln>
        </p:spPr>
        <p:txBody>
          <a:bodyPr>
            <a:normAutofit/>
          </a:bodyPr>
          <a:lstStyle/>
          <a:p>
            <a:r>
              <a:rPr lang="en-US" sz="3200" b="1" dirty="0">
                <a:solidFill>
                  <a:srgbClr val="444444"/>
                </a:solidFill>
                <a:latin typeface="Montserrat" panose="02000505000000020004" pitchFamily="2" charset="0"/>
              </a:rPr>
              <a:t>Rental Licenses</a:t>
            </a:r>
          </a:p>
        </p:txBody>
      </p:sp>
      <p:sp>
        <p:nvSpPr>
          <p:cNvPr id="3" name="Content Placeholder 2">
            <a:extLst>
              <a:ext uri="{FF2B5EF4-FFF2-40B4-BE49-F238E27FC236}">
                <a16:creationId xmlns:a16="http://schemas.microsoft.com/office/drawing/2014/main" id="{7AD7833F-A5DE-6789-AC91-A3D9E434B96A}"/>
              </a:ext>
            </a:extLst>
          </p:cNvPr>
          <p:cNvSpPr>
            <a:spLocks noGrp="1"/>
          </p:cNvSpPr>
          <p:nvPr>
            <p:ph idx="1"/>
          </p:nvPr>
        </p:nvSpPr>
        <p:spPr>
          <a:xfrm>
            <a:off x="838200" y="1825624"/>
            <a:ext cx="5052015" cy="4760001"/>
          </a:xfrm>
        </p:spPr>
        <p:txBody>
          <a:bodyPr>
            <a:norm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All rental properties must have an active rental license, renewed annually</a:t>
            </a:r>
          </a:p>
          <a:p>
            <a:r>
              <a:rPr lang="en-US" sz="2000" dirty="0">
                <a:latin typeface="Open Sans" panose="020B0606030504020204" pitchFamily="34" charset="0"/>
                <a:ea typeface="Open Sans" panose="020B0606030504020204" pitchFamily="34" charset="0"/>
                <a:cs typeface="Open Sans" panose="020B0606030504020204" pitchFamily="34" charset="0"/>
              </a:rPr>
              <a:t> Renting out a property is a business – </a:t>
            </a:r>
          </a:p>
          <a:p>
            <a:pPr lvl="1"/>
            <a:r>
              <a:rPr lang="en-US" sz="1600" dirty="0">
                <a:latin typeface="Open Sans" panose="020B0606030504020204" pitchFamily="34" charset="0"/>
                <a:ea typeface="Open Sans" panose="020B0606030504020204" pitchFamily="34" charset="0"/>
                <a:cs typeface="Open Sans" panose="020B0606030504020204" pitchFamily="34" charset="0"/>
              </a:rPr>
              <a:t>You’ll need an Activity License Number or Commercial Activity License</a:t>
            </a:r>
          </a:p>
          <a:p>
            <a:pPr lvl="1"/>
            <a:r>
              <a:rPr lang="en-US" sz="1600" dirty="0">
                <a:latin typeface="Open Sans" panose="020B0606030504020204" pitchFamily="34" charset="0"/>
                <a:ea typeface="Open Sans" panose="020B0606030504020204" pitchFamily="34" charset="0"/>
                <a:cs typeface="Open Sans" panose="020B0606030504020204" pitchFamily="34" charset="0"/>
              </a:rPr>
              <a:t>AND business tax account</a:t>
            </a:r>
          </a:p>
          <a:p>
            <a:r>
              <a:rPr lang="en-US" sz="2000" dirty="0">
                <a:latin typeface="Open Sans" panose="020B0606030504020204" pitchFamily="34" charset="0"/>
                <a:ea typeface="Open Sans" panose="020B0606030504020204" pitchFamily="34" charset="0"/>
                <a:cs typeface="Open Sans" panose="020B0606030504020204" pitchFamily="34" charset="0"/>
              </a:rPr>
              <a:t>You must follow all lead safety laws</a:t>
            </a:r>
          </a:p>
          <a:p>
            <a:r>
              <a:rPr lang="en-US" sz="2000" dirty="0">
                <a:latin typeface="Open Sans" panose="020B0606030504020204" pitchFamily="34" charset="0"/>
                <a:ea typeface="Open Sans" panose="020B0606030504020204" pitchFamily="34" charset="0"/>
                <a:cs typeface="Open Sans" panose="020B0606030504020204" pitchFamily="34" charset="0"/>
              </a:rPr>
              <a:t>Must be tax &amp; code compliant</a:t>
            </a:r>
          </a:p>
        </p:txBody>
      </p:sp>
      <p:cxnSp>
        <p:nvCxnSpPr>
          <p:cNvPr id="4" name="Straight Connector 3">
            <a:extLst>
              <a:ext uri="{FF2B5EF4-FFF2-40B4-BE49-F238E27FC236}">
                <a16:creationId xmlns:a16="http://schemas.microsoft.com/office/drawing/2014/main" id="{B4EFE7BF-E1BD-B48B-3C58-08B216201B81}"/>
              </a:ext>
            </a:extLst>
          </p:cNvPr>
          <p:cNvCxnSpPr/>
          <p:nvPr/>
        </p:nvCxnSpPr>
        <p:spPr>
          <a:xfrm>
            <a:off x="0" y="1485900"/>
            <a:ext cx="12192000" cy="0"/>
          </a:xfrm>
          <a:prstGeom prst="line">
            <a:avLst/>
          </a:prstGeom>
          <a:ln w="76200">
            <a:solidFill>
              <a:srgbClr val="FC940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415A939-6762-6FAD-4DBC-84899B99FB15}"/>
              </a:ext>
            </a:extLst>
          </p:cNvPr>
          <p:cNvSpPr txBox="1"/>
          <p:nvPr/>
        </p:nvSpPr>
        <p:spPr>
          <a:xfrm>
            <a:off x="5026954" y="1023974"/>
            <a:ext cx="833079"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Calibri" panose="020F0502020204030204"/>
              </a:rPr>
              <a:t>Zoning</a:t>
            </a:r>
            <a:endParaRPr kumimoji="0" lang="en-US" sz="1600" b="1" i="0" u="none" strike="noStrike" kern="1200" cap="none" spc="0" normalizeH="0" baseline="0" noProof="0" dirty="0">
              <a:ln>
                <a:noFill/>
              </a:ln>
              <a:solidFill>
                <a:srgbClr val="FFFFFF"/>
              </a:solidFill>
              <a:uLnTx/>
              <a:uFillTx/>
              <a:latin typeface="Calibri" panose="020F0502020204030204"/>
            </a:endParaRPr>
          </a:p>
        </p:txBody>
      </p:sp>
      <p:sp>
        <p:nvSpPr>
          <p:cNvPr id="8" name="TextBox 7">
            <a:extLst>
              <a:ext uri="{FF2B5EF4-FFF2-40B4-BE49-F238E27FC236}">
                <a16:creationId xmlns:a16="http://schemas.microsoft.com/office/drawing/2014/main" id="{78047809-92C9-57E3-11CA-3B3C3BDDED0A}"/>
              </a:ext>
            </a:extLst>
          </p:cNvPr>
          <p:cNvSpPr txBox="1"/>
          <p:nvPr/>
        </p:nvSpPr>
        <p:spPr>
          <a:xfrm>
            <a:off x="5890215" y="1023975"/>
            <a:ext cx="2438838"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Plan Review &amp; Permitting</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5D0D1A5-64C0-30EF-FE4A-6D6926B68C6F}"/>
              </a:ext>
            </a:extLst>
          </p:cNvPr>
          <p:cNvSpPr txBox="1"/>
          <p:nvPr/>
        </p:nvSpPr>
        <p:spPr>
          <a:xfrm>
            <a:off x="8359235" y="1022323"/>
            <a:ext cx="1189017"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Inspections</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5D5253C-AD63-78D7-3205-ADDD3EEAA2A4}"/>
              </a:ext>
            </a:extLst>
          </p:cNvPr>
          <p:cNvSpPr txBox="1"/>
          <p:nvPr/>
        </p:nvSpPr>
        <p:spPr>
          <a:xfrm>
            <a:off x="9578434" y="1016911"/>
            <a:ext cx="2527318" cy="338554"/>
          </a:xfrm>
          <a:prstGeom prst="rect">
            <a:avLst/>
          </a:prstGeom>
          <a:solidFill>
            <a:srgbClr val="FC9401"/>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Licensing &amp; Enforcement</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FA5A0960-1EE7-5603-331F-D5FD3A9A2E02}"/>
              </a:ext>
            </a:extLst>
          </p:cNvPr>
          <p:cNvPicPr>
            <a:picLocks noChangeAspect="1"/>
          </p:cNvPicPr>
          <p:nvPr/>
        </p:nvPicPr>
        <p:blipFill>
          <a:blip r:embed="rId2"/>
          <a:stretch>
            <a:fillRect/>
          </a:stretch>
        </p:blipFill>
        <p:spPr>
          <a:xfrm>
            <a:off x="1646351" y="-10268"/>
            <a:ext cx="2343477" cy="314369"/>
          </a:xfrm>
          <a:prstGeom prst="rect">
            <a:avLst/>
          </a:prstGeom>
        </p:spPr>
      </p:pic>
      <p:pic>
        <p:nvPicPr>
          <p:cNvPr id="6" name="Picture 5">
            <a:extLst>
              <a:ext uri="{FF2B5EF4-FFF2-40B4-BE49-F238E27FC236}">
                <a16:creationId xmlns:a16="http://schemas.microsoft.com/office/drawing/2014/main" id="{D8F3A335-3746-F18F-5656-8A6939D09321}"/>
              </a:ext>
            </a:extLst>
          </p:cNvPr>
          <p:cNvPicPr>
            <a:picLocks noChangeAspect="1"/>
          </p:cNvPicPr>
          <p:nvPr/>
        </p:nvPicPr>
        <p:blipFill>
          <a:blip r:embed="rId3"/>
          <a:stretch>
            <a:fillRect/>
          </a:stretch>
        </p:blipFill>
        <p:spPr>
          <a:xfrm>
            <a:off x="6057999" y="1938977"/>
            <a:ext cx="5791488" cy="4533293"/>
          </a:xfrm>
          <a:prstGeom prst="rect">
            <a:avLst/>
          </a:prstGeom>
        </p:spPr>
      </p:pic>
    </p:spTree>
    <p:extLst>
      <p:ext uri="{BB962C8B-B14F-4D97-AF65-F5344CB8AC3E}">
        <p14:creationId xmlns:p14="http://schemas.microsoft.com/office/powerpoint/2010/main" val="3734011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
          <a:extLst>
            <a:ext uri="{FF2B5EF4-FFF2-40B4-BE49-F238E27FC236}">
              <a16:creationId xmlns:a16="http://schemas.microsoft.com/office/drawing/2014/main" id="{2CF47DBB-CC28-9D73-1B38-BE5AACE5CC51}"/>
            </a:ext>
          </a:extLst>
        </p:cNvPr>
        <p:cNvGrpSpPr/>
        <p:nvPr/>
      </p:nvGrpSpPr>
      <p:grpSpPr>
        <a:xfrm>
          <a:off x="0" y="0"/>
          <a:ext cx="0" cy="0"/>
          <a:chOff x="0" y="0"/>
          <a:chExt cx="0" cy="0"/>
        </a:xfrm>
      </p:grpSpPr>
      <p:sp>
        <p:nvSpPr>
          <p:cNvPr id="2" name="Google Shape;30;p1">
            <a:extLst>
              <a:ext uri="{FF2B5EF4-FFF2-40B4-BE49-F238E27FC236}">
                <a16:creationId xmlns:a16="http://schemas.microsoft.com/office/drawing/2014/main" id="{DB1779BF-FB29-9335-A5CE-7A954F0ABC3D}"/>
              </a:ext>
            </a:extLst>
          </p:cNvPr>
          <p:cNvSpPr txBox="1"/>
          <p:nvPr/>
        </p:nvSpPr>
        <p:spPr>
          <a:xfrm>
            <a:off x="436775" y="2568892"/>
            <a:ext cx="11318450" cy="1720215"/>
          </a:xfrm>
          <a:prstGeom prst="rect">
            <a:avLst/>
          </a:prstGeom>
          <a:noFill/>
          <a:ln>
            <a:noFill/>
          </a:ln>
        </p:spPr>
        <p:txBody>
          <a:bodyPr spcFirstLastPara="1" wrap="square" lIns="121900" tIns="121900" rIns="121900" bIns="121900" anchor="t" anchorCtr="0">
            <a:noAutofit/>
          </a:bodyPr>
          <a:lstStyle/>
          <a:p>
            <a:pPr algn="ctr">
              <a:buClr>
                <a:srgbClr val="FFFFFF"/>
              </a:buClr>
              <a:buSzPts val="7200"/>
            </a:pPr>
            <a:r>
              <a:rPr lang="en-US" sz="7200" b="1" dirty="0">
                <a:solidFill>
                  <a:srgbClr val="FFFFFF"/>
                </a:solidFill>
                <a:latin typeface="Aptos" panose="020B0004020202020204" pitchFamily="34" charset="0"/>
              </a:rPr>
              <a:t>OTHER RESOURCES</a:t>
            </a:r>
            <a:endParaRPr lang="en" sz="11500" b="1" dirty="0">
              <a:solidFill>
                <a:srgbClr val="FFFFFF"/>
              </a:solidFill>
              <a:latin typeface="Aptos" panose="020B0004020202020204" pitchFamily="34" charset="0"/>
              <a:sym typeface="Montserrat"/>
            </a:endParaRPr>
          </a:p>
        </p:txBody>
      </p:sp>
    </p:spTree>
    <p:extLst>
      <p:ext uri="{BB962C8B-B14F-4D97-AF65-F5344CB8AC3E}">
        <p14:creationId xmlns:p14="http://schemas.microsoft.com/office/powerpoint/2010/main" val="1308138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3E3A1-43CC-C16A-E18D-B95EA9063B5C}"/>
              </a:ext>
            </a:extLst>
          </p:cNvPr>
          <p:cNvSpPr>
            <a:spLocks noGrp="1"/>
          </p:cNvSpPr>
          <p:nvPr>
            <p:ph type="title"/>
          </p:nvPr>
        </p:nvSpPr>
        <p:spPr>
          <a:xfrm>
            <a:off x="1250950" y="697584"/>
            <a:ext cx="10179300" cy="588750"/>
          </a:xfrm>
        </p:spPr>
        <p:txBody>
          <a:bodyPr/>
          <a:lstStyle/>
          <a:p>
            <a:r>
              <a:rPr lang="en-US" sz="3200" b="1" dirty="0"/>
              <a:t>Agenda</a:t>
            </a:r>
          </a:p>
        </p:txBody>
      </p:sp>
      <p:sp>
        <p:nvSpPr>
          <p:cNvPr id="3" name="Content Placeholder 2">
            <a:extLst>
              <a:ext uri="{FF2B5EF4-FFF2-40B4-BE49-F238E27FC236}">
                <a16:creationId xmlns:a16="http://schemas.microsoft.com/office/drawing/2014/main" id="{2EFAEF63-728C-B9EE-9EAF-A0BC954E031E}"/>
              </a:ext>
            </a:extLst>
          </p:cNvPr>
          <p:cNvSpPr>
            <a:spLocks noGrp="1"/>
          </p:cNvSpPr>
          <p:nvPr>
            <p:ph type="body" idx="1"/>
          </p:nvPr>
        </p:nvSpPr>
        <p:spPr>
          <a:xfrm>
            <a:off x="1373498" y="1286333"/>
            <a:ext cx="5313052" cy="4190639"/>
          </a:xfrm>
        </p:spPr>
        <p:txBody>
          <a:bodyPr/>
          <a:lstStyle/>
          <a:p>
            <a:r>
              <a:rPr lang="en-US" sz="2000" dirty="0"/>
              <a:t>Process Overview</a:t>
            </a:r>
          </a:p>
          <a:p>
            <a:r>
              <a:rPr lang="en-US" sz="2000" dirty="0"/>
              <a:t>Zoning</a:t>
            </a:r>
          </a:p>
          <a:p>
            <a:r>
              <a:rPr lang="en-US" sz="2000" dirty="0"/>
              <a:t>Plan Review &amp; Permitting</a:t>
            </a:r>
          </a:p>
          <a:p>
            <a:r>
              <a:rPr lang="en-US" sz="2000" dirty="0"/>
              <a:t>Inspections, Licensing &amp; Enforcement</a:t>
            </a:r>
          </a:p>
          <a:p>
            <a:r>
              <a:rPr lang="en-US" sz="2000" dirty="0"/>
              <a:t>Other Resources</a:t>
            </a:r>
          </a:p>
          <a:p>
            <a:pPr marL="530329" lvl="1" indent="0">
              <a:lnSpc>
                <a:spcPct val="108000"/>
              </a:lnSpc>
              <a:spcBef>
                <a:spcPts val="600"/>
              </a:spcBef>
              <a:buNone/>
            </a:pPr>
            <a:endParaRPr lang="en-US" sz="2000" dirty="0"/>
          </a:p>
          <a:p>
            <a:pPr lvl="1" indent="-384048">
              <a:lnSpc>
                <a:spcPct val="108000"/>
              </a:lnSpc>
              <a:spcBef>
                <a:spcPts val="600"/>
              </a:spcBef>
            </a:pPr>
            <a:endParaRPr lang="en-US" sz="2000" dirty="0"/>
          </a:p>
        </p:txBody>
      </p:sp>
    </p:spTree>
    <p:extLst>
      <p:ext uri="{BB962C8B-B14F-4D97-AF65-F5344CB8AC3E}">
        <p14:creationId xmlns:p14="http://schemas.microsoft.com/office/powerpoint/2010/main" val="1033027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C16D7-ADCB-E3EE-893D-F1BE3753E8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510C8E-7923-5D0D-B486-583BF38F80B0}"/>
              </a:ext>
            </a:extLst>
          </p:cNvPr>
          <p:cNvSpPr>
            <a:spLocks noGrp="1"/>
          </p:cNvSpPr>
          <p:nvPr>
            <p:ph type="title"/>
          </p:nvPr>
        </p:nvSpPr>
        <p:spPr>
          <a:xfrm>
            <a:off x="1250950" y="697584"/>
            <a:ext cx="10179300" cy="588750"/>
          </a:xfrm>
        </p:spPr>
        <p:txBody>
          <a:bodyPr/>
          <a:lstStyle/>
          <a:p>
            <a:r>
              <a:rPr lang="en-US" sz="3200" b="1" dirty="0"/>
              <a:t>H.O.M.E. Initiative &amp; Development Support</a:t>
            </a:r>
          </a:p>
        </p:txBody>
      </p:sp>
      <p:sp>
        <p:nvSpPr>
          <p:cNvPr id="3" name="Content Placeholder 2">
            <a:extLst>
              <a:ext uri="{FF2B5EF4-FFF2-40B4-BE49-F238E27FC236}">
                <a16:creationId xmlns:a16="http://schemas.microsoft.com/office/drawing/2014/main" id="{72691D65-6B99-A83B-E5EB-D0882111DC73}"/>
              </a:ext>
            </a:extLst>
          </p:cNvPr>
          <p:cNvSpPr>
            <a:spLocks noGrp="1"/>
          </p:cNvSpPr>
          <p:nvPr>
            <p:ph type="body" idx="1"/>
          </p:nvPr>
        </p:nvSpPr>
        <p:spPr>
          <a:xfrm>
            <a:off x="1373497" y="1286333"/>
            <a:ext cx="9456428" cy="4190639"/>
          </a:xfrm>
        </p:spPr>
        <p:txBody>
          <a:bodyPr/>
          <a:lstStyle/>
          <a:p>
            <a:r>
              <a:rPr lang="en-US" sz="2000" dirty="0">
                <a:hlinkClick r:id="rId3"/>
              </a:rPr>
              <a:t>Process Optimization</a:t>
            </a:r>
            <a:r>
              <a:rPr lang="en-US" sz="2000" dirty="0"/>
              <a:t>: 38 recommendations to reduce the time, cost, and uncertainty of preserving and developing housing</a:t>
            </a:r>
          </a:p>
          <a:p>
            <a:r>
              <a:rPr lang="en-US" sz="2000" dirty="0">
                <a:hlinkClick r:id="rId4"/>
              </a:rPr>
              <a:t>Rental Improvement Fund (RIF): </a:t>
            </a:r>
            <a:r>
              <a:rPr lang="en-US" sz="2000" dirty="0"/>
              <a:t>Landlords who own no more than 15 rental units across no more than 5 rental properties are eligible for a construction loan of up to $100,000.</a:t>
            </a:r>
          </a:p>
          <a:p>
            <a:pPr lvl="1" indent="-384048">
              <a:lnSpc>
                <a:spcPct val="108000"/>
              </a:lnSpc>
              <a:spcBef>
                <a:spcPts val="600"/>
              </a:spcBef>
            </a:pPr>
            <a:endParaRPr lang="en-US" sz="2000" dirty="0"/>
          </a:p>
        </p:txBody>
      </p:sp>
      <p:pic>
        <p:nvPicPr>
          <p:cNvPr id="5" name="Picture 4">
            <a:extLst>
              <a:ext uri="{FF2B5EF4-FFF2-40B4-BE49-F238E27FC236}">
                <a16:creationId xmlns:a16="http://schemas.microsoft.com/office/drawing/2014/main" id="{6B20F145-14D3-6A58-D6B3-5707DA8B3BA4}"/>
              </a:ext>
            </a:extLst>
          </p:cNvPr>
          <p:cNvPicPr>
            <a:picLocks noChangeAspect="1"/>
          </p:cNvPicPr>
          <p:nvPr/>
        </p:nvPicPr>
        <p:blipFill>
          <a:blip r:embed="rId5"/>
          <a:stretch>
            <a:fillRect/>
          </a:stretch>
        </p:blipFill>
        <p:spPr>
          <a:xfrm>
            <a:off x="0" y="3792104"/>
            <a:ext cx="12192000" cy="2055091"/>
          </a:xfrm>
          <a:prstGeom prst="rect">
            <a:avLst/>
          </a:prstGeom>
        </p:spPr>
      </p:pic>
    </p:spTree>
    <p:extLst>
      <p:ext uri="{BB962C8B-B14F-4D97-AF65-F5344CB8AC3E}">
        <p14:creationId xmlns:p14="http://schemas.microsoft.com/office/powerpoint/2010/main" val="2274926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0682B-7A75-FED8-93A8-7ECCF55FBC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97F1C6-CB3B-BA49-B5A4-9D92A2A8BA0D}"/>
              </a:ext>
            </a:extLst>
          </p:cNvPr>
          <p:cNvSpPr>
            <a:spLocks noGrp="1"/>
          </p:cNvSpPr>
          <p:nvPr>
            <p:ph type="title"/>
          </p:nvPr>
        </p:nvSpPr>
        <p:spPr>
          <a:xfrm>
            <a:off x="1250950" y="697584"/>
            <a:ext cx="10179300" cy="588750"/>
          </a:xfrm>
        </p:spPr>
        <p:txBody>
          <a:bodyPr/>
          <a:lstStyle/>
          <a:p>
            <a:r>
              <a:rPr lang="en-US" sz="3200" b="1" dirty="0"/>
              <a:t>Real Estate Development Process</a:t>
            </a:r>
          </a:p>
        </p:txBody>
      </p:sp>
      <p:sp>
        <p:nvSpPr>
          <p:cNvPr id="3" name="TextBox 2">
            <a:extLst>
              <a:ext uri="{FF2B5EF4-FFF2-40B4-BE49-F238E27FC236}">
                <a16:creationId xmlns:a16="http://schemas.microsoft.com/office/drawing/2014/main" id="{B0842994-0A45-A573-8D28-28C92068B088}"/>
              </a:ext>
            </a:extLst>
          </p:cNvPr>
          <p:cNvSpPr txBox="1"/>
          <p:nvPr/>
        </p:nvSpPr>
        <p:spPr>
          <a:xfrm>
            <a:off x="2207621" y="2424682"/>
            <a:ext cx="1918009" cy="830997"/>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strike="noStrike" kern="1200" cap="none" spc="0" normalizeH="0" baseline="0" noProof="0" dirty="0">
                <a:ln>
                  <a:noFill/>
                </a:ln>
                <a:solidFill>
                  <a:prstClr val="white"/>
                </a:solidFill>
                <a:effectLst/>
                <a:uLnTx/>
                <a:uFillTx/>
                <a:latin typeface="Calibri" panose="020F0502020204030204"/>
                <a:ea typeface="+mn-ea"/>
                <a:cs typeface="+mn-cs"/>
              </a:rPr>
              <a:t>2.</a:t>
            </a:r>
            <a:r>
              <a:rPr lang="en-US" sz="2400" b="1" dirty="0">
                <a:solidFill>
                  <a:prstClr val="white"/>
                </a:solidFill>
                <a:latin typeface="Calibri" panose="020F0502020204030204"/>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Design</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0BAAEE8-3E94-1CB9-F549-C1DCF4CC5500}"/>
              </a:ext>
            </a:extLst>
          </p:cNvPr>
          <p:cNvSpPr txBox="1"/>
          <p:nvPr/>
        </p:nvSpPr>
        <p:spPr>
          <a:xfrm>
            <a:off x="405567" y="2424682"/>
            <a:ext cx="1771426" cy="830997"/>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Calibri" panose="020F0502020204030204"/>
              </a:rPr>
              <a:t>1.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Project Feasibility</a:t>
            </a:r>
          </a:p>
        </p:txBody>
      </p:sp>
      <p:sp>
        <p:nvSpPr>
          <p:cNvPr id="5" name="TextBox 4">
            <a:extLst>
              <a:ext uri="{FF2B5EF4-FFF2-40B4-BE49-F238E27FC236}">
                <a16:creationId xmlns:a16="http://schemas.microsoft.com/office/drawing/2014/main" id="{B18F08BD-E977-D78F-2EB9-3A9B611F2F72}"/>
              </a:ext>
            </a:extLst>
          </p:cNvPr>
          <p:cNvSpPr txBox="1"/>
          <p:nvPr/>
        </p:nvSpPr>
        <p:spPr>
          <a:xfrm>
            <a:off x="4166901" y="2417307"/>
            <a:ext cx="1898917" cy="830997"/>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strike="noStrike" kern="1200" cap="none" spc="0" normalizeH="0" baseline="0" noProof="0" dirty="0">
                <a:ln>
                  <a:noFill/>
                </a:ln>
                <a:solidFill>
                  <a:prstClr val="white"/>
                </a:solidFill>
                <a:effectLst/>
                <a:uLnTx/>
                <a:uFillTx/>
                <a:latin typeface="Calibri" panose="020F0502020204030204"/>
                <a:ea typeface="+mn-ea"/>
                <a:cs typeface="+mn-cs"/>
              </a:rPr>
              <a:t>3.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Financing</a:t>
            </a:r>
          </a:p>
        </p:txBody>
      </p:sp>
      <p:sp>
        <p:nvSpPr>
          <p:cNvPr id="6" name="TextBox 5">
            <a:extLst>
              <a:ext uri="{FF2B5EF4-FFF2-40B4-BE49-F238E27FC236}">
                <a16:creationId xmlns:a16="http://schemas.microsoft.com/office/drawing/2014/main" id="{06BFC504-E7C6-D2E3-E18E-58EFCC4F6231}"/>
              </a:ext>
            </a:extLst>
          </p:cNvPr>
          <p:cNvSpPr txBox="1"/>
          <p:nvPr/>
        </p:nvSpPr>
        <p:spPr>
          <a:xfrm>
            <a:off x="6116657" y="2421931"/>
            <a:ext cx="1868288" cy="830997"/>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strike="noStrike" kern="1200" cap="none" spc="0" normalizeH="0" baseline="0" noProof="0" dirty="0">
                <a:ln>
                  <a:noFill/>
                </a:ln>
                <a:solidFill>
                  <a:prstClr val="white"/>
                </a:solidFill>
                <a:effectLst/>
                <a:uLnTx/>
                <a:uFillTx/>
                <a:latin typeface="Calibri" panose="020F0502020204030204"/>
                <a:ea typeface="+mn-ea"/>
                <a:cs typeface="+mn-cs"/>
              </a:rPr>
              <a:t>4.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Construction</a:t>
            </a:r>
          </a:p>
        </p:txBody>
      </p:sp>
      <p:sp>
        <p:nvSpPr>
          <p:cNvPr id="7" name="TextBox 6">
            <a:extLst>
              <a:ext uri="{FF2B5EF4-FFF2-40B4-BE49-F238E27FC236}">
                <a16:creationId xmlns:a16="http://schemas.microsoft.com/office/drawing/2014/main" id="{9AE07401-510C-28CC-F123-A7F1A5F03D36}"/>
              </a:ext>
            </a:extLst>
          </p:cNvPr>
          <p:cNvSpPr txBox="1"/>
          <p:nvPr/>
        </p:nvSpPr>
        <p:spPr>
          <a:xfrm>
            <a:off x="8015574" y="2421930"/>
            <a:ext cx="1868288" cy="830997"/>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strike="noStrike" kern="1200" cap="none" spc="0" normalizeH="0" baseline="0" noProof="0" dirty="0">
                <a:ln>
                  <a:noFill/>
                </a:ln>
                <a:solidFill>
                  <a:prstClr val="white"/>
                </a:solidFill>
                <a:effectLst/>
                <a:uLnTx/>
                <a:uFillTx/>
                <a:latin typeface="Calibri" panose="020F0502020204030204"/>
                <a:ea typeface="+mn-ea"/>
                <a:cs typeface="+mn-cs"/>
              </a:rPr>
              <a:t>5.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Marketing &amp; Leasing</a:t>
            </a:r>
          </a:p>
        </p:txBody>
      </p:sp>
      <p:sp>
        <p:nvSpPr>
          <p:cNvPr id="10" name="TextBox 9">
            <a:extLst>
              <a:ext uri="{FF2B5EF4-FFF2-40B4-BE49-F238E27FC236}">
                <a16:creationId xmlns:a16="http://schemas.microsoft.com/office/drawing/2014/main" id="{C21007B8-9AE4-9306-FBF9-6CD255754476}"/>
              </a:ext>
            </a:extLst>
          </p:cNvPr>
          <p:cNvSpPr txBox="1"/>
          <p:nvPr/>
        </p:nvSpPr>
        <p:spPr>
          <a:xfrm>
            <a:off x="9921962" y="2421930"/>
            <a:ext cx="1918009" cy="830997"/>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strike="noStrike" kern="1200" cap="none" spc="0" normalizeH="0" baseline="0" noProof="0" dirty="0">
                <a:ln>
                  <a:noFill/>
                </a:ln>
                <a:solidFill>
                  <a:prstClr val="white"/>
                </a:solidFill>
                <a:effectLst/>
                <a:uLnTx/>
                <a:uFillTx/>
                <a:latin typeface="Calibri" panose="020F0502020204030204"/>
                <a:ea typeface="+mn-ea"/>
                <a:cs typeface="+mn-cs"/>
              </a:rPr>
              <a:t>6. Property Management</a:t>
            </a:r>
          </a:p>
        </p:txBody>
      </p:sp>
      <p:sp>
        <p:nvSpPr>
          <p:cNvPr id="11" name="TextBox 10">
            <a:extLst>
              <a:ext uri="{FF2B5EF4-FFF2-40B4-BE49-F238E27FC236}">
                <a16:creationId xmlns:a16="http://schemas.microsoft.com/office/drawing/2014/main" id="{6DF2E5B1-FD80-ED41-F97E-B570054E6F21}"/>
              </a:ext>
            </a:extLst>
          </p:cNvPr>
          <p:cNvSpPr txBox="1"/>
          <p:nvPr/>
        </p:nvSpPr>
        <p:spPr>
          <a:xfrm>
            <a:off x="405567" y="3469433"/>
            <a:ext cx="2051883" cy="461665"/>
          </a:xfrm>
          <a:prstGeom prst="rect">
            <a:avLst/>
          </a:prstGeom>
          <a:solidFill>
            <a:srgbClr val="1C7AD2"/>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srgbClr val="FFFFFF"/>
                </a:solidFill>
                <a:latin typeface="Calibri" panose="020F0502020204030204"/>
              </a:rPr>
              <a:t>Zoning</a:t>
            </a:r>
            <a:endParaRPr kumimoji="0" lang="en-US" sz="2400" b="1" i="0" u="none" strike="noStrike" kern="1200" cap="none" spc="0" normalizeH="0" baseline="0" noProof="0" dirty="0">
              <a:ln>
                <a:noFill/>
              </a:ln>
              <a:solidFill>
                <a:srgbClr val="FFFFFF"/>
              </a:solidFill>
              <a:uLnTx/>
              <a:uFillTx/>
              <a:latin typeface="Calibri" panose="020F0502020204030204"/>
            </a:endParaRPr>
          </a:p>
        </p:txBody>
      </p:sp>
      <p:sp>
        <p:nvSpPr>
          <p:cNvPr id="12" name="TextBox 11">
            <a:extLst>
              <a:ext uri="{FF2B5EF4-FFF2-40B4-BE49-F238E27FC236}">
                <a16:creationId xmlns:a16="http://schemas.microsoft.com/office/drawing/2014/main" id="{4003FE33-AE6D-689F-DA41-99A442334EB5}"/>
              </a:ext>
            </a:extLst>
          </p:cNvPr>
          <p:cNvSpPr txBox="1"/>
          <p:nvPr/>
        </p:nvSpPr>
        <p:spPr>
          <a:xfrm>
            <a:off x="2497157" y="3471764"/>
            <a:ext cx="3568662" cy="461665"/>
          </a:xfrm>
          <a:prstGeom prst="rect">
            <a:avLst/>
          </a:prstGeom>
          <a:solidFill>
            <a:srgbClr val="F4C40C"/>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Calibri" panose="020F0502020204030204"/>
              </a:rPr>
              <a:t>Plan Review &amp; Permitting</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AF1FDED-A753-2ACE-703A-BAEBF10299A0}"/>
              </a:ext>
            </a:extLst>
          </p:cNvPr>
          <p:cNvSpPr txBox="1"/>
          <p:nvPr/>
        </p:nvSpPr>
        <p:spPr>
          <a:xfrm>
            <a:off x="6116657" y="3471764"/>
            <a:ext cx="1998643" cy="461665"/>
          </a:xfrm>
          <a:prstGeom prst="rect">
            <a:avLst/>
          </a:prstGeom>
          <a:solidFill>
            <a:srgbClr val="54BC4D"/>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Calibri" panose="020F0502020204030204"/>
              </a:rPr>
              <a:t>Inspections</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CBA98E4-AFD3-5B05-3E00-BB83B2429FE1}"/>
              </a:ext>
            </a:extLst>
          </p:cNvPr>
          <p:cNvSpPr txBox="1"/>
          <p:nvPr/>
        </p:nvSpPr>
        <p:spPr>
          <a:xfrm>
            <a:off x="8155007" y="3469432"/>
            <a:ext cx="3684964" cy="461665"/>
          </a:xfrm>
          <a:prstGeom prst="rect">
            <a:avLst/>
          </a:prstGeom>
          <a:solidFill>
            <a:srgbClr val="FC9401"/>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Calibri" panose="020F0502020204030204"/>
              </a:rPr>
              <a:t>Licensing &amp; Enforcement</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763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
          <a:extLst>
            <a:ext uri="{FF2B5EF4-FFF2-40B4-BE49-F238E27FC236}">
              <a16:creationId xmlns:a16="http://schemas.microsoft.com/office/drawing/2014/main" id="{9B531667-5E68-34CF-AF7C-ECAF91642F25}"/>
            </a:ext>
          </a:extLst>
        </p:cNvPr>
        <p:cNvGrpSpPr/>
        <p:nvPr/>
      </p:nvGrpSpPr>
      <p:grpSpPr>
        <a:xfrm>
          <a:off x="0" y="0"/>
          <a:ext cx="0" cy="0"/>
          <a:chOff x="0" y="0"/>
          <a:chExt cx="0" cy="0"/>
        </a:xfrm>
      </p:grpSpPr>
      <p:sp>
        <p:nvSpPr>
          <p:cNvPr id="2" name="Google Shape;30;p1">
            <a:extLst>
              <a:ext uri="{FF2B5EF4-FFF2-40B4-BE49-F238E27FC236}">
                <a16:creationId xmlns:a16="http://schemas.microsoft.com/office/drawing/2014/main" id="{088C52DA-8B0C-4833-DB79-263969264C35}"/>
              </a:ext>
            </a:extLst>
          </p:cNvPr>
          <p:cNvSpPr txBox="1"/>
          <p:nvPr/>
        </p:nvSpPr>
        <p:spPr>
          <a:xfrm>
            <a:off x="873550" y="2600324"/>
            <a:ext cx="10444900" cy="1720215"/>
          </a:xfrm>
          <a:prstGeom prst="rect">
            <a:avLst/>
          </a:prstGeom>
          <a:noFill/>
          <a:ln>
            <a:noFill/>
          </a:ln>
        </p:spPr>
        <p:txBody>
          <a:bodyPr spcFirstLastPara="1" wrap="square" lIns="121900" tIns="121900" rIns="121900" bIns="121900" anchor="t" anchorCtr="0">
            <a:noAutofit/>
          </a:bodyPr>
          <a:lstStyle/>
          <a:p>
            <a:pPr algn="ctr">
              <a:buClr>
                <a:srgbClr val="FFFFFF"/>
              </a:buClr>
              <a:buSzPts val="7200"/>
            </a:pPr>
            <a:r>
              <a:rPr lang="en-US" sz="7200" b="1" dirty="0">
                <a:solidFill>
                  <a:srgbClr val="FFFFFF"/>
                </a:solidFill>
                <a:latin typeface="Montserrat" panose="02000505000000020004" pitchFamily="2" charset="0"/>
              </a:rPr>
              <a:t>ZONING</a:t>
            </a:r>
            <a:endParaRPr lang="en" sz="11500" b="1" dirty="0">
              <a:solidFill>
                <a:srgbClr val="FFFFFF"/>
              </a:solidFill>
              <a:latin typeface="Montserrat" panose="02000505000000020004" pitchFamily="2" charset="0"/>
              <a:sym typeface="Montserrat"/>
            </a:endParaRPr>
          </a:p>
        </p:txBody>
      </p:sp>
    </p:spTree>
    <p:extLst>
      <p:ext uri="{BB962C8B-B14F-4D97-AF65-F5344CB8AC3E}">
        <p14:creationId xmlns:p14="http://schemas.microsoft.com/office/powerpoint/2010/main" val="3188659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01B20-19B9-E183-7E42-DB9766F1A2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881D48-D61C-2323-560D-93A5114FE4C4}"/>
              </a:ext>
            </a:extLst>
          </p:cNvPr>
          <p:cNvSpPr>
            <a:spLocks noGrp="1"/>
          </p:cNvSpPr>
          <p:nvPr>
            <p:ph type="title"/>
          </p:nvPr>
        </p:nvSpPr>
        <p:spPr>
          <a:xfrm>
            <a:off x="1250950" y="901144"/>
            <a:ext cx="10179300" cy="588750"/>
          </a:xfrm>
        </p:spPr>
        <p:txBody>
          <a:bodyPr/>
          <a:lstStyle/>
          <a:p>
            <a:r>
              <a:rPr kumimoji="0" lang="en-US" sz="3200" b="1" i="0" u="none" strike="noStrike" kern="1200" cap="none" spc="0" normalizeH="0" baseline="0" noProof="0" dirty="0">
                <a:ln>
                  <a:noFill/>
                </a:ln>
                <a:effectLst/>
                <a:uLnTx/>
                <a:uFillTx/>
                <a:latin typeface="Montserrat" panose="02000505000000020004" pitchFamily="2" charset="0"/>
                <a:ea typeface="+mj-ea"/>
                <a:cs typeface="+mj-cs"/>
              </a:rPr>
              <a:t>Project Feasibility, Design, and Financing</a:t>
            </a:r>
            <a:endParaRPr lang="en-US" sz="3200" dirty="0">
              <a:latin typeface="Montserrat" panose="02000505000000020004" pitchFamily="2" charset="0"/>
            </a:endParaRPr>
          </a:p>
        </p:txBody>
      </p:sp>
      <p:sp>
        <p:nvSpPr>
          <p:cNvPr id="6" name="TextBox 5">
            <a:extLst>
              <a:ext uri="{FF2B5EF4-FFF2-40B4-BE49-F238E27FC236}">
                <a16:creationId xmlns:a16="http://schemas.microsoft.com/office/drawing/2014/main" id="{CD7D8F48-7D6C-990C-5A8B-3DFCE830FF46}"/>
              </a:ext>
            </a:extLst>
          </p:cNvPr>
          <p:cNvSpPr txBox="1"/>
          <p:nvPr/>
        </p:nvSpPr>
        <p:spPr>
          <a:xfrm>
            <a:off x="7943850" y="6273284"/>
            <a:ext cx="4135855" cy="369332"/>
          </a:xfrm>
          <a:prstGeom prst="rect">
            <a:avLst/>
          </a:prstGeom>
          <a:noFill/>
        </p:spPr>
        <p:txBody>
          <a:bodyPr wrap="square">
            <a:spAutoFit/>
          </a:bodyPr>
          <a:lstStyle/>
          <a:p>
            <a:pPr defTabSz="914400"/>
            <a:r>
              <a:rPr lang="en-US" sz="1800" b="1" kern="0" dirty="0">
                <a:solidFill>
                  <a:srgbClr val="FFFFFF"/>
                </a:solidFill>
              </a:rPr>
              <a:t>Zoning, Plan Review, &amp; Permitting</a:t>
            </a:r>
            <a:endParaRPr lang="en-US" b="1" kern="0" dirty="0">
              <a:solidFill>
                <a:srgbClr val="FFFFFF"/>
              </a:solidFill>
            </a:endParaRPr>
          </a:p>
        </p:txBody>
      </p:sp>
      <p:graphicFrame>
        <p:nvGraphicFramePr>
          <p:cNvPr id="9" name="Diagram 8">
            <a:extLst>
              <a:ext uri="{FF2B5EF4-FFF2-40B4-BE49-F238E27FC236}">
                <a16:creationId xmlns:a16="http://schemas.microsoft.com/office/drawing/2014/main" id="{E06BDBCC-C03F-F112-1F05-A4A33C5A37D2}"/>
              </a:ext>
            </a:extLst>
          </p:cNvPr>
          <p:cNvGraphicFramePr/>
          <p:nvPr>
            <p:extLst>
              <p:ext uri="{D42A27DB-BD31-4B8C-83A1-F6EECF244321}">
                <p14:modId xmlns:p14="http://schemas.microsoft.com/office/powerpoint/2010/main" val="3827786399"/>
              </p:ext>
            </p:extLst>
          </p:nvPr>
        </p:nvGraphicFramePr>
        <p:xfrm>
          <a:off x="5009718" y="2015726"/>
          <a:ext cx="8647928" cy="3908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3116910F-7843-3915-F6CA-76942437A9BD}"/>
              </a:ext>
            </a:extLst>
          </p:cNvPr>
          <p:cNvPicPr>
            <a:picLocks noChangeAspect="1"/>
          </p:cNvPicPr>
          <p:nvPr/>
        </p:nvPicPr>
        <p:blipFill>
          <a:blip r:embed="rId8"/>
          <a:stretch>
            <a:fillRect/>
          </a:stretch>
        </p:blipFill>
        <p:spPr>
          <a:xfrm>
            <a:off x="761750" y="1665171"/>
            <a:ext cx="5880636" cy="4259268"/>
          </a:xfrm>
          <a:prstGeom prst="rect">
            <a:avLst/>
          </a:prstGeom>
        </p:spPr>
      </p:pic>
    </p:spTree>
    <p:extLst>
      <p:ext uri="{BB962C8B-B14F-4D97-AF65-F5344CB8AC3E}">
        <p14:creationId xmlns:p14="http://schemas.microsoft.com/office/powerpoint/2010/main" val="613596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EE7BB-190B-3A86-FF23-61ECB227C3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FA0DF5-7230-AA2F-F820-4BE55BD0B8FA}"/>
              </a:ext>
            </a:extLst>
          </p:cNvPr>
          <p:cNvSpPr>
            <a:spLocks noGrp="1"/>
          </p:cNvSpPr>
          <p:nvPr>
            <p:ph type="title"/>
          </p:nvPr>
        </p:nvSpPr>
        <p:spPr>
          <a:xfrm>
            <a:off x="342900" y="950908"/>
            <a:ext cx="11849100" cy="1009651"/>
          </a:xfrm>
          <a:noFill/>
        </p:spPr>
        <p:txBody>
          <a:bodyPr>
            <a:normAutofit/>
          </a:bodyPr>
          <a:lstStyle/>
          <a:p>
            <a:r>
              <a:rPr lang="en-US" sz="3200" b="1" dirty="0">
                <a:solidFill>
                  <a:srgbClr val="444444"/>
                </a:solidFill>
                <a:latin typeface="Montserrat" panose="02000505000000020004" pitchFamily="2" charset="0"/>
              </a:rPr>
              <a:t>Resources</a:t>
            </a:r>
          </a:p>
        </p:txBody>
      </p:sp>
      <p:cxnSp>
        <p:nvCxnSpPr>
          <p:cNvPr id="9" name="Straight Connector 8">
            <a:extLst>
              <a:ext uri="{FF2B5EF4-FFF2-40B4-BE49-F238E27FC236}">
                <a16:creationId xmlns:a16="http://schemas.microsoft.com/office/drawing/2014/main" id="{A894EEC4-6D51-3FE0-9B27-CBD825D9C4EB}"/>
              </a:ext>
            </a:extLst>
          </p:cNvPr>
          <p:cNvCxnSpPr/>
          <p:nvPr/>
        </p:nvCxnSpPr>
        <p:spPr>
          <a:xfrm>
            <a:off x="0" y="1704975"/>
            <a:ext cx="12192000" cy="0"/>
          </a:xfrm>
          <a:prstGeom prst="line">
            <a:avLst/>
          </a:prstGeom>
          <a:ln w="76200">
            <a:solidFill>
              <a:srgbClr val="1C7AD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1C6919E-E586-4F1E-14B9-35D56F953632}"/>
              </a:ext>
            </a:extLst>
          </p:cNvPr>
          <p:cNvSpPr txBox="1"/>
          <p:nvPr/>
        </p:nvSpPr>
        <p:spPr>
          <a:xfrm>
            <a:off x="5372093" y="1800250"/>
            <a:ext cx="6586537" cy="369332"/>
          </a:xfrm>
          <a:prstGeom prst="rect">
            <a:avLst/>
          </a:prstGeom>
          <a:noFill/>
        </p:spPr>
        <p:txBody>
          <a:bodyPr wrap="square">
            <a:spAutoFit/>
          </a:bodyPr>
          <a:lstStyle/>
          <a:p>
            <a:r>
              <a:rPr lang="en-US" dirty="0">
                <a:solidFill>
                  <a:srgbClr val="444444"/>
                </a:solidFill>
                <a:hlinkClick r:id="rId3">
                  <a:extLst>
                    <a:ext uri="{A12FA001-AC4F-418D-AE19-62706E023703}">
                      <ahyp:hlinkClr xmlns:ahyp="http://schemas.microsoft.com/office/drawing/2018/hyperlinkcolor" val="tx"/>
                    </a:ext>
                  </a:extLst>
                </a:hlinkClick>
              </a:rPr>
              <a:t>Zoning Quick Guide</a:t>
            </a:r>
            <a:endParaRPr lang="en-US" dirty="0">
              <a:solidFill>
                <a:srgbClr val="444444"/>
              </a:solidFill>
            </a:endParaRPr>
          </a:p>
        </p:txBody>
      </p:sp>
      <p:sp>
        <p:nvSpPr>
          <p:cNvPr id="15" name="TextBox 14">
            <a:extLst>
              <a:ext uri="{FF2B5EF4-FFF2-40B4-BE49-F238E27FC236}">
                <a16:creationId xmlns:a16="http://schemas.microsoft.com/office/drawing/2014/main" id="{78FE3A46-CCE5-E73F-F993-259CC857D65A}"/>
              </a:ext>
            </a:extLst>
          </p:cNvPr>
          <p:cNvSpPr txBox="1"/>
          <p:nvPr/>
        </p:nvSpPr>
        <p:spPr>
          <a:xfrm>
            <a:off x="233370" y="1991446"/>
            <a:ext cx="4281487" cy="369332"/>
          </a:xfrm>
          <a:prstGeom prst="rect">
            <a:avLst/>
          </a:prstGeom>
          <a:noFill/>
        </p:spPr>
        <p:txBody>
          <a:bodyPr wrap="square">
            <a:spAutoFit/>
          </a:bodyPr>
          <a:lstStyle/>
          <a:p>
            <a:r>
              <a:rPr lang="en-US" dirty="0">
                <a:solidFill>
                  <a:srgbClr val="444444"/>
                </a:solidFill>
                <a:hlinkClick r:id="rId4">
                  <a:extLst>
                    <a:ext uri="{A12FA001-AC4F-418D-AE19-62706E023703}">
                      <ahyp:hlinkClr xmlns:ahyp="http://schemas.microsoft.com/office/drawing/2018/hyperlinkcolor" val="tx"/>
                    </a:ext>
                  </a:extLst>
                </a:hlinkClick>
              </a:rPr>
              <a:t>Zoning Summary Generator</a:t>
            </a:r>
            <a:endParaRPr lang="en-US" dirty="0">
              <a:solidFill>
                <a:srgbClr val="444444"/>
              </a:solidFill>
            </a:endParaRPr>
          </a:p>
        </p:txBody>
      </p:sp>
      <p:pic>
        <p:nvPicPr>
          <p:cNvPr id="4" name="Picture 3">
            <a:extLst>
              <a:ext uri="{FF2B5EF4-FFF2-40B4-BE49-F238E27FC236}">
                <a16:creationId xmlns:a16="http://schemas.microsoft.com/office/drawing/2014/main" id="{461C4790-E47B-FF11-731E-0BB6D009287E}"/>
              </a:ext>
            </a:extLst>
          </p:cNvPr>
          <p:cNvPicPr>
            <a:picLocks noChangeAspect="1"/>
          </p:cNvPicPr>
          <p:nvPr/>
        </p:nvPicPr>
        <p:blipFill>
          <a:blip r:embed="rId5"/>
          <a:stretch>
            <a:fillRect/>
          </a:stretch>
        </p:blipFill>
        <p:spPr>
          <a:xfrm>
            <a:off x="7392613" y="1839628"/>
            <a:ext cx="4340974" cy="2459789"/>
          </a:xfrm>
          <a:prstGeom prst="rect">
            <a:avLst/>
          </a:prstGeom>
          <a:ln>
            <a:solidFill>
              <a:schemeClr val="tx1"/>
            </a:solidFill>
          </a:ln>
        </p:spPr>
      </p:pic>
      <p:pic>
        <p:nvPicPr>
          <p:cNvPr id="10" name="Picture 9">
            <a:extLst>
              <a:ext uri="{FF2B5EF4-FFF2-40B4-BE49-F238E27FC236}">
                <a16:creationId xmlns:a16="http://schemas.microsoft.com/office/drawing/2014/main" id="{3B842709-64BA-C59B-6938-E2FD219C5437}"/>
              </a:ext>
            </a:extLst>
          </p:cNvPr>
          <p:cNvPicPr>
            <a:picLocks noChangeAspect="1"/>
          </p:cNvPicPr>
          <p:nvPr/>
        </p:nvPicPr>
        <p:blipFill>
          <a:blip r:embed="rId6"/>
          <a:stretch>
            <a:fillRect/>
          </a:stretch>
        </p:blipFill>
        <p:spPr>
          <a:xfrm>
            <a:off x="101857" y="2492355"/>
            <a:ext cx="4746666" cy="2079643"/>
          </a:xfrm>
          <a:prstGeom prst="rect">
            <a:avLst/>
          </a:prstGeom>
        </p:spPr>
      </p:pic>
      <p:sp>
        <p:nvSpPr>
          <p:cNvPr id="11" name="TextBox 10">
            <a:extLst>
              <a:ext uri="{FF2B5EF4-FFF2-40B4-BE49-F238E27FC236}">
                <a16:creationId xmlns:a16="http://schemas.microsoft.com/office/drawing/2014/main" id="{185F9CAB-00FD-F9FE-4750-4613016FE5ED}"/>
              </a:ext>
            </a:extLst>
          </p:cNvPr>
          <p:cNvSpPr txBox="1"/>
          <p:nvPr/>
        </p:nvSpPr>
        <p:spPr>
          <a:xfrm>
            <a:off x="5041802" y="1286457"/>
            <a:ext cx="833079" cy="338554"/>
          </a:xfrm>
          <a:prstGeom prst="rect">
            <a:avLst/>
          </a:prstGeom>
          <a:solidFill>
            <a:srgbClr val="2A7DCD"/>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Calibri" panose="020F0502020204030204"/>
              </a:rPr>
              <a:t>Zoning</a:t>
            </a:r>
            <a:endParaRPr kumimoji="0" lang="en-US" sz="1600" b="1" i="0" u="none" strike="noStrike" kern="1200" cap="none" spc="0" normalizeH="0" baseline="0" noProof="0" dirty="0">
              <a:ln>
                <a:noFill/>
              </a:ln>
              <a:solidFill>
                <a:srgbClr val="FFFFFF"/>
              </a:solidFill>
              <a:uLnTx/>
              <a:uFillTx/>
              <a:latin typeface="Calibri" panose="020F0502020204030204"/>
            </a:endParaRPr>
          </a:p>
        </p:txBody>
      </p:sp>
      <p:sp>
        <p:nvSpPr>
          <p:cNvPr id="12" name="TextBox 11">
            <a:extLst>
              <a:ext uri="{FF2B5EF4-FFF2-40B4-BE49-F238E27FC236}">
                <a16:creationId xmlns:a16="http://schemas.microsoft.com/office/drawing/2014/main" id="{BFA8F5D7-CDB8-181D-BF77-B13CF513B524}"/>
              </a:ext>
            </a:extLst>
          </p:cNvPr>
          <p:cNvSpPr txBox="1"/>
          <p:nvPr/>
        </p:nvSpPr>
        <p:spPr>
          <a:xfrm>
            <a:off x="5905063" y="1286458"/>
            <a:ext cx="2438838"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Plan Review &amp; Permitting</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8C8FED4B-9FCD-AE96-1F9D-C1AF3F04E750}"/>
              </a:ext>
            </a:extLst>
          </p:cNvPr>
          <p:cNvSpPr txBox="1"/>
          <p:nvPr/>
        </p:nvSpPr>
        <p:spPr>
          <a:xfrm>
            <a:off x="8374083" y="1284806"/>
            <a:ext cx="1189017"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Inspections</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FC755960-3CFA-0228-14BD-0A22170EB683}"/>
              </a:ext>
            </a:extLst>
          </p:cNvPr>
          <p:cNvSpPr txBox="1"/>
          <p:nvPr/>
        </p:nvSpPr>
        <p:spPr>
          <a:xfrm>
            <a:off x="9593282" y="1279394"/>
            <a:ext cx="2527318"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Licensing &amp; Enforcement</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12382F41-C2D1-AD05-06A8-8121DC5A34C2}"/>
              </a:ext>
            </a:extLst>
          </p:cNvPr>
          <p:cNvPicPr>
            <a:picLocks noChangeAspect="1"/>
          </p:cNvPicPr>
          <p:nvPr/>
        </p:nvPicPr>
        <p:blipFill>
          <a:blip r:embed="rId7"/>
          <a:stretch>
            <a:fillRect/>
          </a:stretch>
        </p:blipFill>
        <p:spPr>
          <a:xfrm>
            <a:off x="1646351" y="-10268"/>
            <a:ext cx="2343477" cy="314369"/>
          </a:xfrm>
          <a:prstGeom prst="rect">
            <a:avLst/>
          </a:prstGeom>
        </p:spPr>
      </p:pic>
      <p:sp>
        <p:nvSpPr>
          <p:cNvPr id="19" name="TextBox 18">
            <a:extLst>
              <a:ext uri="{FF2B5EF4-FFF2-40B4-BE49-F238E27FC236}">
                <a16:creationId xmlns:a16="http://schemas.microsoft.com/office/drawing/2014/main" id="{E2F04A50-1828-BF59-D282-B067D678481B}"/>
              </a:ext>
            </a:extLst>
          </p:cNvPr>
          <p:cNvSpPr txBox="1"/>
          <p:nvPr/>
        </p:nvSpPr>
        <p:spPr>
          <a:xfrm>
            <a:off x="5589040" y="4497223"/>
            <a:ext cx="2362207" cy="646331"/>
          </a:xfrm>
          <a:prstGeom prst="rect">
            <a:avLst/>
          </a:prstGeom>
          <a:noFill/>
        </p:spPr>
        <p:txBody>
          <a:bodyPr wrap="square">
            <a:spAutoFit/>
          </a:bodyPr>
          <a:lstStyle/>
          <a:p>
            <a:r>
              <a:rPr lang="en-US" dirty="0">
                <a:hlinkClick r:id="rId8">
                  <a:extLst>
                    <a:ext uri="{A12FA001-AC4F-418D-AE19-62706E023703}">
                      <ahyp:hlinkClr xmlns:ahyp="http://schemas.microsoft.com/office/drawing/2018/hyperlinkcolor" val="tx"/>
                    </a:ext>
                  </a:extLst>
                </a:hlinkClick>
              </a:rPr>
              <a:t>Neighborhood &amp; Citywide Plans</a:t>
            </a:r>
            <a:endParaRPr lang="en-US" dirty="0"/>
          </a:p>
        </p:txBody>
      </p:sp>
      <p:pic>
        <p:nvPicPr>
          <p:cNvPr id="30" name="Picture 29">
            <a:extLst>
              <a:ext uri="{FF2B5EF4-FFF2-40B4-BE49-F238E27FC236}">
                <a16:creationId xmlns:a16="http://schemas.microsoft.com/office/drawing/2014/main" id="{2ABBADF1-38B0-2279-15B8-C14AC3DDF027}"/>
              </a:ext>
            </a:extLst>
          </p:cNvPr>
          <p:cNvPicPr>
            <a:picLocks noChangeAspect="1"/>
          </p:cNvPicPr>
          <p:nvPr/>
        </p:nvPicPr>
        <p:blipFill>
          <a:blip r:embed="rId9"/>
          <a:stretch>
            <a:fillRect/>
          </a:stretch>
        </p:blipFill>
        <p:spPr>
          <a:xfrm>
            <a:off x="7396552" y="4517695"/>
            <a:ext cx="4393459" cy="2247059"/>
          </a:xfrm>
          <a:prstGeom prst="rect">
            <a:avLst/>
          </a:prstGeom>
          <a:ln>
            <a:solidFill>
              <a:schemeClr val="tx1"/>
            </a:solidFill>
          </a:ln>
        </p:spPr>
      </p:pic>
      <p:sp>
        <p:nvSpPr>
          <p:cNvPr id="13" name="TextBox 12">
            <a:extLst>
              <a:ext uri="{FF2B5EF4-FFF2-40B4-BE49-F238E27FC236}">
                <a16:creationId xmlns:a16="http://schemas.microsoft.com/office/drawing/2014/main" id="{930B99DE-CB20-5FF2-5B66-C7758AE4344F}"/>
              </a:ext>
            </a:extLst>
          </p:cNvPr>
          <p:cNvSpPr txBox="1"/>
          <p:nvPr/>
        </p:nvSpPr>
        <p:spPr>
          <a:xfrm>
            <a:off x="403797" y="4703575"/>
            <a:ext cx="4281487" cy="369332"/>
          </a:xfrm>
          <a:prstGeom prst="rect">
            <a:avLst/>
          </a:prstGeom>
          <a:noFill/>
        </p:spPr>
        <p:txBody>
          <a:bodyPr wrap="square">
            <a:spAutoFit/>
          </a:bodyPr>
          <a:lstStyle/>
          <a:p>
            <a:r>
              <a:rPr lang="en-US" dirty="0">
                <a:hlinkClick r:id="rId10">
                  <a:extLst>
                    <a:ext uri="{A12FA001-AC4F-418D-AE19-62706E023703}">
                      <ahyp:hlinkClr xmlns:ahyp="http://schemas.microsoft.com/office/drawing/2018/hyperlinkcolor" val="tx"/>
                    </a:ext>
                  </a:extLst>
                </a:hlinkClick>
              </a:rPr>
              <a:t>Atlas</a:t>
            </a:r>
            <a:endParaRPr lang="en-US" dirty="0"/>
          </a:p>
        </p:txBody>
      </p:sp>
      <p:pic>
        <p:nvPicPr>
          <p:cNvPr id="20" name="Picture 19">
            <a:extLst>
              <a:ext uri="{FF2B5EF4-FFF2-40B4-BE49-F238E27FC236}">
                <a16:creationId xmlns:a16="http://schemas.microsoft.com/office/drawing/2014/main" id="{EFB021C0-0226-ED3B-DBDA-8DF81E5B5603}"/>
              </a:ext>
            </a:extLst>
          </p:cNvPr>
          <p:cNvPicPr>
            <a:picLocks noChangeAspect="1"/>
          </p:cNvPicPr>
          <p:nvPr/>
        </p:nvPicPr>
        <p:blipFill>
          <a:blip r:embed="rId11"/>
          <a:stretch>
            <a:fillRect/>
          </a:stretch>
        </p:blipFill>
        <p:spPr>
          <a:xfrm>
            <a:off x="0" y="5103795"/>
            <a:ext cx="4876192" cy="1754206"/>
          </a:xfrm>
          <a:prstGeom prst="rect">
            <a:avLst/>
          </a:prstGeom>
        </p:spPr>
      </p:pic>
    </p:spTree>
    <p:extLst>
      <p:ext uri="{BB962C8B-B14F-4D97-AF65-F5344CB8AC3E}">
        <p14:creationId xmlns:p14="http://schemas.microsoft.com/office/powerpoint/2010/main" val="409731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1578A-FD80-EC48-2019-3D03AE471F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A8BCC2-4E7E-0E35-8DDA-85B9038DEBC6}"/>
              </a:ext>
            </a:extLst>
          </p:cNvPr>
          <p:cNvSpPr>
            <a:spLocks noGrp="1"/>
          </p:cNvSpPr>
          <p:nvPr>
            <p:ph type="title"/>
          </p:nvPr>
        </p:nvSpPr>
        <p:spPr>
          <a:xfrm>
            <a:off x="252450" y="937439"/>
            <a:ext cx="11868150" cy="1009651"/>
          </a:xfrm>
          <a:noFill/>
        </p:spPr>
        <p:txBody>
          <a:bodyPr>
            <a:normAutofit/>
          </a:bodyPr>
          <a:lstStyle/>
          <a:p>
            <a:r>
              <a:rPr lang="en-US" sz="3200" b="1" dirty="0">
                <a:solidFill>
                  <a:srgbClr val="444444"/>
                </a:solidFill>
                <a:latin typeface="Montserrat" panose="02000505000000020004" pitchFamily="2" charset="0"/>
              </a:rPr>
              <a:t>Use Types</a:t>
            </a:r>
          </a:p>
        </p:txBody>
      </p:sp>
      <p:cxnSp>
        <p:nvCxnSpPr>
          <p:cNvPr id="9" name="Straight Connector 8">
            <a:extLst>
              <a:ext uri="{FF2B5EF4-FFF2-40B4-BE49-F238E27FC236}">
                <a16:creationId xmlns:a16="http://schemas.microsoft.com/office/drawing/2014/main" id="{B0EA4050-AA3B-7C25-034F-69E00EE86EB0}"/>
              </a:ext>
            </a:extLst>
          </p:cNvPr>
          <p:cNvCxnSpPr/>
          <p:nvPr/>
        </p:nvCxnSpPr>
        <p:spPr>
          <a:xfrm>
            <a:off x="0" y="1704975"/>
            <a:ext cx="12192000" cy="0"/>
          </a:xfrm>
          <a:prstGeom prst="line">
            <a:avLst/>
          </a:prstGeom>
          <a:ln w="76200">
            <a:solidFill>
              <a:srgbClr val="1C7AD2"/>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A835776E-6315-96D2-672C-E96AECFA813B}"/>
              </a:ext>
            </a:extLst>
          </p:cNvPr>
          <p:cNvSpPr>
            <a:spLocks noGrp="1"/>
          </p:cNvSpPr>
          <p:nvPr>
            <p:ph idx="1"/>
          </p:nvPr>
        </p:nvSpPr>
        <p:spPr>
          <a:xfrm>
            <a:off x="323850" y="1892300"/>
            <a:ext cx="11311890" cy="4668520"/>
          </a:xfrm>
        </p:spPr>
        <p:txBody>
          <a:bodyPr numCol="1">
            <a:no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Residential dwellings: </a:t>
            </a:r>
            <a:r>
              <a:rPr lang="en-US" sz="2000" dirty="0">
                <a:latin typeface="Open Sans" panose="020B0606030504020204" pitchFamily="34" charset="0"/>
                <a:ea typeface="Open Sans" panose="020B0606030504020204" pitchFamily="34" charset="0"/>
                <a:cs typeface="Open Sans" panose="020B0606030504020204" pitchFamily="34" charset="0"/>
              </a:rPr>
              <a:t>single-family, two-family, multi-family</a:t>
            </a:r>
          </a:p>
          <a:p>
            <a:r>
              <a:rPr lang="en-US" sz="2000" b="1" dirty="0">
                <a:latin typeface="Open Sans" panose="020B0606030504020204" pitchFamily="34" charset="0"/>
                <a:ea typeface="Open Sans" panose="020B0606030504020204" pitchFamily="34" charset="0"/>
                <a:cs typeface="Open Sans" panose="020B0606030504020204" pitchFamily="34" charset="0"/>
              </a:rPr>
              <a:t>Hotels:</a:t>
            </a:r>
            <a:r>
              <a:rPr lang="en-US" sz="2000" dirty="0">
                <a:latin typeface="Open Sans" panose="020B0606030504020204" pitchFamily="34" charset="0"/>
                <a:ea typeface="Open Sans" panose="020B0606030504020204" pitchFamily="34" charset="0"/>
                <a:cs typeface="Open Sans" panose="020B0606030504020204" pitchFamily="34" charset="0"/>
              </a:rPr>
              <a:t> Motels, hostels, bed-and-breakfasts, and short-term (less than 30 days) rentals of properties that are not occupied by a primary resident. These are typically defined as “Visitor Accommodations” in the Zoning Code.</a:t>
            </a:r>
          </a:p>
          <a:p>
            <a:r>
              <a:rPr lang="en-US" sz="2000" b="1" dirty="0">
                <a:latin typeface="Open Sans" panose="020B0606030504020204" pitchFamily="34" charset="0"/>
                <a:ea typeface="Open Sans" panose="020B0606030504020204" pitchFamily="34" charset="0"/>
                <a:cs typeface="Open Sans" panose="020B0606030504020204" pitchFamily="34" charset="0"/>
              </a:rPr>
              <a:t>Rooming or boarding house:</a:t>
            </a:r>
            <a:r>
              <a:rPr lang="en-US" sz="2000" dirty="0">
                <a:latin typeface="Open Sans" panose="020B0606030504020204" pitchFamily="34" charset="0"/>
                <a:ea typeface="Open Sans" panose="020B0606030504020204" pitchFamily="34" charset="0"/>
                <a:cs typeface="Open Sans" panose="020B0606030504020204" pitchFamily="34" charset="0"/>
              </a:rPr>
              <a:t> Shared living spaces (and typically kitchens and bathrooms) between four or more unrelated people. </a:t>
            </a:r>
          </a:p>
          <a:p>
            <a:r>
              <a:rPr lang="en-US" sz="2000" b="1" dirty="0">
                <a:latin typeface="Open Sans" panose="020B0606030504020204" pitchFamily="34" charset="0"/>
                <a:ea typeface="Open Sans" panose="020B0606030504020204" pitchFamily="34" charset="0"/>
                <a:cs typeface="Open Sans" panose="020B0606030504020204" pitchFamily="34" charset="0"/>
              </a:rPr>
              <a:t>Assisted living:</a:t>
            </a:r>
            <a:r>
              <a:rPr lang="en-US" sz="2000" dirty="0">
                <a:latin typeface="Open Sans" panose="020B0606030504020204" pitchFamily="34" charset="0"/>
                <a:ea typeface="Open Sans" panose="020B0606030504020204" pitchFamily="34" charset="0"/>
                <a:cs typeface="Open Sans" panose="020B0606030504020204" pitchFamily="34" charset="0"/>
              </a:rPr>
              <a:t> Provide living space for individuals that need assistance or supervision with getting dressed, bathing, diet, financial management, evacuation from the residence in the event of an emergency, or medication prescribed for self-administration.</a:t>
            </a:r>
          </a:p>
          <a:p>
            <a:r>
              <a:rPr lang="en-US" sz="2000" b="1" dirty="0">
                <a:latin typeface="Open Sans" panose="020B0606030504020204" pitchFamily="34" charset="0"/>
                <a:ea typeface="Open Sans" panose="020B0606030504020204" pitchFamily="34" charset="0"/>
                <a:cs typeface="Open Sans" panose="020B0606030504020204" pitchFamily="34" charset="0"/>
              </a:rPr>
              <a:t>Dormitories:</a:t>
            </a:r>
            <a:r>
              <a:rPr lang="en-US" sz="2000" dirty="0">
                <a:latin typeface="Open Sans" panose="020B0606030504020204" pitchFamily="34" charset="0"/>
                <a:ea typeface="Open Sans" panose="020B0606030504020204" pitchFamily="34" charset="0"/>
                <a:cs typeface="Open Sans" panose="020B0606030504020204" pitchFamily="34" charset="0"/>
              </a:rPr>
              <a:t> Living quarters typically marketed to students that usually provide shared facilities such as kitchens and/or bathrooms.</a:t>
            </a:r>
          </a:p>
        </p:txBody>
      </p:sp>
      <p:sp>
        <p:nvSpPr>
          <p:cNvPr id="16" name="TextBox 15">
            <a:extLst>
              <a:ext uri="{FF2B5EF4-FFF2-40B4-BE49-F238E27FC236}">
                <a16:creationId xmlns:a16="http://schemas.microsoft.com/office/drawing/2014/main" id="{89ABC55C-207F-EDC0-5D04-D45B49FDA1AF}"/>
              </a:ext>
            </a:extLst>
          </p:cNvPr>
          <p:cNvSpPr txBox="1"/>
          <p:nvPr/>
        </p:nvSpPr>
        <p:spPr>
          <a:xfrm>
            <a:off x="5041802" y="1280051"/>
            <a:ext cx="833079" cy="338554"/>
          </a:xfrm>
          <a:prstGeom prst="rect">
            <a:avLst/>
          </a:prstGeom>
          <a:solidFill>
            <a:srgbClr val="2A7DCD"/>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Calibri" panose="020F0502020204030204"/>
              </a:rPr>
              <a:t>Zoning</a:t>
            </a:r>
            <a:endParaRPr kumimoji="0" lang="en-US" sz="1600" b="1" i="0" u="none" strike="noStrike" kern="1200" cap="none" spc="0" normalizeH="0" baseline="0" noProof="0" dirty="0">
              <a:ln>
                <a:noFill/>
              </a:ln>
              <a:solidFill>
                <a:srgbClr val="FFFFFF"/>
              </a:solidFill>
              <a:uLnTx/>
              <a:uFillTx/>
              <a:latin typeface="Calibri" panose="020F0502020204030204"/>
            </a:endParaRPr>
          </a:p>
        </p:txBody>
      </p:sp>
      <p:sp>
        <p:nvSpPr>
          <p:cNvPr id="17" name="TextBox 16">
            <a:extLst>
              <a:ext uri="{FF2B5EF4-FFF2-40B4-BE49-F238E27FC236}">
                <a16:creationId xmlns:a16="http://schemas.microsoft.com/office/drawing/2014/main" id="{ECBAD61B-1D2B-0B39-EAD2-34120930327C}"/>
              </a:ext>
            </a:extLst>
          </p:cNvPr>
          <p:cNvSpPr txBox="1"/>
          <p:nvPr/>
        </p:nvSpPr>
        <p:spPr>
          <a:xfrm>
            <a:off x="5905063" y="1280052"/>
            <a:ext cx="2438838"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Plan Review &amp; Permitting</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A6F5EDD1-D417-053F-6027-9D5695D8658B}"/>
              </a:ext>
            </a:extLst>
          </p:cNvPr>
          <p:cNvSpPr txBox="1"/>
          <p:nvPr/>
        </p:nvSpPr>
        <p:spPr>
          <a:xfrm>
            <a:off x="8374083" y="1278400"/>
            <a:ext cx="1189017"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Inspections</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FFD8DDE-BADC-271F-502D-05D10D78CC6F}"/>
              </a:ext>
            </a:extLst>
          </p:cNvPr>
          <p:cNvSpPr txBox="1"/>
          <p:nvPr/>
        </p:nvSpPr>
        <p:spPr>
          <a:xfrm>
            <a:off x="9593282" y="1272988"/>
            <a:ext cx="2527318"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Licensing &amp; Enforcement</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6699D048-C47B-A2F5-C413-0B1AC4F0E9A8}"/>
              </a:ext>
            </a:extLst>
          </p:cNvPr>
          <p:cNvPicPr>
            <a:picLocks noChangeAspect="1"/>
          </p:cNvPicPr>
          <p:nvPr/>
        </p:nvPicPr>
        <p:blipFill>
          <a:blip r:embed="rId3"/>
          <a:stretch>
            <a:fillRect/>
          </a:stretch>
        </p:blipFill>
        <p:spPr>
          <a:xfrm>
            <a:off x="1646351" y="-10268"/>
            <a:ext cx="2343477" cy="314369"/>
          </a:xfrm>
          <a:prstGeom prst="rect">
            <a:avLst/>
          </a:prstGeom>
        </p:spPr>
      </p:pic>
    </p:spTree>
    <p:extLst>
      <p:ext uri="{BB962C8B-B14F-4D97-AF65-F5344CB8AC3E}">
        <p14:creationId xmlns:p14="http://schemas.microsoft.com/office/powerpoint/2010/main" val="1011207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06C00-23E0-1C89-C219-405BFBD85A1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DA6319B-B29D-EFFA-F995-22A5C3030AB1}"/>
              </a:ext>
            </a:extLst>
          </p:cNvPr>
          <p:cNvPicPr>
            <a:picLocks noChangeAspect="1"/>
          </p:cNvPicPr>
          <p:nvPr/>
        </p:nvPicPr>
        <p:blipFill>
          <a:blip r:embed="rId2"/>
          <a:stretch>
            <a:fillRect/>
          </a:stretch>
        </p:blipFill>
        <p:spPr>
          <a:xfrm>
            <a:off x="5531204" y="2784128"/>
            <a:ext cx="6514250" cy="3570774"/>
          </a:xfrm>
          <a:prstGeom prst="rect">
            <a:avLst/>
          </a:prstGeom>
        </p:spPr>
      </p:pic>
      <p:sp>
        <p:nvSpPr>
          <p:cNvPr id="5" name="TextBox 4">
            <a:extLst>
              <a:ext uri="{FF2B5EF4-FFF2-40B4-BE49-F238E27FC236}">
                <a16:creationId xmlns:a16="http://schemas.microsoft.com/office/drawing/2014/main" id="{23DA567C-65AE-0D1B-E85E-E2F7B8DF9636}"/>
              </a:ext>
            </a:extLst>
          </p:cNvPr>
          <p:cNvSpPr txBox="1"/>
          <p:nvPr/>
        </p:nvSpPr>
        <p:spPr>
          <a:xfrm>
            <a:off x="534047" y="2313691"/>
            <a:ext cx="4757730" cy="369332"/>
          </a:xfrm>
          <a:prstGeom prst="rect">
            <a:avLst/>
          </a:prstGeom>
          <a:noFill/>
        </p:spPr>
        <p:txBody>
          <a:bodyPr wrap="square">
            <a:spAutoFit/>
          </a:bodyPr>
          <a:lstStyle/>
          <a:p>
            <a:r>
              <a:rPr lang="en-US" dirty="0">
                <a:solidFill>
                  <a:srgbClr val="444444"/>
                </a:solidFill>
                <a:hlinkClick r:id="rId3">
                  <a:extLst>
                    <a:ext uri="{A12FA001-AC4F-418D-AE19-62706E023703}">
                      <ahyp:hlinkClr xmlns:ahyp="http://schemas.microsoft.com/office/drawing/2018/hyperlinkcolor" val="tx"/>
                    </a:ext>
                  </a:extLst>
                </a:hlinkClick>
              </a:rPr>
              <a:t>Development Checklist</a:t>
            </a:r>
            <a:endParaRPr lang="en-US" dirty="0">
              <a:solidFill>
                <a:srgbClr val="444444"/>
              </a:solidFill>
            </a:endParaRPr>
          </a:p>
        </p:txBody>
      </p:sp>
      <p:pic>
        <p:nvPicPr>
          <p:cNvPr id="6" name="Picture 5">
            <a:extLst>
              <a:ext uri="{FF2B5EF4-FFF2-40B4-BE49-F238E27FC236}">
                <a16:creationId xmlns:a16="http://schemas.microsoft.com/office/drawing/2014/main" id="{A94ADC58-B040-D6E6-4854-B01FD8EC47B6}"/>
              </a:ext>
            </a:extLst>
          </p:cNvPr>
          <p:cNvPicPr>
            <a:picLocks noChangeAspect="1"/>
          </p:cNvPicPr>
          <p:nvPr/>
        </p:nvPicPr>
        <p:blipFill>
          <a:blip r:embed="rId4"/>
          <a:srcRect t="6296"/>
          <a:stretch>
            <a:fillRect/>
          </a:stretch>
        </p:blipFill>
        <p:spPr>
          <a:xfrm>
            <a:off x="451257" y="2734729"/>
            <a:ext cx="4673955" cy="3684973"/>
          </a:xfrm>
          <a:prstGeom prst="rect">
            <a:avLst/>
          </a:prstGeom>
        </p:spPr>
      </p:pic>
      <p:pic>
        <p:nvPicPr>
          <p:cNvPr id="37" name="Picture 36">
            <a:extLst>
              <a:ext uri="{FF2B5EF4-FFF2-40B4-BE49-F238E27FC236}">
                <a16:creationId xmlns:a16="http://schemas.microsoft.com/office/drawing/2014/main" id="{D1BF10D1-9D26-E850-C3AF-B43EC588CC78}"/>
              </a:ext>
            </a:extLst>
          </p:cNvPr>
          <p:cNvPicPr>
            <a:picLocks noChangeAspect="1"/>
          </p:cNvPicPr>
          <p:nvPr/>
        </p:nvPicPr>
        <p:blipFill>
          <a:blip r:embed="rId5"/>
          <a:stretch>
            <a:fillRect/>
          </a:stretch>
        </p:blipFill>
        <p:spPr>
          <a:xfrm>
            <a:off x="1646351" y="-10268"/>
            <a:ext cx="2343477" cy="314369"/>
          </a:xfrm>
          <a:prstGeom prst="rect">
            <a:avLst/>
          </a:prstGeom>
        </p:spPr>
      </p:pic>
      <p:sp>
        <p:nvSpPr>
          <p:cNvPr id="38" name="TextBox 37">
            <a:extLst>
              <a:ext uri="{FF2B5EF4-FFF2-40B4-BE49-F238E27FC236}">
                <a16:creationId xmlns:a16="http://schemas.microsoft.com/office/drawing/2014/main" id="{515AAE0E-7BE6-38F5-35A5-B918E0D47C2B}"/>
              </a:ext>
            </a:extLst>
          </p:cNvPr>
          <p:cNvSpPr txBox="1"/>
          <p:nvPr/>
        </p:nvSpPr>
        <p:spPr>
          <a:xfrm>
            <a:off x="5458341" y="2276531"/>
            <a:ext cx="4757730" cy="369332"/>
          </a:xfrm>
          <a:prstGeom prst="rect">
            <a:avLst/>
          </a:prstGeom>
          <a:noFill/>
        </p:spPr>
        <p:txBody>
          <a:bodyPr wrap="square">
            <a:spAutoFit/>
          </a:bodyPr>
          <a:lstStyle/>
          <a:p>
            <a:r>
              <a:rPr lang="en-US" dirty="0" err="1">
                <a:solidFill>
                  <a:srgbClr val="444444"/>
                </a:solidFill>
                <a:hlinkClick r:id="rId6">
                  <a:extLst>
                    <a:ext uri="{A12FA001-AC4F-418D-AE19-62706E023703}">
                      <ahyp:hlinkClr xmlns:ahyp="http://schemas.microsoft.com/office/drawing/2018/hyperlinkcolor" val="tx"/>
                    </a:ext>
                  </a:extLst>
                </a:hlinkClick>
              </a:rPr>
              <a:t>eCLIPSE</a:t>
            </a:r>
            <a:endParaRPr lang="en-US" dirty="0">
              <a:solidFill>
                <a:srgbClr val="444444"/>
              </a:solidFill>
            </a:endParaRPr>
          </a:p>
        </p:txBody>
      </p:sp>
      <p:sp>
        <p:nvSpPr>
          <p:cNvPr id="8" name="Title 1">
            <a:extLst>
              <a:ext uri="{FF2B5EF4-FFF2-40B4-BE49-F238E27FC236}">
                <a16:creationId xmlns:a16="http://schemas.microsoft.com/office/drawing/2014/main" id="{0D1F3B29-C6B7-174A-9C4C-BC75D2111FEB}"/>
              </a:ext>
            </a:extLst>
          </p:cNvPr>
          <p:cNvSpPr txBox="1">
            <a:spLocks/>
          </p:cNvSpPr>
          <p:nvPr/>
        </p:nvSpPr>
        <p:spPr>
          <a:xfrm>
            <a:off x="342900" y="950908"/>
            <a:ext cx="11849100" cy="1009651"/>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444444"/>
                </a:solidFill>
                <a:latin typeface="Montserrat" panose="02000505000000020004" pitchFamily="2" charset="0"/>
              </a:rPr>
              <a:t>Resources</a:t>
            </a:r>
            <a:endParaRPr lang="en-US" sz="3200" b="1" dirty="0">
              <a:solidFill>
                <a:srgbClr val="444444"/>
              </a:solidFill>
              <a:latin typeface="Montserrat" panose="02000505000000020004" pitchFamily="2" charset="0"/>
            </a:endParaRPr>
          </a:p>
        </p:txBody>
      </p:sp>
      <p:cxnSp>
        <p:nvCxnSpPr>
          <p:cNvPr id="10" name="Straight Connector 9">
            <a:extLst>
              <a:ext uri="{FF2B5EF4-FFF2-40B4-BE49-F238E27FC236}">
                <a16:creationId xmlns:a16="http://schemas.microsoft.com/office/drawing/2014/main" id="{C6A9D1AC-126B-9200-F00C-153FB7B50834}"/>
              </a:ext>
            </a:extLst>
          </p:cNvPr>
          <p:cNvCxnSpPr/>
          <p:nvPr/>
        </p:nvCxnSpPr>
        <p:spPr>
          <a:xfrm>
            <a:off x="0" y="1704975"/>
            <a:ext cx="12192000" cy="0"/>
          </a:xfrm>
          <a:prstGeom prst="line">
            <a:avLst/>
          </a:prstGeom>
          <a:ln w="76200">
            <a:solidFill>
              <a:srgbClr val="1C7AD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7F9CD7F-B6A6-A9B2-7E99-9A8F3107E058}"/>
              </a:ext>
            </a:extLst>
          </p:cNvPr>
          <p:cNvSpPr txBox="1"/>
          <p:nvPr/>
        </p:nvSpPr>
        <p:spPr>
          <a:xfrm>
            <a:off x="5041802" y="1286457"/>
            <a:ext cx="833079" cy="338554"/>
          </a:xfrm>
          <a:prstGeom prst="rect">
            <a:avLst/>
          </a:prstGeom>
          <a:solidFill>
            <a:srgbClr val="2A7DCD"/>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Calibri" panose="020F0502020204030204"/>
              </a:rPr>
              <a:t>Zoning</a:t>
            </a:r>
            <a:endParaRPr kumimoji="0" lang="en-US" sz="1600" b="1" i="0" u="none" strike="noStrike" kern="1200" cap="none" spc="0" normalizeH="0" baseline="0" noProof="0" dirty="0">
              <a:ln>
                <a:noFill/>
              </a:ln>
              <a:solidFill>
                <a:srgbClr val="FFFFFF"/>
              </a:solidFill>
              <a:uLnTx/>
              <a:uFillTx/>
              <a:latin typeface="Calibri" panose="020F0502020204030204"/>
            </a:endParaRPr>
          </a:p>
        </p:txBody>
      </p:sp>
      <p:sp>
        <p:nvSpPr>
          <p:cNvPr id="12" name="TextBox 11">
            <a:extLst>
              <a:ext uri="{FF2B5EF4-FFF2-40B4-BE49-F238E27FC236}">
                <a16:creationId xmlns:a16="http://schemas.microsoft.com/office/drawing/2014/main" id="{9ADC5112-9C9A-CB91-5F8A-53AA9F5FE911}"/>
              </a:ext>
            </a:extLst>
          </p:cNvPr>
          <p:cNvSpPr txBox="1"/>
          <p:nvPr/>
        </p:nvSpPr>
        <p:spPr>
          <a:xfrm>
            <a:off x="5905063" y="1286458"/>
            <a:ext cx="2438838"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Plan Review &amp; Permitting</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81A41F9-B61C-8DD1-EE84-BEF29160EB52}"/>
              </a:ext>
            </a:extLst>
          </p:cNvPr>
          <p:cNvSpPr txBox="1"/>
          <p:nvPr/>
        </p:nvSpPr>
        <p:spPr>
          <a:xfrm>
            <a:off x="8374083" y="1284806"/>
            <a:ext cx="1189017"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Inspections</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43FDF29-4DA4-4C0D-E8FC-A843BA79B755}"/>
              </a:ext>
            </a:extLst>
          </p:cNvPr>
          <p:cNvSpPr txBox="1"/>
          <p:nvPr/>
        </p:nvSpPr>
        <p:spPr>
          <a:xfrm>
            <a:off x="9593282" y="1279394"/>
            <a:ext cx="2527318"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Licensing &amp; Enforcement</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2659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1A456-07AB-FE5B-AF6D-EA134BC1B5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49BB67-3CD4-02E6-025B-D35D54DCE568}"/>
              </a:ext>
            </a:extLst>
          </p:cNvPr>
          <p:cNvSpPr>
            <a:spLocks noGrp="1"/>
          </p:cNvSpPr>
          <p:nvPr>
            <p:ph type="title"/>
          </p:nvPr>
        </p:nvSpPr>
        <p:spPr>
          <a:xfrm>
            <a:off x="342900" y="950908"/>
            <a:ext cx="11849100" cy="1009651"/>
          </a:xfrm>
          <a:noFill/>
        </p:spPr>
        <p:txBody>
          <a:bodyPr>
            <a:normAutofit/>
          </a:bodyPr>
          <a:lstStyle/>
          <a:p>
            <a:r>
              <a:rPr lang="en-US" sz="3200" b="1" dirty="0">
                <a:solidFill>
                  <a:srgbClr val="444444"/>
                </a:solidFill>
                <a:latin typeface="Montserrat" panose="02000505000000020004" pitchFamily="2" charset="0"/>
              </a:rPr>
              <a:t>Resources</a:t>
            </a:r>
          </a:p>
        </p:txBody>
      </p:sp>
      <p:cxnSp>
        <p:nvCxnSpPr>
          <p:cNvPr id="9" name="Straight Connector 8">
            <a:extLst>
              <a:ext uri="{FF2B5EF4-FFF2-40B4-BE49-F238E27FC236}">
                <a16:creationId xmlns:a16="http://schemas.microsoft.com/office/drawing/2014/main" id="{8D311F7E-BBC7-65AB-7719-F625D526D7ED}"/>
              </a:ext>
            </a:extLst>
          </p:cNvPr>
          <p:cNvCxnSpPr/>
          <p:nvPr/>
        </p:nvCxnSpPr>
        <p:spPr>
          <a:xfrm>
            <a:off x="0" y="1704975"/>
            <a:ext cx="12192000" cy="0"/>
          </a:xfrm>
          <a:prstGeom prst="line">
            <a:avLst/>
          </a:prstGeom>
          <a:ln w="76200">
            <a:solidFill>
              <a:srgbClr val="1C7AD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42B7184-67BF-10AA-2F41-BF7AFCB54A87}"/>
              </a:ext>
            </a:extLst>
          </p:cNvPr>
          <p:cNvSpPr txBox="1"/>
          <p:nvPr/>
        </p:nvSpPr>
        <p:spPr>
          <a:xfrm>
            <a:off x="1066793" y="2284992"/>
            <a:ext cx="6586537" cy="369332"/>
          </a:xfrm>
          <a:prstGeom prst="rect">
            <a:avLst/>
          </a:prstGeom>
          <a:noFill/>
        </p:spPr>
        <p:txBody>
          <a:bodyPr wrap="square">
            <a:spAutoFit/>
          </a:bodyPr>
          <a:lstStyle/>
          <a:p>
            <a:r>
              <a:rPr lang="en-US" dirty="0">
                <a:hlinkClick r:id="rId3">
                  <a:extLst>
                    <a:ext uri="{A12FA001-AC4F-418D-AE19-62706E023703}">
                      <ahyp:hlinkClr xmlns:ahyp="http://schemas.microsoft.com/office/drawing/2018/hyperlinkcolor" val="tx"/>
                    </a:ext>
                  </a:extLst>
                </a:hlinkClick>
              </a:rPr>
              <a:t>L&amp;I Service Pages</a:t>
            </a:r>
            <a:endParaRPr lang="en-US" dirty="0"/>
          </a:p>
        </p:txBody>
      </p:sp>
      <p:sp>
        <p:nvSpPr>
          <p:cNvPr id="11" name="TextBox 10">
            <a:extLst>
              <a:ext uri="{FF2B5EF4-FFF2-40B4-BE49-F238E27FC236}">
                <a16:creationId xmlns:a16="http://schemas.microsoft.com/office/drawing/2014/main" id="{547FAD4F-348F-1598-3952-627C9CAA7C49}"/>
              </a:ext>
            </a:extLst>
          </p:cNvPr>
          <p:cNvSpPr txBox="1"/>
          <p:nvPr/>
        </p:nvSpPr>
        <p:spPr>
          <a:xfrm>
            <a:off x="5041802" y="1286457"/>
            <a:ext cx="833079" cy="338554"/>
          </a:xfrm>
          <a:prstGeom prst="rect">
            <a:avLst/>
          </a:prstGeom>
          <a:solidFill>
            <a:srgbClr val="2A7DCD"/>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Calibri" panose="020F0502020204030204"/>
              </a:rPr>
              <a:t>Zoning</a:t>
            </a:r>
            <a:endParaRPr kumimoji="0" lang="en-US" sz="1600" b="1" i="0" u="none" strike="noStrike" kern="1200" cap="none" spc="0" normalizeH="0" baseline="0" noProof="0" dirty="0">
              <a:ln>
                <a:noFill/>
              </a:ln>
              <a:solidFill>
                <a:srgbClr val="FFFFFF"/>
              </a:solidFill>
              <a:uLnTx/>
              <a:uFillTx/>
              <a:latin typeface="Calibri" panose="020F0502020204030204"/>
            </a:endParaRPr>
          </a:p>
        </p:txBody>
      </p:sp>
      <p:sp>
        <p:nvSpPr>
          <p:cNvPr id="12" name="TextBox 11">
            <a:extLst>
              <a:ext uri="{FF2B5EF4-FFF2-40B4-BE49-F238E27FC236}">
                <a16:creationId xmlns:a16="http://schemas.microsoft.com/office/drawing/2014/main" id="{4958EC42-FD18-8982-9B6B-E9AC76CCE997}"/>
              </a:ext>
            </a:extLst>
          </p:cNvPr>
          <p:cNvSpPr txBox="1"/>
          <p:nvPr/>
        </p:nvSpPr>
        <p:spPr>
          <a:xfrm>
            <a:off x="5905063" y="1286458"/>
            <a:ext cx="2438838"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Plan Review &amp; Permitting</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0F6A80B-7D2A-0B69-95F3-C374A6B5B1BA}"/>
              </a:ext>
            </a:extLst>
          </p:cNvPr>
          <p:cNvSpPr txBox="1"/>
          <p:nvPr/>
        </p:nvSpPr>
        <p:spPr>
          <a:xfrm>
            <a:off x="8374083" y="1284806"/>
            <a:ext cx="1189017"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Inspections</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F26E731-ED71-4E3B-91C0-AE45B2EB9FAB}"/>
              </a:ext>
            </a:extLst>
          </p:cNvPr>
          <p:cNvSpPr txBox="1"/>
          <p:nvPr/>
        </p:nvSpPr>
        <p:spPr>
          <a:xfrm>
            <a:off x="9593282" y="1279394"/>
            <a:ext cx="2527318" cy="338554"/>
          </a:xfrm>
          <a:prstGeom prst="rect">
            <a:avLst/>
          </a:prstGeom>
          <a:solidFill>
            <a:schemeClr val="bg1">
              <a:lumMod val="65000"/>
            </a:schemeClr>
          </a:solid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panose="020F0502020204030204"/>
              </a:rPr>
              <a:t>Licensing &amp; Enforcement</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171AFC95-3CC0-BACC-E479-01BEC1FF8D49}"/>
              </a:ext>
            </a:extLst>
          </p:cNvPr>
          <p:cNvPicPr>
            <a:picLocks noChangeAspect="1"/>
          </p:cNvPicPr>
          <p:nvPr/>
        </p:nvPicPr>
        <p:blipFill>
          <a:blip r:embed="rId4"/>
          <a:stretch>
            <a:fillRect/>
          </a:stretch>
        </p:blipFill>
        <p:spPr>
          <a:xfrm>
            <a:off x="1646351" y="-10268"/>
            <a:ext cx="2343477" cy="314369"/>
          </a:xfrm>
          <a:prstGeom prst="rect">
            <a:avLst/>
          </a:prstGeom>
        </p:spPr>
      </p:pic>
      <p:pic>
        <p:nvPicPr>
          <p:cNvPr id="5" name="Picture 4">
            <a:extLst>
              <a:ext uri="{FF2B5EF4-FFF2-40B4-BE49-F238E27FC236}">
                <a16:creationId xmlns:a16="http://schemas.microsoft.com/office/drawing/2014/main" id="{F62CC43D-74BA-234A-D87C-25F77D31EA8E}"/>
              </a:ext>
            </a:extLst>
          </p:cNvPr>
          <p:cNvPicPr>
            <a:picLocks noChangeAspect="1"/>
          </p:cNvPicPr>
          <p:nvPr/>
        </p:nvPicPr>
        <p:blipFill>
          <a:blip r:embed="rId5"/>
          <a:stretch>
            <a:fillRect/>
          </a:stretch>
        </p:blipFill>
        <p:spPr>
          <a:xfrm>
            <a:off x="1512075" y="2714626"/>
            <a:ext cx="9167850" cy="3983273"/>
          </a:xfrm>
          <a:prstGeom prst="rect">
            <a:avLst/>
          </a:prstGeom>
        </p:spPr>
      </p:pic>
    </p:spTree>
    <p:extLst>
      <p:ext uri="{BB962C8B-B14F-4D97-AF65-F5344CB8AC3E}">
        <p14:creationId xmlns:p14="http://schemas.microsoft.com/office/powerpoint/2010/main" val="3104604468"/>
      </p:ext>
    </p:extLst>
  </p:cSld>
  <p:clrMapOvr>
    <a:masterClrMapping/>
  </p:clrMapOvr>
</p:sld>
</file>

<file path=ppt/theme/theme1.xml><?xml version="1.0" encoding="utf-8"?>
<a:theme xmlns:a="http://schemas.openxmlformats.org/drawingml/2006/main" name="Office 2013 - 2022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30c98ef-c625-4a3b-ad57-33c4224c922f" xsi:nil="true"/>
    <lcf76f155ced4ddcb4097134ff3c332f xmlns="f2b8dfae-18a2-485e-b305-56fd14b90551">
      <Terms xmlns="http://schemas.microsoft.com/office/infopath/2007/PartnerControls"/>
    </lcf76f155ced4ddcb4097134ff3c332f>
    <SHARCed xmlns="f2b8dfae-18a2-485e-b305-56fd14b90551">false</SHARCe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8FFF644C63B4428C03101599B09C00" ma:contentTypeVersion="17" ma:contentTypeDescription="Create a new document." ma:contentTypeScope="" ma:versionID="a03ff5c86d6d4a8049b16130df054ce6">
  <xsd:schema xmlns:xsd="http://www.w3.org/2001/XMLSchema" xmlns:xs="http://www.w3.org/2001/XMLSchema" xmlns:p="http://schemas.microsoft.com/office/2006/metadata/properties" xmlns:ns2="f2b8dfae-18a2-485e-b305-56fd14b90551" xmlns:ns3="d30c98ef-c625-4a3b-ad57-33c4224c922f" targetNamespace="http://schemas.microsoft.com/office/2006/metadata/properties" ma:root="true" ma:fieldsID="f654e68fd5685a834dd8243211cb54a8" ns2:_="" ns3:_="">
    <xsd:import namespace="f2b8dfae-18a2-485e-b305-56fd14b90551"/>
    <xsd:import namespace="d30c98ef-c625-4a3b-ad57-33c4224c922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element ref="ns2:SHARC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b8dfae-18a2-485e-b305-56fd14b905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9eb18d0-8512-43c1-978b-efa5dabb071a"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SHARCed" ma:index="24" nillable="true" ma:displayName="SHARCed" ma:default="0" ma:format="Dropdown" ma:internalName="SHARC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30c98ef-c625-4a3b-ad57-33c4224c922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f0ed2db-eeb8-447c-bf66-6b383d54e59d}" ma:internalName="TaxCatchAll" ma:showField="CatchAllData" ma:web="d30c98ef-c625-4a3b-ad57-33c4224c92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158EF1-6E2E-48BB-973A-ECEC9E23D4D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d30c98ef-c625-4a3b-ad57-33c4224c922f"/>
    <ds:schemaRef ds:uri="http://purl.org/dc/terms/"/>
    <ds:schemaRef ds:uri="http://schemas.openxmlformats.org/package/2006/metadata/core-properties"/>
    <ds:schemaRef ds:uri="f2b8dfae-18a2-485e-b305-56fd14b90551"/>
    <ds:schemaRef ds:uri="http://www.w3.org/XML/1998/namespace"/>
    <ds:schemaRef ds:uri="http://purl.org/dc/dcmitype/"/>
  </ds:schemaRefs>
</ds:datastoreItem>
</file>

<file path=customXml/itemProps2.xml><?xml version="1.0" encoding="utf-8"?>
<ds:datastoreItem xmlns:ds="http://schemas.openxmlformats.org/officeDocument/2006/customXml" ds:itemID="{C4FCB6E9-D67E-457E-9B27-261B55723510}">
  <ds:schemaRefs>
    <ds:schemaRef ds:uri="http://schemas.microsoft.com/sharepoint/v3/contenttype/forms"/>
  </ds:schemaRefs>
</ds:datastoreItem>
</file>

<file path=customXml/itemProps3.xml><?xml version="1.0" encoding="utf-8"?>
<ds:datastoreItem xmlns:ds="http://schemas.openxmlformats.org/officeDocument/2006/customXml" ds:itemID="{C0C072BC-79D5-4610-ACCC-F9F5A08A86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b8dfae-18a2-485e-b305-56fd14b90551"/>
    <ds:schemaRef ds:uri="d30c98ef-c625-4a3b-ad57-33c4224c92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3294</TotalTime>
  <Words>741</Words>
  <Application>Microsoft Office PowerPoint</Application>
  <PresentationFormat>Widescreen</PresentationFormat>
  <Paragraphs>172</Paragraphs>
  <Slides>20</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Abadi</vt:lpstr>
      <vt:lpstr>Aptos</vt:lpstr>
      <vt:lpstr>Arial</vt:lpstr>
      <vt:lpstr>Calibri</vt:lpstr>
      <vt:lpstr>Calibri Light</vt:lpstr>
      <vt:lpstr>Montserrat</vt:lpstr>
      <vt:lpstr>Old Standard TT</vt:lpstr>
      <vt:lpstr>Open Sans</vt:lpstr>
      <vt:lpstr>Roboto</vt:lpstr>
      <vt:lpstr>Office 2013 - 2022 Theme</vt:lpstr>
      <vt:lpstr>Theme1</vt:lpstr>
      <vt:lpstr>PowerPoint Presentation</vt:lpstr>
      <vt:lpstr>Agenda</vt:lpstr>
      <vt:lpstr>Real Estate Development Process</vt:lpstr>
      <vt:lpstr>PowerPoint Presentation</vt:lpstr>
      <vt:lpstr>Project Feasibility, Design, and Financing</vt:lpstr>
      <vt:lpstr>Resources</vt:lpstr>
      <vt:lpstr>Use Types</vt:lpstr>
      <vt:lpstr>PowerPoint Presentation</vt:lpstr>
      <vt:lpstr>Resources</vt:lpstr>
      <vt:lpstr>RCO Meetings</vt:lpstr>
      <vt:lpstr>PowerPoint Presentation</vt:lpstr>
      <vt:lpstr>Requirements</vt:lpstr>
      <vt:lpstr>Resources, cont.</vt:lpstr>
      <vt:lpstr>Permit Triggers</vt:lpstr>
      <vt:lpstr>PowerPoint Presentation</vt:lpstr>
      <vt:lpstr>Construction</vt:lpstr>
      <vt:lpstr>Property Management</vt:lpstr>
      <vt:lpstr>Rental Licenses</vt:lpstr>
      <vt:lpstr>PowerPoint Presentation</vt:lpstr>
      <vt:lpstr>H.O.M.E. Initiative &amp; Development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Angela Steele</dc:creator>
  <cp:lastModifiedBy>Emily Persico</cp:lastModifiedBy>
  <cp:revision>5</cp:revision>
  <dcterms:created xsi:type="dcterms:W3CDTF">2024-09-15T15:31:33Z</dcterms:created>
  <dcterms:modified xsi:type="dcterms:W3CDTF">2025-11-09T23:13:29Z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0x0101003E8FFF644C63B4428C03101599B09C00</vt:lpwstr>
  </property>
  <property fmtid="{D5CDD505-2E9C-101B-9397-08002B2CF9AE}" pid="3" name="MediaServiceImageTags">
    <vt:lpwstr/>
  </property>
</Properties>
</file>