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omments/modernComment_134_BD65F7A1.xml" ContentType="application/vnd.ms-powerpoint.comments+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717" r:id="rId5"/>
    <p:sldMasterId id="2147483732" r:id="rId6"/>
  </p:sldMasterIdLst>
  <p:notesMasterIdLst>
    <p:notesMasterId r:id="rId36"/>
  </p:notesMasterIdLst>
  <p:sldIdLst>
    <p:sldId id="319" r:id="rId7"/>
    <p:sldId id="262" r:id="rId8"/>
    <p:sldId id="300" r:id="rId9"/>
    <p:sldId id="325" r:id="rId10"/>
    <p:sldId id="303" r:id="rId11"/>
    <p:sldId id="304" r:id="rId12"/>
    <p:sldId id="305" r:id="rId13"/>
    <p:sldId id="259" r:id="rId14"/>
    <p:sldId id="264" r:id="rId15"/>
    <p:sldId id="328" r:id="rId16"/>
    <p:sldId id="327" r:id="rId17"/>
    <p:sldId id="306" r:id="rId18"/>
    <p:sldId id="316" r:id="rId19"/>
    <p:sldId id="302" r:id="rId20"/>
    <p:sldId id="311" r:id="rId21"/>
    <p:sldId id="307" r:id="rId22"/>
    <p:sldId id="308" r:id="rId23"/>
    <p:sldId id="320" r:id="rId24"/>
    <p:sldId id="321" r:id="rId25"/>
    <p:sldId id="322" r:id="rId26"/>
    <p:sldId id="318" r:id="rId27"/>
    <p:sldId id="260" r:id="rId28"/>
    <p:sldId id="315" r:id="rId29"/>
    <p:sldId id="326" r:id="rId30"/>
    <p:sldId id="329" r:id="rId31"/>
    <p:sldId id="330" r:id="rId32"/>
    <p:sldId id="312" r:id="rId33"/>
    <p:sldId id="263" r:id="rId34"/>
    <p:sldId id="31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5E1108-44C6-32BE-71D1-8E60045BFFA4}" name="Kelley Yemen" initials="KY" userId="S::kelley.yemen@phila.gov::2c66b85b-d758-4fbe-95b4-c89921296e47" providerId="AD"/>
  <p188:author id="{AAF31710-9854-A9A0-198C-18F5B73B2E0B}" name="Marco Gorini" initials="MG" userId="S::marco.gorini@phila.gov::18616b58-58cc-4971-bdde-fd41b547583d" providerId="AD"/>
  <p188:author id="{8F85BB24-9AD0-D511-9589-07F469D59851}" name="Yihong Hu" initials="YH" userId="S::Yihong.Hu@phila.gov::aa849063-4149-4850-b6c9-e538860e9cf8" providerId="AD"/>
  <p188:author id="{16E60941-ED7D-D0F4-CE2B-D25D695F8A27}" name="Peter DeCarolis" initials="PD" userId="S::Peter.DeCarolis@phila.gov::a52e5066-de15-4996-84b9-47d846707070" providerId="AD"/>
  <p188:author id="{572CA058-588E-9E60-439B-932139F9EE5F}" name="Andrew Simpson" initials="AS" userId="S::Andrew.Simpson@phila.gov::bee2127c-4e0e-41ae-aef3-a8c52d415df1" providerId="AD"/>
  <p188:author id="{57EB9164-ED87-48AC-4DC0-21DE16B46C4B}" name="Caroline Robertson" initials="CR" userId="S::Caroline.Robertson@phila.gov::fbcc7579-e98e-48dd-8ed4-9f682c23be2a" providerId="AD"/>
  <p188:author id="{0CB394E7-4FA5-23E0-9D40-5644181AB5BC}" name="Yihong Hu" initials="YH" userId="S::yihong.hu@phila.gov::aa849063-4149-4850-b6c9-e538860e9cf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ily Reynolds" initials="LR" lastIdx="18" clrIdx="0">
    <p:extLst>
      <p:ext uri="{19B8F6BF-5375-455C-9EA6-DF929625EA0E}">
        <p15:presenceInfo xmlns:p15="http://schemas.microsoft.com/office/powerpoint/2012/main" userId="S::lily.reynolds@phila.gov::77596231-2782-48a0-91a0-c701025723c4" providerId="AD"/>
      </p:ext>
    </p:extLst>
  </p:cmAuthor>
  <p:cmAuthor id="2" name="Tara Woody" initials="TW" lastIdx="6" clrIdx="1">
    <p:extLst>
      <p:ext uri="{19B8F6BF-5375-455C-9EA6-DF929625EA0E}">
        <p15:presenceInfo xmlns:p15="http://schemas.microsoft.com/office/powerpoint/2012/main" userId="S::tara.woody@phila.gov::d40d209b-7599-4cc4-97ac-6899c1a2457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100"/>
    <a:srgbClr val="D9D9D9"/>
    <a:srgbClr val="002B4A"/>
    <a:srgbClr val="2BB6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D7D9BE-841C-4A1A-A65A-4DAC03FF89B9}" v="1" dt="2025-01-21T21:40:31.3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2" d="100"/>
          <a:sy n="102" d="100"/>
        </p:scale>
        <p:origin x="83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21" Type="http://schemas.openxmlformats.org/officeDocument/2006/relationships/slide" Target="slides/slide15.xml"/><Relationship Id="rId34" Type="http://schemas.openxmlformats.org/officeDocument/2006/relationships/slide" Target="slides/slide28.xml"/><Relationship Id="rId42"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microsoft.com/office/2015/10/relationships/revisionInfo" Target="revisionInfo.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ihong Hu" userId="aa849063-4149-4850-b6c9-e538860e9cf8" providerId="ADAL" clId="{FEAED487-84DF-4221-9E2F-3E45BDCD760C}"/>
    <pc:docChg chg="undo redo custSel addSld delSld modSld">
      <pc:chgData name="Yihong Hu" userId="aa849063-4149-4850-b6c9-e538860e9cf8" providerId="ADAL" clId="{FEAED487-84DF-4221-9E2F-3E45BDCD760C}" dt="2025-01-17T14:31:15.687" v="1112" actId="478"/>
      <pc:docMkLst>
        <pc:docMk/>
      </pc:docMkLst>
      <pc:sldChg chg="mod modShow">
        <pc:chgData name="Yihong Hu" userId="aa849063-4149-4850-b6c9-e538860e9cf8" providerId="ADAL" clId="{FEAED487-84DF-4221-9E2F-3E45BDCD760C}" dt="2025-01-16T19:21:47.140" v="38" actId="729"/>
        <pc:sldMkLst>
          <pc:docMk/>
          <pc:sldMk cId="2192727216" sldId="260"/>
        </pc:sldMkLst>
      </pc:sldChg>
      <pc:sldChg chg="modSp mod">
        <pc:chgData name="Yihong Hu" userId="aa849063-4149-4850-b6c9-e538860e9cf8" providerId="ADAL" clId="{FEAED487-84DF-4221-9E2F-3E45BDCD760C}" dt="2025-01-16T19:28:30.505" v="401" actId="20577"/>
        <pc:sldMkLst>
          <pc:docMk/>
          <pc:sldMk cId="2845886313" sldId="263"/>
        </pc:sldMkLst>
        <pc:spChg chg="mod">
          <ac:chgData name="Yihong Hu" userId="aa849063-4149-4850-b6c9-e538860e9cf8" providerId="ADAL" clId="{FEAED487-84DF-4221-9E2F-3E45BDCD760C}" dt="2025-01-16T19:23:40.359" v="59" actId="20577"/>
          <ac:spMkLst>
            <pc:docMk/>
            <pc:sldMk cId="2845886313" sldId="263"/>
            <ac:spMk id="3" creationId="{ABBBE02F-C40D-20CE-2E15-A9A5FF608FD1}"/>
          </ac:spMkLst>
        </pc:spChg>
        <pc:spChg chg="mod">
          <ac:chgData name="Yihong Hu" userId="aa849063-4149-4850-b6c9-e538860e9cf8" providerId="ADAL" clId="{FEAED487-84DF-4221-9E2F-3E45BDCD760C}" dt="2025-01-16T19:28:30.505" v="401" actId="20577"/>
          <ac:spMkLst>
            <pc:docMk/>
            <pc:sldMk cId="2845886313" sldId="263"/>
            <ac:spMk id="4" creationId="{F8E1B108-0792-0560-8590-221A354876D3}"/>
          </ac:spMkLst>
        </pc:spChg>
      </pc:sldChg>
      <pc:sldChg chg="modSp mod">
        <pc:chgData name="Yihong Hu" userId="aa849063-4149-4850-b6c9-e538860e9cf8" providerId="ADAL" clId="{FEAED487-84DF-4221-9E2F-3E45BDCD760C}" dt="2025-01-16T19:11:11.560" v="24" actId="20577"/>
        <pc:sldMkLst>
          <pc:docMk/>
          <pc:sldMk cId="3414227179" sldId="300"/>
        </pc:sldMkLst>
        <pc:spChg chg="mod">
          <ac:chgData name="Yihong Hu" userId="aa849063-4149-4850-b6c9-e538860e9cf8" providerId="ADAL" clId="{FEAED487-84DF-4221-9E2F-3E45BDCD760C}" dt="2025-01-16T19:11:11.560" v="24" actId="20577"/>
          <ac:spMkLst>
            <pc:docMk/>
            <pc:sldMk cId="3414227179" sldId="300"/>
            <ac:spMk id="3" creationId="{146F796B-0BBA-25DB-6E3E-B25FAFED2F70}"/>
          </ac:spMkLst>
        </pc:spChg>
      </pc:sldChg>
      <pc:sldChg chg="modSp">
        <pc:chgData name="Yihong Hu" userId="aa849063-4149-4850-b6c9-e538860e9cf8" providerId="ADAL" clId="{FEAED487-84DF-4221-9E2F-3E45BDCD760C}" dt="2025-01-16T20:05:08.603" v="450" actId="14826"/>
        <pc:sldMkLst>
          <pc:docMk/>
          <pc:sldMk cId="1614519950" sldId="302"/>
        </pc:sldMkLst>
        <pc:picChg chg="mod">
          <ac:chgData name="Yihong Hu" userId="aa849063-4149-4850-b6c9-e538860e9cf8" providerId="ADAL" clId="{FEAED487-84DF-4221-9E2F-3E45BDCD760C}" dt="2025-01-16T20:05:08.603" v="450" actId="14826"/>
          <ac:picMkLst>
            <pc:docMk/>
            <pc:sldMk cId="1614519950" sldId="302"/>
            <ac:picMk id="7" creationId="{551E8DC3-26AF-D8F2-1CCB-58192C95F212}"/>
          </ac:picMkLst>
        </pc:picChg>
      </pc:sldChg>
      <pc:sldChg chg="delSp mod">
        <pc:chgData name="Yihong Hu" userId="aa849063-4149-4850-b6c9-e538860e9cf8" providerId="ADAL" clId="{FEAED487-84DF-4221-9E2F-3E45BDCD760C}" dt="2025-01-17T14:31:15.687" v="1112" actId="478"/>
        <pc:sldMkLst>
          <pc:docMk/>
          <pc:sldMk cId="3177576353" sldId="308"/>
        </pc:sldMkLst>
      </pc:sldChg>
      <pc:sldChg chg="modSp mod">
        <pc:chgData name="Yihong Hu" userId="aa849063-4149-4850-b6c9-e538860e9cf8" providerId="ADAL" clId="{FEAED487-84DF-4221-9E2F-3E45BDCD760C}" dt="2025-01-16T20:09:50.829" v="528" actId="20577"/>
        <pc:sldMkLst>
          <pc:docMk/>
          <pc:sldMk cId="2300589612" sldId="311"/>
        </pc:sldMkLst>
        <pc:spChg chg="mod">
          <ac:chgData name="Yihong Hu" userId="aa849063-4149-4850-b6c9-e538860e9cf8" providerId="ADAL" clId="{FEAED487-84DF-4221-9E2F-3E45BDCD760C}" dt="2025-01-16T19:48:05.840" v="439" actId="20577"/>
          <ac:spMkLst>
            <pc:docMk/>
            <pc:sldMk cId="2300589612" sldId="311"/>
            <ac:spMk id="11" creationId="{383DB03E-1B45-7FC6-DE74-3FB0C22DC32B}"/>
          </ac:spMkLst>
        </pc:spChg>
        <pc:spChg chg="mod">
          <ac:chgData name="Yihong Hu" userId="aa849063-4149-4850-b6c9-e538860e9cf8" providerId="ADAL" clId="{FEAED487-84DF-4221-9E2F-3E45BDCD760C}" dt="2025-01-16T20:09:50.829" v="528" actId="20577"/>
          <ac:spMkLst>
            <pc:docMk/>
            <pc:sldMk cId="2300589612" sldId="311"/>
            <ac:spMk id="12" creationId="{FF2DE332-400F-E8A9-5679-21A667B83151}"/>
          </ac:spMkLst>
        </pc:spChg>
      </pc:sldChg>
      <pc:sldChg chg="modSp mod">
        <pc:chgData name="Yihong Hu" userId="aa849063-4149-4850-b6c9-e538860e9cf8" providerId="ADAL" clId="{FEAED487-84DF-4221-9E2F-3E45BDCD760C}" dt="2025-01-16T20:17:32.181" v="574" actId="20577"/>
        <pc:sldMkLst>
          <pc:docMk/>
          <pc:sldMk cId="3653712629" sldId="315"/>
        </pc:sldMkLst>
        <pc:spChg chg="mod">
          <ac:chgData name="Yihong Hu" userId="aa849063-4149-4850-b6c9-e538860e9cf8" providerId="ADAL" clId="{FEAED487-84DF-4221-9E2F-3E45BDCD760C}" dt="2025-01-16T20:17:32.181" v="574" actId="20577"/>
          <ac:spMkLst>
            <pc:docMk/>
            <pc:sldMk cId="3653712629" sldId="315"/>
            <ac:spMk id="58" creationId="{106DD652-0610-9531-AF25-E06EF17E39F3}"/>
          </ac:spMkLst>
        </pc:spChg>
      </pc:sldChg>
      <pc:sldChg chg="modSp mod">
        <pc:chgData name="Yihong Hu" userId="aa849063-4149-4850-b6c9-e538860e9cf8" providerId="ADAL" clId="{FEAED487-84DF-4221-9E2F-3E45BDCD760C}" dt="2025-01-16T20:03:06.732" v="446" actId="14826"/>
        <pc:sldMkLst>
          <pc:docMk/>
          <pc:sldMk cId="4137951585" sldId="316"/>
        </pc:sldMkLst>
        <pc:spChg chg="mod">
          <ac:chgData name="Yihong Hu" userId="aa849063-4149-4850-b6c9-e538860e9cf8" providerId="ADAL" clId="{FEAED487-84DF-4221-9E2F-3E45BDCD760C}" dt="2025-01-16T19:49:30.613" v="444" actId="20577"/>
          <ac:spMkLst>
            <pc:docMk/>
            <pc:sldMk cId="4137951585" sldId="316"/>
            <ac:spMk id="12" creationId="{2E1F8E79-BEE0-5355-AD8F-2911C6C07006}"/>
          </ac:spMkLst>
        </pc:spChg>
        <pc:picChg chg="mod">
          <ac:chgData name="Yihong Hu" userId="aa849063-4149-4850-b6c9-e538860e9cf8" providerId="ADAL" clId="{FEAED487-84DF-4221-9E2F-3E45BDCD760C}" dt="2025-01-16T20:03:06.732" v="446" actId="14826"/>
          <ac:picMkLst>
            <pc:docMk/>
            <pc:sldMk cId="4137951585" sldId="316"/>
            <ac:picMk id="7" creationId="{3513D93E-A61C-9F87-3E39-21134884ABFB}"/>
          </ac:picMkLst>
        </pc:picChg>
      </pc:sldChg>
      <pc:sldChg chg="modSp mod">
        <pc:chgData name="Yihong Hu" userId="aa849063-4149-4850-b6c9-e538860e9cf8" providerId="ADAL" clId="{FEAED487-84DF-4221-9E2F-3E45BDCD760C}" dt="2025-01-16T19:20:46.319" v="36" actId="20577"/>
        <pc:sldMkLst>
          <pc:docMk/>
          <pc:sldMk cId="3839455142" sldId="321"/>
        </pc:sldMkLst>
        <pc:spChg chg="mod">
          <ac:chgData name="Yihong Hu" userId="aa849063-4149-4850-b6c9-e538860e9cf8" providerId="ADAL" clId="{FEAED487-84DF-4221-9E2F-3E45BDCD760C}" dt="2025-01-16T19:20:46.319" v="36" actId="20577"/>
          <ac:spMkLst>
            <pc:docMk/>
            <pc:sldMk cId="3839455142" sldId="321"/>
            <ac:spMk id="2" creationId="{D69CEE0C-37B7-9FD6-C3A3-EDDE032AA78D}"/>
          </ac:spMkLst>
        </pc:spChg>
      </pc:sldChg>
      <pc:sldChg chg="modSp mod">
        <pc:chgData name="Yihong Hu" userId="aa849063-4149-4850-b6c9-e538860e9cf8" providerId="ADAL" clId="{FEAED487-84DF-4221-9E2F-3E45BDCD760C}" dt="2025-01-16T19:20:51.213" v="37" actId="20577"/>
        <pc:sldMkLst>
          <pc:docMk/>
          <pc:sldMk cId="352054580" sldId="322"/>
        </pc:sldMkLst>
        <pc:spChg chg="mod">
          <ac:chgData name="Yihong Hu" userId="aa849063-4149-4850-b6c9-e538860e9cf8" providerId="ADAL" clId="{FEAED487-84DF-4221-9E2F-3E45BDCD760C}" dt="2025-01-16T19:20:51.213" v="37" actId="20577"/>
          <ac:spMkLst>
            <pc:docMk/>
            <pc:sldMk cId="352054580" sldId="322"/>
            <ac:spMk id="2" creationId="{D69CEE0C-37B7-9FD6-C3A3-EDDE032AA78D}"/>
          </ac:spMkLst>
        </pc:spChg>
      </pc:sldChg>
      <pc:sldChg chg="del">
        <pc:chgData name="Yihong Hu" userId="aa849063-4149-4850-b6c9-e538860e9cf8" providerId="ADAL" clId="{FEAED487-84DF-4221-9E2F-3E45BDCD760C}" dt="2025-01-16T19:28:59.704" v="415" actId="47"/>
        <pc:sldMkLst>
          <pc:docMk/>
          <pc:sldMk cId="872675878" sldId="323"/>
        </pc:sldMkLst>
      </pc:sldChg>
      <pc:sldChg chg="addSp delSp modSp new mod modClrScheme chgLayout">
        <pc:chgData name="Yihong Hu" userId="aa849063-4149-4850-b6c9-e538860e9cf8" providerId="ADAL" clId="{FEAED487-84DF-4221-9E2F-3E45BDCD760C}" dt="2025-01-16T19:13:32.349" v="35" actId="700"/>
        <pc:sldMkLst>
          <pc:docMk/>
          <pc:sldMk cId="1194744261" sldId="325"/>
        </pc:sldMkLst>
        <pc:spChg chg="mod ord">
          <ac:chgData name="Yihong Hu" userId="aa849063-4149-4850-b6c9-e538860e9cf8" providerId="ADAL" clId="{FEAED487-84DF-4221-9E2F-3E45BDCD760C}" dt="2025-01-16T19:13:32.349" v="35" actId="700"/>
          <ac:spMkLst>
            <pc:docMk/>
            <pc:sldMk cId="1194744261" sldId="325"/>
            <ac:spMk id="3" creationId="{54809B05-3F98-94AF-F239-8D4D1B4F137B}"/>
          </ac:spMkLst>
        </pc:spChg>
        <pc:spChg chg="mod ord">
          <ac:chgData name="Yihong Hu" userId="aa849063-4149-4850-b6c9-e538860e9cf8" providerId="ADAL" clId="{FEAED487-84DF-4221-9E2F-3E45BDCD760C}" dt="2025-01-16T19:13:32.349" v="35" actId="700"/>
          <ac:spMkLst>
            <pc:docMk/>
            <pc:sldMk cId="1194744261" sldId="325"/>
            <ac:spMk id="4" creationId="{A4B94993-FFCC-803E-8DFE-0B183F10AF7D}"/>
          </ac:spMkLst>
        </pc:spChg>
      </pc:sldChg>
      <pc:sldChg chg="addSp modSp add mod">
        <pc:chgData name="Yihong Hu" userId="aa849063-4149-4850-b6c9-e538860e9cf8" providerId="ADAL" clId="{FEAED487-84DF-4221-9E2F-3E45BDCD760C}" dt="2025-01-16T20:21:32.085" v="738" actId="207"/>
        <pc:sldMkLst>
          <pc:docMk/>
          <pc:sldMk cId="1887099957" sldId="326"/>
        </pc:sldMkLst>
        <pc:spChg chg="mod">
          <ac:chgData name="Yihong Hu" userId="aa849063-4149-4850-b6c9-e538860e9cf8" providerId="ADAL" clId="{FEAED487-84DF-4221-9E2F-3E45BDCD760C}" dt="2025-01-16T20:16:55.554" v="544" actId="20577"/>
          <ac:spMkLst>
            <pc:docMk/>
            <pc:sldMk cId="1887099957" sldId="326"/>
            <ac:spMk id="2" creationId="{9567B159-AEAE-32B3-B5F5-28626F3C04A1}"/>
          </ac:spMkLst>
        </pc:spChg>
        <pc:spChg chg="add mod ord">
          <ac:chgData name="Yihong Hu" userId="aa849063-4149-4850-b6c9-e538860e9cf8" providerId="ADAL" clId="{FEAED487-84DF-4221-9E2F-3E45BDCD760C}" dt="2025-01-16T20:21:32.085" v="738" actId="207"/>
          <ac:spMkLst>
            <pc:docMk/>
            <pc:sldMk cId="1887099957" sldId="326"/>
            <ac:spMk id="3" creationId="{25581390-BE91-3696-B330-DA6A160BBF0B}"/>
          </ac:spMkLst>
        </pc:spChg>
        <pc:spChg chg="mod">
          <ac:chgData name="Yihong Hu" userId="aa849063-4149-4850-b6c9-e538860e9cf8" providerId="ADAL" clId="{FEAED487-84DF-4221-9E2F-3E45BDCD760C}" dt="2025-01-16T20:17:40.045" v="591" actId="20577"/>
          <ac:spMkLst>
            <pc:docMk/>
            <pc:sldMk cId="1887099957" sldId="326"/>
            <ac:spMk id="58" creationId="{88B774FD-948D-6BB2-A233-760FCDF87CEE}"/>
          </ac:spMkLst>
        </pc:spChg>
      </pc:sldChg>
      <pc:sldChg chg="addSp delSp modSp add mod">
        <pc:chgData name="Yihong Hu" userId="aa849063-4149-4850-b6c9-e538860e9cf8" providerId="ADAL" clId="{FEAED487-84DF-4221-9E2F-3E45BDCD760C}" dt="2025-01-16T20:25:26.624" v="747" actId="14100"/>
        <pc:sldMkLst>
          <pc:docMk/>
          <pc:sldMk cId="333298195" sldId="329"/>
        </pc:sldMkLst>
        <pc:spChg chg="mod">
          <ac:chgData name="Yihong Hu" userId="aa849063-4149-4850-b6c9-e538860e9cf8" providerId="ADAL" clId="{FEAED487-84DF-4221-9E2F-3E45BDCD760C}" dt="2025-01-16T20:17:48.669" v="608" actId="20577"/>
          <ac:spMkLst>
            <pc:docMk/>
            <pc:sldMk cId="333298195" sldId="329"/>
            <ac:spMk id="2" creationId="{AFD20155-2ACA-E008-A23F-9957DA9A6667}"/>
          </ac:spMkLst>
        </pc:spChg>
        <pc:spChg chg="add mod">
          <ac:chgData name="Yihong Hu" userId="aa849063-4149-4850-b6c9-e538860e9cf8" providerId="ADAL" clId="{FEAED487-84DF-4221-9E2F-3E45BDCD760C}" dt="2025-01-16T20:25:26.624" v="747" actId="14100"/>
          <ac:spMkLst>
            <pc:docMk/>
            <pc:sldMk cId="333298195" sldId="329"/>
            <ac:spMk id="5" creationId="{1716C92A-F23C-5E8C-3CCC-5DE89F53CDF7}"/>
          </ac:spMkLst>
        </pc:spChg>
        <pc:spChg chg="mod">
          <ac:chgData name="Yihong Hu" userId="aa849063-4149-4850-b6c9-e538860e9cf8" providerId="ADAL" clId="{FEAED487-84DF-4221-9E2F-3E45BDCD760C}" dt="2025-01-16T20:18:24.873" v="613" actId="207"/>
          <ac:spMkLst>
            <pc:docMk/>
            <pc:sldMk cId="333298195" sldId="329"/>
            <ac:spMk id="7" creationId="{180E05E9-AA47-7964-CFA2-B6201D6BB719}"/>
          </ac:spMkLst>
        </pc:spChg>
        <pc:spChg chg="mod">
          <ac:chgData name="Yihong Hu" userId="aa849063-4149-4850-b6c9-e538860e9cf8" providerId="ADAL" clId="{FEAED487-84DF-4221-9E2F-3E45BDCD760C}" dt="2025-01-16T20:18:24.873" v="613" actId="207"/>
          <ac:spMkLst>
            <pc:docMk/>
            <pc:sldMk cId="333298195" sldId="329"/>
            <ac:spMk id="13" creationId="{48E18189-F12B-88E4-0266-18EC76F9EE02}"/>
          </ac:spMkLst>
        </pc:spChg>
        <pc:spChg chg="add mod">
          <ac:chgData name="Yihong Hu" userId="aa849063-4149-4850-b6c9-e538860e9cf8" providerId="ADAL" clId="{FEAED487-84DF-4221-9E2F-3E45BDCD760C}" dt="2025-01-16T20:18:24.873" v="613" actId="207"/>
          <ac:spMkLst>
            <pc:docMk/>
            <pc:sldMk cId="333298195" sldId="329"/>
            <ac:spMk id="18" creationId="{71E9A47D-5498-C6EC-0350-4E3BB333B6C3}"/>
          </ac:spMkLst>
        </pc:spChg>
        <pc:spChg chg="mod">
          <ac:chgData name="Yihong Hu" userId="aa849063-4149-4850-b6c9-e538860e9cf8" providerId="ADAL" clId="{FEAED487-84DF-4221-9E2F-3E45BDCD760C}" dt="2025-01-16T20:18:16.294" v="612" actId="1076"/>
          <ac:spMkLst>
            <pc:docMk/>
            <pc:sldMk cId="333298195" sldId="329"/>
            <ac:spMk id="19" creationId="{33DED294-DF9B-CD38-89E7-0B351E5672BB}"/>
          </ac:spMkLst>
        </pc:spChg>
        <pc:spChg chg="add mod">
          <ac:chgData name="Yihong Hu" userId="aa849063-4149-4850-b6c9-e538860e9cf8" providerId="ADAL" clId="{FEAED487-84DF-4221-9E2F-3E45BDCD760C}" dt="2025-01-16T20:18:24.873" v="613" actId="207"/>
          <ac:spMkLst>
            <pc:docMk/>
            <pc:sldMk cId="333298195" sldId="329"/>
            <ac:spMk id="20" creationId="{8BE10E38-BAAC-6680-5BF8-0C7922B2FE88}"/>
          </ac:spMkLst>
        </pc:spChg>
        <pc:spChg chg="mod">
          <ac:chgData name="Yihong Hu" userId="aa849063-4149-4850-b6c9-e538860e9cf8" providerId="ADAL" clId="{FEAED487-84DF-4221-9E2F-3E45BDCD760C}" dt="2025-01-16T20:18:16.294" v="612" actId="1076"/>
          <ac:spMkLst>
            <pc:docMk/>
            <pc:sldMk cId="333298195" sldId="329"/>
            <ac:spMk id="21" creationId="{48C8D23B-EF56-532C-8636-D7A57E7D992F}"/>
          </ac:spMkLst>
        </pc:spChg>
        <pc:spChg chg="add mod">
          <ac:chgData name="Yihong Hu" userId="aa849063-4149-4850-b6c9-e538860e9cf8" providerId="ADAL" clId="{FEAED487-84DF-4221-9E2F-3E45BDCD760C}" dt="2025-01-16T20:18:24.873" v="613" actId="207"/>
          <ac:spMkLst>
            <pc:docMk/>
            <pc:sldMk cId="333298195" sldId="329"/>
            <ac:spMk id="22" creationId="{D3B45F68-A694-B578-2838-B88771CFFA9C}"/>
          </ac:spMkLst>
        </pc:spChg>
        <pc:spChg chg="add mod">
          <ac:chgData name="Yihong Hu" userId="aa849063-4149-4850-b6c9-e538860e9cf8" providerId="ADAL" clId="{FEAED487-84DF-4221-9E2F-3E45BDCD760C}" dt="2025-01-16T20:18:24.873" v="613" actId="207"/>
          <ac:spMkLst>
            <pc:docMk/>
            <pc:sldMk cId="333298195" sldId="329"/>
            <ac:spMk id="23" creationId="{913D6FA5-D15D-9019-665F-0732DF2A9E2D}"/>
          </ac:spMkLst>
        </pc:spChg>
        <pc:spChg chg="add mod">
          <ac:chgData name="Yihong Hu" userId="aa849063-4149-4850-b6c9-e538860e9cf8" providerId="ADAL" clId="{FEAED487-84DF-4221-9E2F-3E45BDCD760C}" dt="2025-01-16T20:18:24.873" v="613" actId="207"/>
          <ac:spMkLst>
            <pc:docMk/>
            <pc:sldMk cId="333298195" sldId="329"/>
            <ac:spMk id="24" creationId="{6F2F832C-E232-BEC8-6E7F-7731B1BD12EF}"/>
          </ac:spMkLst>
        </pc:spChg>
        <pc:spChg chg="add mod">
          <ac:chgData name="Yihong Hu" userId="aa849063-4149-4850-b6c9-e538860e9cf8" providerId="ADAL" clId="{FEAED487-84DF-4221-9E2F-3E45BDCD760C}" dt="2025-01-16T20:19:40.370" v="659" actId="20577"/>
          <ac:spMkLst>
            <pc:docMk/>
            <pc:sldMk cId="333298195" sldId="329"/>
            <ac:spMk id="25" creationId="{67585F85-DE5B-CB52-6172-AA544B9B1FA3}"/>
          </ac:spMkLst>
        </pc:spChg>
        <pc:spChg chg="add mod">
          <ac:chgData name="Yihong Hu" userId="aa849063-4149-4850-b6c9-e538860e9cf8" providerId="ADAL" clId="{FEAED487-84DF-4221-9E2F-3E45BDCD760C}" dt="2025-01-16T20:19:51.807" v="671" actId="20577"/>
          <ac:spMkLst>
            <pc:docMk/>
            <pc:sldMk cId="333298195" sldId="329"/>
            <ac:spMk id="26" creationId="{459CC2B3-C78F-6FE2-74C6-9D6C1B4A46E9}"/>
          </ac:spMkLst>
        </pc:spChg>
        <pc:spChg chg="mod">
          <ac:chgData name="Yihong Hu" userId="aa849063-4149-4850-b6c9-e538860e9cf8" providerId="ADAL" clId="{FEAED487-84DF-4221-9E2F-3E45BDCD760C}" dt="2025-01-16T20:20:12.346" v="685" actId="20577"/>
          <ac:spMkLst>
            <pc:docMk/>
            <pc:sldMk cId="333298195" sldId="329"/>
            <ac:spMk id="27" creationId="{D87957CB-8250-9959-6555-B112038F41ED}"/>
          </ac:spMkLst>
        </pc:spChg>
        <pc:spChg chg="mod">
          <ac:chgData name="Yihong Hu" userId="aa849063-4149-4850-b6c9-e538860e9cf8" providerId="ADAL" clId="{FEAED487-84DF-4221-9E2F-3E45BDCD760C}" dt="2025-01-16T20:20:44.819" v="735" actId="20577"/>
          <ac:spMkLst>
            <pc:docMk/>
            <pc:sldMk cId="333298195" sldId="329"/>
            <ac:spMk id="28" creationId="{A08DAE27-301D-914F-6E40-E6C0AD7570E6}"/>
          </ac:spMkLst>
        </pc:spChg>
      </pc:sldChg>
      <pc:sldChg chg="addSp delSp modSp add mod">
        <pc:chgData name="Yihong Hu" userId="aa849063-4149-4850-b6c9-e538860e9cf8" providerId="ADAL" clId="{FEAED487-84DF-4221-9E2F-3E45BDCD760C}" dt="2025-01-16T20:51:49.711" v="1111" actId="20577"/>
        <pc:sldMkLst>
          <pc:docMk/>
          <pc:sldMk cId="3153138264" sldId="330"/>
        </pc:sldMkLst>
        <pc:spChg chg="add mod ord">
          <ac:chgData name="Yihong Hu" userId="aa849063-4149-4850-b6c9-e538860e9cf8" providerId="ADAL" clId="{FEAED487-84DF-4221-9E2F-3E45BDCD760C}" dt="2025-01-16T20:26:50.282" v="790" actId="14100"/>
          <ac:spMkLst>
            <pc:docMk/>
            <pc:sldMk cId="3153138264" sldId="330"/>
            <ac:spMk id="3" creationId="{0ECA1B42-3DC5-97F9-D435-E2D7C464A346}"/>
          </ac:spMkLst>
        </pc:spChg>
        <pc:spChg chg="mod">
          <ac:chgData name="Yihong Hu" userId="aa849063-4149-4850-b6c9-e538860e9cf8" providerId="ADAL" clId="{FEAED487-84DF-4221-9E2F-3E45BDCD760C}" dt="2025-01-16T20:51:49.711" v="1111" actId="20577"/>
          <ac:spMkLst>
            <pc:docMk/>
            <pc:sldMk cId="3153138264" sldId="330"/>
            <ac:spMk id="21" creationId="{6C941FA7-A1DA-19A6-D5BE-408DE21235B6}"/>
          </ac:spMkLst>
        </pc:spChg>
        <pc:spChg chg="mod">
          <ac:chgData name="Yihong Hu" userId="aa849063-4149-4850-b6c9-e538860e9cf8" providerId="ADAL" clId="{FEAED487-84DF-4221-9E2F-3E45BDCD760C}" dt="2025-01-16T20:51:13.678" v="1086" actId="20577"/>
          <ac:spMkLst>
            <pc:docMk/>
            <pc:sldMk cId="3153138264" sldId="330"/>
            <ac:spMk id="22" creationId="{06BF9D3A-477C-2D9C-F6EC-26231B73A36D}"/>
          </ac:spMkLst>
        </pc:spChg>
        <pc:spChg chg="add mod ord">
          <ac:chgData name="Yihong Hu" userId="aa849063-4149-4850-b6c9-e538860e9cf8" providerId="ADAL" clId="{FEAED487-84DF-4221-9E2F-3E45BDCD760C}" dt="2025-01-16T20:27:33.054" v="856" actId="167"/>
          <ac:spMkLst>
            <pc:docMk/>
            <pc:sldMk cId="3153138264" sldId="330"/>
            <ac:spMk id="29" creationId="{19C86B48-A796-523E-A1C6-EEEE69CA5350}"/>
          </ac:spMkLst>
        </pc:spChg>
      </pc:sldChg>
    </pc:docChg>
  </pc:docChgLst>
  <pc:docChgLst>
    <pc:chgData name="Andrew Simpson" userId="bee2127c-4e0e-41ae-aef3-a8c52d415df1" providerId="ADAL" clId="{A2B68BB7-D8FB-4EAD-970D-CBC65B839C0A}"/>
    <pc:docChg chg="modSld">
      <pc:chgData name="Andrew Simpson" userId="bee2127c-4e0e-41ae-aef3-a8c52d415df1" providerId="ADAL" clId="{A2B68BB7-D8FB-4EAD-970D-CBC65B839C0A}" dt="2025-01-03T14:44:13.139" v="1"/>
      <pc:docMkLst>
        <pc:docMk/>
      </pc:docMkLst>
      <pc:sldChg chg="modSp mod">
        <pc:chgData name="Andrew Simpson" userId="bee2127c-4e0e-41ae-aef3-a8c52d415df1" providerId="ADAL" clId="{A2B68BB7-D8FB-4EAD-970D-CBC65B839C0A}" dt="2025-01-03T14:43:04.972" v="0" actId="1076"/>
        <pc:sldMkLst>
          <pc:docMk/>
          <pc:sldMk cId="1007506362" sldId="262"/>
        </pc:sldMkLst>
        <pc:spChg chg="mod">
          <ac:chgData name="Andrew Simpson" userId="bee2127c-4e0e-41ae-aef3-a8c52d415df1" providerId="ADAL" clId="{A2B68BB7-D8FB-4EAD-970D-CBC65B839C0A}" dt="2025-01-03T14:43:04.972" v="0" actId="1076"/>
          <ac:spMkLst>
            <pc:docMk/>
            <pc:sldMk cId="1007506362" sldId="262"/>
            <ac:spMk id="10" creationId="{73B39700-CDEB-068D-F56E-C73508090481}"/>
          </ac:spMkLst>
        </pc:spChg>
      </pc:sldChg>
      <pc:sldChg chg="setBg">
        <pc:chgData name="Andrew Simpson" userId="bee2127c-4e0e-41ae-aef3-a8c52d415df1" providerId="ADAL" clId="{A2B68BB7-D8FB-4EAD-970D-CBC65B839C0A}" dt="2025-01-03T14:44:13.139" v="1"/>
        <pc:sldMkLst>
          <pc:docMk/>
          <pc:sldMk cId="3027362032" sldId="264"/>
        </pc:sldMkLst>
      </pc:sldChg>
    </pc:docChg>
  </pc:docChgLst>
  <pc:docChgLst>
    <pc:chgData name="Caroline Robertson" userId="fbcc7579-e98e-48dd-8ed4-9f682c23be2a" providerId="ADAL" clId="{332A6116-92F6-409D-A149-326294841EBE}"/>
    <pc:docChg chg="undo custSel addSld delSld modSld sldOrd">
      <pc:chgData name="Caroline Robertson" userId="fbcc7579-e98e-48dd-8ed4-9f682c23be2a" providerId="ADAL" clId="{332A6116-92F6-409D-A149-326294841EBE}" dt="2025-01-16T19:56:34.543" v="1469" actId="478"/>
      <pc:docMkLst>
        <pc:docMk/>
      </pc:docMkLst>
      <pc:sldChg chg="addSp delSp modSp del mod ord modClrScheme chgLayout">
        <pc:chgData name="Caroline Robertson" userId="fbcc7579-e98e-48dd-8ed4-9f682c23be2a" providerId="ADAL" clId="{332A6116-92F6-409D-A149-326294841EBE}" dt="2025-01-16T19:38:17.605" v="1013" actId="47"/>
        <pc:sldMkLst>
          <pc:docMk/>
          <pc:sldMk cId="787776836" sldId="258"/>
        </pc:sldMkLst>
      </pc:sldChg>
      <pc:sldChg chg="modSp mod">
        <pc:chgData name="Caroline Robertson" userId="fbcc7579-e98e-48dd-8ed4-9f682c23be2a" providerId="ADAL" clId="{332A6116-92F6-409D-A149-326294841EBE}" dt="2025-01-16T19:24:50.174" v="973" actId="20577"/>
        <pc:sldMkLst>
          <pc:docMk/>
          <pc:sldMk cId="2845886313" sldId="263"/>
        </pc:sldMkLst>
        <pc:spChg chg="mod">
          <ac:chgData name="Caroline Robertson" userId="fbcc7579-e98e-48dd-8ed4-9f682c23be2a" providerId="ADAL" clId="{332A6116-92F6-409D-A149-326294841EBE}" dt="2025-01-16T19:24:50.174" v="973" actId="20577"/>
          <ac:spMkLst>
            <pc:docMk/>
            <pc:sldMk cId="2845886313" sldId="263"/>
            <ac:spMk id="4" creationId="{F8E1B108-0792-0560-8590-221A354876D3}"/>
          </ac:spMkLst>
        </pc:spChg>
      </pc:sldChg>
      <pc:sldChg chg="modSp mod">
        <pc:chgData name="Caroline Robertson" userId="fbcc7579-e98e-48dd-8ed4-9f682c23be2a" providerId="ADAL" clId="{332A6116-92F6-409D-A149-326294841EBE}" dt="2025-01-16T19:56:19.398" v="1468" actId="1076"/>
        <pc:sldMkLst>
          <pc:docMk/>
          <pc:sldMk cId="3839455142" sldId="321"/>
        </pc:sldMkLst>
        <pc:picChg chg="mod">
          <ac:chgData name="Caroline Robertson" userId="fbcc7579-e98e-48dd-8ed4-9f682c23be2a" providerId="ADAL" clId="{332A6116-92F6-409D-A149-326294841EBE}" dt="2025-01-16T19:56:19.398" v="1468" actId="1076"/>
          <ac:picMkLst>
            <pc:docMk/>
            <pc:sldMk cId="3839455142" sldId="321"/>
            <ac:picMk id="9" creationId="{10DAA4D8-01F3-2A2B-A7B9-BFEA089CEBFD}"/>
          </ac:picMkLst>
        </pc:picChg>
      </pc:sldChg>
      <pc:sldChg chg="addSp delSp modSp add del mod ord">
        <pc:chgData name="Caroline Robertson" userId="fbcc7579-e98e-48dd-8ed4-9f682c23be2a" providerId="ADAL" clId="{332A6116-92F6-409D-A149-326294841EBE}" dt="2025-01-16T19:16:58.719" v="769" actId="47"/>
        <pc:sldMkLst>
          <pc:docMk/>
          <pc:sldMk cId="3056005053" sldId="324"/>
        </pc:sldMkLst>
      </pc:sldChg>
      <pc:sldChg chg="delSp modSp mod">
        <pc:chgData name="Caroline Robertson" userId="fbcc7579-e98e-48dd-8ed4-9f682c23be2a" providerId="ADAL" clId="{332A6116-92F6-409D-A149-326294841EBE}" dt="2025-01-16T19:56:34.543" v="1469" actId="478"/>
        <pc:sldMkLst>
          <pc:docMk/>
          <pc:sldMk cId="1194744261" sldId="325"/>
        </pc:sldMkLst>
        <pc:spChg chg="mod">
          <ac:chgData name="Caroline Robertson" userId="fbcc7579-e98e-48dd-8ed4-9f682c23be2a" providerId="ADAL" clId="{332A6116-92F6-409D-A149-326294841EBE}" dt="2025-01-16T19:16:33.286" v="768" actId="20577"/>
          <ac:spMkLst>
            <pc:docMk/>
            <pc:sldMk cId="1194744261" sldId="325"/>
            <ac:spMk id="3" creationId="{54809B05-3F98-94AF-F239-8D4D1B4F137B}"/>
          </ac:spMkLst>
        </pc:spChg>
      </pc:sldChg>
      <pc:sldChg chg="new del">
        <pc:chgData name="Caroline Robertson" userId="fbcc7579-e98e-48dd-8ed4-9f682c23be2a" providerId="ADAL" clId="{332A6116-92F6-409D-A149-326294841EBE}" dt="2025-01-16T19:18:37.606" v="817" actId="47"/>
        <pc:sldMkLst>
          <pc:docMk/>
          <pc:sldMk cId="2222583715" sldId="326"/>
        </pc:sldMkLst>
      </pc:sldChg>
      <pc:sldChg chg="new del">
        <pc:chgData name="Caroline Robertson" userId="fbcc7579-e98e-48dd-8ed4-9f682c23be2a" providerId="ADAL" clId="{332A6116-92F6-409D-A149-326294841EBE}" dt="2025-01-16T19:17:54.092" v="771" actId="47"/>
        <pc:sldMkLst>
          <pc:docMk/>
          <pc:sldMk cId="3202319051" sldId="326"/>
        </pc:sldMkLst>
      </pc:sldChg>
      <pc:sldChg chg="addSp delSp modSp new mod">
        <pc:chgData name="Caroline Robertson" userId="fbcc7579-e98e-48dd-8ed4-9f682c23be2a" providerId="ADAL" clId="{332A6116-92F6-409D-A149-326294841EBE}" dt="2025-01-16T19:54:23.853" v="1466" actId="404"/>
        <pc:sldMkLst>
          <pc:docMk/>
          <pc:sldMk cId="1839079588" sldId="327"/>
        </pc:sldMkLst>
        <pc:spChg chg="mod">
          <ac:chgData name="Caroline Robertson" userId="fbcc7579-e98e-48dd-8ed4-9f682c23be2a" providerId="ADAL" clId="{332A6116-92F6-409D-A149-326294841EBE}" dt="2025-01-16T19:31:38.777" v="996" actId="20577"/>
          <ac:spMkLst>
            <pc:docMk/>
            <pc:sldMk cId="1839079588" sldId="327"/>
            <ac:spMk id="3" creationId="{60395665-567F-833C-F74F-CEC759707780}"/>
          </ac:spMkLst>
        </pc:spChg>
        <pc:spChg chg="mod">
          <ac:chgData name="Caroline Robertson" userId="fbcc7579-e98e-48dd-8ed4-9f682c23be2a" providerId="ADAL" clId="{332A6116-92F6-409D-A149-326294841EBE}" dt="2025-01-16T19:54:23.853" v="1466" actId="404"/>
          <ac:spMkLst>
            <pc:docMk/>
            <pc:sldMk cId="1839079588" sldId="327"/>
            <ac:spMk id="4" creationId="{D4A1CAF7-0680-00E7-D997-A4E506B3628E}"/>
          </ac:spMkLst>
        </pc:spChg>
        <pc:picChg chg="add mod">
          <ac:chgData name="Caroline Robertson" userId="fbcc7579-e98e-48dd-8ed4-9f682c23be2a" providerId="ADAL" clId="{332A6116-92F6-409D-A149-326294841EBE}" dt="2025-01-16T19:47:44.068" v="1183" actId="14100"/>
          <ac:picMkLst>
            <pc:docMk/>
            <pc:sldMk cId="1839079588" sldId="327"/>
            <ac:picMk id="7" creationId="{E6BCB7B8-AA2A-F4FF-39B2-C13B869E4234}"/>
          </ac:picMkLst>
        </pc:picChg>
        <pc:picChg chg="add mod">
          <ac:chgData name="Caroline Robertson" userId="fbcc7579-e98e-48dd-8ed4-9f682c23be2a" providerId="ADAL" clId="{332A6116-92F6-409D-A149-326294841EBE}" dt="2025-01-16T19:47:33.588" v="1181" actId="14100"/>
          <ac:picMkLst>
            <pc:docMk/>
            <pc:sldMk cId="1839079588" sldId="327"/>
            <ac:picMk id="11" creationId="{4D8B40B5-E596-A9D7-BB39-A878DB5A28A9}"/>
          </ac:picMkLst>
        </pc:picChg>
        <pc:picChg chg="add mod">
          <ac:chgData name="Caroline Robertson" userId="fbcc7579-e98e-48dd-8ed4-9f682c23be2a" providerId="ADAL" clId="{332A6116-92F6-409D-A149-326294841EBE}" dt="2025-01-16T19:48:43.686" v="1188" actId="1076"/>
          <ac:picMkLst>
            <pc:docMk/>
            <pc:sldMk cId="1839079588" sldId="327"/>
            <ac:picMk id="13" creationId="{8B886A5F-9B9A-5CDD-8F8D-58A5D3E95C09}"/>
          </ac:picMkLst>
        </pc:picChg>
      </pc:sldChg>
      <pc:sldChg chg="addSp delSp modSp add mod">
        <pc:chgData name="Caroline Robertson" userId="fbcc7579-e98e-48dd-8ed4-9f682c23be2a" providerId="ADAL" clId="{332A6116-92F6-409D-A149-326294841EBE}" dt="2025-01-16T19:42:03.867" v="1155" actId="1076"/>
        <pc:sldMkLst>
          <pc:docMk/>
          <pc:sldMk cId="128751747" sldId="328"/>
        </pc:sldMkLst>
        <pc:spChg chg="mod">
          <ac:chgData name="Caroline Robertson" userId="fbcc7579-e98e-48dd-8ed4-9f682c23be2a" providerId="ADAL" clId="{332A6116-92F6-409D-A149-326294841EBE}" dt="2025-01-16T19:39:08.591" v="1040" actId="20577"/>
          <ac:spMkLst>
            <pc:docMk/>
            <pc:sldMk cId="128751747" sldId="328"/>
            <ac:spMk id="3" creationId="{CB2D964B-7449-9926-0DD6-10414D24B257}"/>
          </ac:spMkLst>
        </pc:spChg>
        <pc:spChg chg="mod">
          <ac:chgData name="Caroline Robertson" userId="fbcc7579-e98e-48dd-8ed4-9f682c23be2a" providerId="ADAL" clId="{332A6116-92F6-409D-A149-326294841EBE}" dt="2025-01-16T19:39:41.748" v="1139" actId="20577"/>
          <ac:spMkLst>
            <pc:docMk/>
            <pc:sldMk cId="128751747" sldId="328"/>
            <ac:spMk id="4" creationId="{1A35AE17-2E0D-DB49-D62B-CEB361ABB274}"/>
          </ac:spMkLst>
        </pc:spChg>
        <pc:picChg chg="add mod modCrop">
          <ac:chgData name="Caroline Robertson" userId="fbcc7579-e98e-48dd-8ed4-9f682c23be2a" providerId="ADAL" clId="{332A6116-92F6-409D-A149-326294841EBE}" dt="2025-01-16T19:42:03.867" v="1155" actId="1076"/>
          <ac:picMkLst>
            <pc:docMk/>
            <pc:sldMk cId="128751747" sldId="328"/>
            <ac:picMk id="7" creationId="{3DC707A9-B507-B837-B43D-53BEE5F98011}"/>
          </ac:picMkLst>
        </pc:picChg>
      </pc:sldChg>
    </pc:docChg>
  </pc:docChgLst>
  <pc:docChgLst>
    <pc:chgData name="Yihong Hu" userId="S::yihong.hu@phila.gov::aa849063-4149-4850-b6c9-e538860e9cf8" providerId="AD" clId="Web-{7EC3D4DE-840D-A7C7-70B7-DABD0C76769C}"/>
    <pc:docChg chg="addSld delSld modSld sldOrd">
      <pc:chgData name="Yihong Hu" userId="S::yihong.hu@phila.gov::aa849063-4149-4850-b6c9-e538860e9cf8" providerId="AD" clId="Web-{7EC3D4DE-840D-A7C7-70B7-DABD0C76769C}" dt="2025-01-03T16:55:08.952" v="58"/>
      <pc:docMkLst>
        <pc:docMk/>
      </pc:docMkLst>
      <pc:sldChg chg="new del">
        <pc:chgData name="Yihong Hu" userId="S::yihong.hu@phila.gov::aa849063-4149-4850-b6c9-e538860e9cf8" providerId="AD" clId="Web-{7EC3D4DE-840D-A7C7-70B7-DABD0C76769C}" dt="2025-01-03T16:54:02.734" v="3"/>
        <pc:sldMkLst>
          <pc:docMk/>
          <pc:sldMk cId="292205601" sldId="319"/>
        </pc:sldMkLst>
      </pc:sldChg>
      <pc:sldChg chg="addSp modSp new mod ord modShow">
        <pc:chgData name="Yihong Hu" userId="S::yihong.hu@phila.gov::aa849063-4149-4850-b6c9-e538860e9cf8" providerId="AD" clId="Web-{7EC3D4DE-840D-A7C7-70B7-DABD0C76769C}" dt="2025-01-03T16:55:08.952" v="58"/>
        <pc:sldMkLst>
          <pc:docMk/>
          <pc:sldMk cId="1882945023" sldId="319"/>
        </pc:sldMkLst>
        <pc:spChg chg="add mod">
          <ac:chgData name="Yihong Hu" userId="S::yihong.hu@phila.gov::aa849063-4149-4850-b6c9-e538860e9cf8" providerId="AD" clId="Web-{7EC3D4DE-840D-A7C7-70B7-DABD0C76769C}" dt="2025-01-03T16:55:04.171" v="57" actId="20577"/>
          <ac:spMkLst>
            <pc:docMk/>
            <pc:sldMk cId="1882945023" sldId="319"/>
            <ac:spMk id="2" creationId="{9BACBCE8-602F-1B9F-A8A6-B39A380D7DDA}"/>
          </ac:spMkLst>
        </pc:spChg>
      </pc:sldChg>
      <pc:sldChg chg="new del">
        <pc:chgData name="Yihong Hu" userId="S::yihong.hu@phila.gov::aa849063-4149-4850-b6c9-e538860e9cf8" providerId="AD" clId="Web-{7EC3D4DE-840D-A7C7-70B7-DABD0C76769C}" dt="2025-01-03T16:53:58.578" v="1"/>
        <pc:sldMkLst>
          <pc:docMk/>
          <pc:sldMk cId="2002911184" sldId="319"/>
        </pc:sldMkLst>
      </pc:sldChg>
    </pc:docChg>
  </pc:docChgLst>
  <pc:docChgLst>
    <pc:chgData name="Yihong Hu" userId="aa849063-4149-4850-b6c9-e538860e9cf8" providerId="ADAL" clId="{82D7D9BE-841C-4A1A-A65A-4DAC03FF89B9}"/>
    <pc:docChg chg="undo redo custSel modSld">
      <pc:chgData name="Yihong Hu" userId="aa849063-4149-4850-b6c9-e538860e9cf8" providerId="ADAL" clId="{82D7D9BE-841C-4A1A-A65A-4DAC03FF89B9}" dt="2025-02-04T20:37:11.082" v="1453" actId="20577"/>
      <pc:docMkLst>
        <pc:docMk/>
      </pc:docMkLst>
      <pc:sldChg chg="modSp mod modNotesTx">
        <pc:chgData name="Yihong Hu" userId="aa849063-4149-4850-b6c9-e538860e9cf8" providerId="ADAL" clId="{82D7D9BE-841C-4A1A-A65A-4DAC03FF89B9}" dt="2025-02-04T20:37:11.082" v="1453" actId="20577"/>
        <pc:sldMkLst>
          <pc:docMk/>
          <pc:sldMk cId="2845886313" sldId="263"/>
        </pc:sldMkLst>
        <pc:spChg chg="mod">
          <ac:chgData name="Yihong Hu" userId="aa849063-4149-4850-b6c9-e538860e9cf8" providerId="ADAL" clId="{82D7D9BE-841C-4A1A-A65A-4DAC03FF89B9}" dt="2025-02-04T20:37:11.082" v="1453" actId="20577"/>
          <ac:spMkLst>
            <pc:docMk/>
            <pc:sldMk cId="2845886313" sldId="263"/>
            <ac:spMk id="4" creationId="{F8E1B108-0792-0560-8590-221A354876D3}"/>
          </ac:spMkLst>
        </pc:spChg>
      </pc:sldChg>
      <pc:sldChg chg="modSp mod">
        <pc:chgData name="Yihong Hu" userId="aa849063-4149-4850-b6c9-e538860e9cf8" providerId="ADAL" clId="{82D7D9BE-841C-4A1A-A65A-4DAC03FF89B9}" dt="2025-02-04T20:31:13.255" v="449" actId="1076"/>
        <pc:sldMkLst>
          <pc:docMk/>
          <pc:sldMk cId="1614519950" sldId="302"/>
        </pc:sldMkLst>
        <pc:spChg chg="mod">
          <ac:chgData name="Yihong Hu" userId="aa849063-4149-4850-b6c9-e538860e9cf8" providerId="ADAL" clId="{82D7D9BE-841C-4A1A-A65A-4DAC03FF89B9}" dt="2025-02-04T20:31:13.255" v="449" actId="1076"/>
          <ac:spMkLst>
            <pc:docMk/>
            <pc:sldMk cId="1614519950" sldId="302"/>
            <ac:spMk id="12" creationId="{E9A25FFF-6262-513B-7D1E-409DFC43DB76}"/>
          </ac:spMkLst>
        </pc:spChg>
      </pc:sldChg>
      <pc:sldChg chg="addSp delSp modSp mod modNotesTx">
        <pc:chgData name="Yihong Hu" userId="aa849063-4149-4850-b6c9-e538860e9cf8" providerId="ADAL" clId="{82D7D9BE-841C-4A1A-A65A-4DAC03FF89B9}" dt="2025-01-21T21:47:38.368" v="87" actId="313"/>
        <pc:sldMkLst>
          <pc:docMk/>
          <pc:sldMk cId="2300589612" sldId="311"/>
        </pc:sldMkLst>
        <pc:spChg chg="mod">
          <ac:chgData name="Yihong Hu" userId="aa849063-4149-4850-b6c9-e538860e9cf8" providerId="ADAL" clId="{82D7D9BE-841C-4A1A-A65A-4DAC03FF89B9}" dt="2025-01-21T21:47:22.481" v="40" actId="20577"/>
          <ac:spMkLst>
            <pc:docMk/>
            <pc:sldMk cId="2300589612" sldId="311"/>
            <ac:spMk id="12" creationId="{FF2DE332-400F-E8A9-5679-21A667B83151}"/>
          </ac:spMkLst>
        </pc:spChg>
        <pc:picChg chg="add mod">
          <ac:chgData name="Yihong Hu" userId="aa849063-4149-4850-b6c9-e538860e9cf8" providerId="ADAL" clId="{82D7D9BE-841C-4A1A-A65A-4DAC03FF89B9}" dt="2025-01-21T21:40:33.608" v="3" actId="962"/>
          <ac:picMkLst>
            <pc:docMk/>
            <pc:sldMk cId="2300589612" sldId="311"/>
            <ac:picMk id="5" creationId="{2976CF2E-0C0E-BF80-0125-FE523197F806}"/>
          </ac:picMkLst>
        </pc:picChg>
      </pc:sldChg>
    </pc:docChg>
  </pc:docChgLst>
  <pc:docChgLst>
    <pc:chgData name="Caroline Robertson" userId="S::caroline.robertson@phila.gov::fbcc7579-e98e-48dd-8ed4-9f682c23be2a" providerId="AD" clId="Web-{015ECABF-EE83-7B9E-8876-F0199260BE4B}"/>
    <pc:docChg chg="modSld">
      <pc:chgData name="Caroline Robertson" userId="S::caroline.robertson@phila.gov::fbcc7579-e98e-48dd-8ed4-9f682c23be2a" providerId="AD" clId="Web-{015ECABF-EE83-7B9E-8876-F0199260BE4B}" dt="2025-01-21T20:50:02.064" v="133" actId="20577"/>
      <pc:docMkLst>
        <pc:docMk/>
      </pc:docMkLst>
      <pc:sldChg chg="modSp">
        <pc:chgData name="Caroline Robertson" userId="S::caroline.robertson@phila.gov::fbcc7579-e98e-48dd-8ed4-9f682c23be2a" providerId="AD" clId="Web-{015ECABF-EE83-7B9E-8876-F0199260BE4B}" dt="2025-01-21T20:50:02.064" v="133" actId="20577"/>
        <pc:sldMkLst>
          <pc:docMk/>
          <pc:sldMk cId="2845886313" sldId="263"/>
        </pc:sldMkLst>
        <pc:spChg chg="mod">
          <ac:chgData name="Caroline Robertson" userId="S::caroline.robertson@phila.gov::fbcc7579-e98e-48dd-8ed4-9f682c23be2a" providerId="AD" clId="Web-{015ECABF-EE83-7B9E-8876-F0199260BE4B}" dt="2025-01-21T20:50:02.064" v="133" actId="20577"/>
          <ac:spMkLst>
            <pc:docMk/>
            <pc:sldMk cId="2845886313" sldId="263"/>
            <ac:spMk id="4" creationId="{F8E1B108-0792-0560-8590-221A354876D3}"/>
          </ac:spMkLst>
        </pc:spChg>
      </pc:sldChg>
      <pc:sldChg chg="modSp">
        <pc:chgData name="Caroline Robertson" userId="S::caroline.robertson@phila.gov::fbcc7579-e98e-48dd-8ed4-9f682c23be2a" providerId="AD" clId="Web-{015ECABF-EE83-7B9E-8876-F0199260BE4B}" dt="2025-01-21T20:49:01.611" v="125" actId="1076"/>
        <pc:sldMkLst>
          <pc:docMk/>
          <pc:sldMk cId="2300589612" sldId="311"/>
        </pc:sldMkLst>
        <pc:spChg chg="mod">
          <ac:chgData name="Caroline Robertson" userId="S::caroline.robertson@phila.gov::fbcc7579-e98e-48dd-8ed4-9f682c23be2a" providerId="AD" clId="Web-{015ECABF-EE83-7B9E-8876-F0199260BE4B}" dt="2025-01-21T20:48:57.205" v="124" actId="14100"/>
          <ac:spMkLst>
            <pc:docMk/>
            <pc:sldMk cId="2300589612" sldId="311"/>
            <ac:spMk id="11" creationId="{383DB03E-1B45-7FC6-DE74-3FB0C22DC32B}"/>
          </ac:spMkLst>
        </pc:spChg>
        <pc:spChg chg="mod">
          <ac:chgData name="Caroline Robertson" userId="S::caroline.robertson@phila.gov::fbcc7579-e98e-48dd-8ed4-9f682c23be2a" providerId="AD" clId="Web-{015ECABF-EE83-7B9E-8876-F0199260BE4B}" dt="2025-01-21T20:49:01.611" v="125" actId="1076"/>
          <ac:spMkLst>
            <pc:docMk/>
            <pc:sldMk cId="2300589612" sldId="311"/>
            <ac:spMk id="12" creationId="{FF2DE332-400F-E8A9-5679-21A667B83151}"/>
          </ac:spMkLst>
        </pc:spChg>
      </pc:sldChg>
      <pc:sldChg chg="modSp">
        <pc:chgData name="Caroline Robertson" userId="S::caroline.robertson@phila.gov::fbcc7579-e98e-48dd-8ed4-9f682c23be2a" providerId="AD" clId="Web-{015ECABF-EE83-7B9E-8876-F0199260BE4B}" dt="2025-01-21T20:46:03.175" v="6" actId="20577"/>
        <pc:sldMkLst>
          <pc:docMk/>
          <pc:sldMk cId="1194744261" sldId="325"/>
        </pc:sldMkLst>
        <pc:spChg chg="mod">
          <ac:chgData name="Caroline Robertson" userId="S::caroline.robertson@phila.gov::fbcc7579-e98e-48dd-8ed4-9f682c23be2a" providerId="AD" clId="Web-{015ECABF-EE83-7B9E-8876-F0199260BE4B}" dt="2025-01-21T20:46:03.175" v="6" actId="20577"/>
          <ac:spMkLst>
            <pc:docMk/>
            <pc:sldMk cId="1194744261" sldId="325"/>
            <ac:spMk id="3" creationId="{54809B05-3F98-94AF-F239-8D4D1B4F137B}"/>
          </ac:spMkLst>
        </pc:spChg>
      </pc:sldChg>
      <pc:sldChg chg="modSp">
        <pc:chgData name="Caroline Robertson" userId="S::caroline.robertson@phila.gov::fbcc7579-e98e-48dd-8ed4-9f682c23be2a" providerId="AD" clId="Web-{015ECABF-EE83-7B9E-8876-F0199260BE4B}" dt="2025-01-21T20:47:12.877" v="43" actId="20577"/>
        <pc:sldMkLst>
          <pc:docMk/>
          <pc:sldMk cId="1839079588" sldId="327"/>
        </pc:sldMkLst>
        <pc:spChg chg="mod">
          <ac:chgData name="Caroline Robertson" userId="S::caroline.robertson@phila.gov::fbcc7579-e98e-48dd-8ed4-9f682c23be2a" providerId="AD" clId="Web-{015ECABF-EE83-7B9E-8876-F0199260BE4B}" dt="2025-01-21T20:47:12.877" v="43" actId="20577"/>
          <ac:spMkLst>
            <pc:docMk/>
            <pc:sldMk cId="1839079588" sldId="327"/>
            <ac:spMk id="4" creationId="{D4A1CAF7-0680-00E7-D997-A4E506B3628E}"/>
          </ac:spMkLst>
        </pc:spChg>
      </pc:sldChg>
    </pc:docChg>
  </pc:docChgLst>
  <pc:docChgLst>
    <pc:chgData name="Yihong Hu" userId="S::yihong.hu@phila.gov::aa849063-4149-4850-b6c9-e538860e9cf8" providerId="AD" clId="Web-{204B666E-A5CA-70D4-0375-32493EDAAC7E}"/>
    <pc:docChg chg="mod modSld">
      <pc:chgData name="Yihong Hu" userId="S::yihong.hu@phila.gov::aa849063-4149-4850-b6c9-e538860e9cf8" providerId="AD" clId="Web-{204B666E-A5CA-70D4-0375-32493EDAAC7E}" dt="2025-01-03T17:03:11.768" v="21" actId="20577"/>
      <pc:docMkLst>
        <pc:docMk/>
      </pc:docMkLst>
      <pc:sldChg chg="modSp">
        <pc:chgData name="Yihong Hu" userId="S::yihong.hu@phila.gov::aa849063-4149-4850-b6c9-e538860e9cf8" providerId="AD" clId="Web-{204B666E-A5CA-70D4-0375-32493EDAAC7E}" dt="2025-01-03T17:03:11.768" v="21" actId="20577"/>
        <pc:sldMkLst>
          <pc:docMk/>
          <pc:sldMk cId="1882945023" sldId="319"/>
        </pc:sldMkLst>
        <pc:spChg chg="mod">
          <ac:chgData name="Yihong Hu" userId="S::yihong.hu@phila.gov::aa849063-4149-4850-b6c9-e538860e9cf8" providerId="AD" clId="Web-{204B666E-A5CA-70D4-0375-32493EDAAC7E}" dt="2025-01-03T17:03:11.768" v="21" actId="20577"/>
          <ac:spMkLst>
            <pc:docMk/>
            <pc:sldMk cId="1882945023" sldId="319"/>
            <ac:spMk id="2" creationId="{9BACBCE8-602F-1B9F-A8A6-B39A380D7DDA}"/>
          </ac:spMkLst>
        </pc:spChg>
      </pc:sldChg>
    </pc:docChg>
  </pc:docChgLst>
  <pc:docChgLst>
    <pc:chgData name="Yihong Hu" userId="aa849063-4149-4850-b6c9-e538860e9cf8" providerId="ADAL" clId="{DF9505A4-58C2-4706-8FAA-04EFB2CDC6D6}"/>
    <pc:docChg chg="undo custSel addSld delSld modSld sldOrd">
      <pc:chgData name="Yihong Hu" userId="aa849063-4149-4850-b6c9-e538860e9cf8" providerId="ADAL" clId="{DF9505A4-58C2-4706-8FAA-04EFB2CDC6D6}" dt="2025-01-07T16:36:14.261" v="903" actId="20577"/>
      <pc:docMkLst>
        <pc:docMk/>
      </pc:docMkLst>
      <pc:sldChg chg="modSp mod">
        <pc:chgData name="Yihong Hu" userId="aa849063-4149-4850-b6c9-e538860e9cf8" providerId="ADAL" clId="{DF9505A4-58C2-4706-8FAA-04EFB2CDC6D6}" dt="2025-01-03T16:48:36.627" v="879" actId="404"/>
        <pc:sldMkLst>
          <pc:docMk/>
          <pc:sldMk cId="1007506362" sldId="262"/>
        </pc:sldMkLst>
        <pc:spChg chg="mod">
          <ac:chgData name="Yihong Hu" userId="aa849063-4149-4850-b6c9-e538860e9cf8" providerId="ADAL" clId="{DF9505A4-58C2-4706-8FAA-04EFB2CDC6D6}" dt="2025-01-03T16:48:36.627" v="879" actId="404"/>
          <ac:spMkLst>
            <pc:docMk/>
            <pc:sldMk cId="1007506362" sldId="262"/>
            <ac:spMk id="10" creationId="{73B39700-CDEB-068D-F56E-C73508090481}"/>
          </ac:spMkLst>
        </pc:spChg>
        <pc:picChg chg="mod">
          <ac:chgData name="Yihong Hu" userId="aa849063-4149-4850-b6c9-e538860e9cf8" providerId="ADAL" clId="{DF9505A4-58C2-4706-8FAA-04EFB2CDC6D6}" dt="2025-01-03T16:48:24.312" v="876" actId="1076"/>
          <ac:picMkLst>
            <pc:docMk/>
            <pc:sldMk cId="1007506362" sldId="262"/>
            <ac:picMk id="8" creationId="{D64A0CF8-3E9B-D190-F0BA-4E65C33D58B4}"/>
          </ac:picMkLst>
        </pc:picChg>
        <pc:picChg chg="mod">
          <ac:chgData name="Yihong Hu" userId="aa849063-4149-4850-b6c9-e538860e9cf8" providerId="ADAL" clId="{DF9505A4-58C2-4706-8FAA-04EFB2CDC6D6}" dt="2025-01-03T16:48:16.009" v="873" actId="1076"/>
          <ac:picMkLst>
            <pc:docMk/>
            <pc:sldMk cId="1007506362" sldId="262"/>
            <ac:picMk id="9" creationId="{5A5E17F0-C1EA-6032-D574-7376B94190F3}"/>
          </ac:picMkLst>
        </pc:picChg>
        <pc:picChg chg="mod">
          <ac:chgData name="Yihong Hu" userId="aa849063-4149-4850-b6c9-e538860e9cf8" providerId="ADAL" clId="{DF9505A4-58C2-4706-8FAA-04EFB2CDC6D6}" dt="2025-01-03T16:47:45.644" v="867" actId="1076"/>
          <ac:picMkLst>
            <pc:docMk/>
            <pc:sldMk cId="1007506362" sldId="262"/>
            <ac:picMk id="11" creationId="{86AAC1A5-4830-1FB5-E9EF-FC30CDAC341C}"/>
          </ac:picMkLst>
        </pc:picChg>
      </pc:sldChg>
      <pc:sldChg chg="addSp modSp mod">
        <pc:chgData name="Yihong Hu" userId="aa849063-4149-4850-b6c9-e538860e9cf8" providerId="ADAL" clId="{DF9505A4-58C2-4706-8FAA-04EFB2CDC6D6}" dt="2025-01-07T16:36:14.261" v="903" actId="20577"/>
        <pc:sldMkLst>
          <pc:docMk/>
          <pc:sldMk cId="2845886313" sldId="263"/>
        </pc:sldMkLst>
        <pc:spChg chg="mod">
          <ac:chgData name="Yihong Hu" userId="aa849063-4149-4850-b6c9-e538860e9cf8" providerId="ADAL" clId="{DF9505A4-58C2-4706-8FAA-04EFB2CDC6D6}" dt="2025-01-07T16:36:14.261" v="903" actId="20577"/>
          <ac:spMkLst>
            <pc:docMk/>
            <pc:sldMk cId="2845886313" sldId="263"/>
            <ac:spMk id="3" creationId="{ABBBE02F-C40D-20CE-2E15-A9A5FF608FD1}"/>
          </ac:spMkLst>
        </pc:spChg>
        <pc:spChg chg="mod">
          <ac:chgData name="Yihong Hu" userId="aa849063-4149-4850-b6c9-e538860e9cf8" providerId="ADAL" clId="{DF9505A4-58C2-4706-8FAA-04EFB2CDC6D6}" dt="2025-01-03T16:46:27.244" v="801" actId="20577"/>
          <ac:spMkLst>
            <pc:docMk/>
            <pc:sldMk cId="2845886313" sldId="263"/>
            <ac:spMk id="4" creationId="{F8E1B108-0792-0560-8590-221A354876D3}"/>
          </ac:spMkLst>
        </pc:spChg>
      </pc:sldChg>
      <pc:sldChg chg="modSp mod ord modClrScheme chgLayout">
        <pc:chgData name="Yihong Hu" userId="aa849063-4149-4850-b6c9-e538860e9cf8" providerId="ADAL" clId="{DF9505A4-58C2-4706-8FAA-04EFB2CDC6D6}" dt="2025-01-03T16:30:53.887" v="328" actId="1076"/>
        <pc:sldMkLst>
          <pc:docMk/>
          <pc:sldMk cId="1614519950" sldId="302"/>
        </pc:sldMkLst>
        <pc:spChg chg="mod ord">
          <ac:chgData name="Yihong Hu" userId="aa849063-4149-4850-b6c9-e538860e9cf8" providerId="ADAL" clId="{DF9505A4-58C2-4706-8FAA-04EFB2CDC6D6}" dt="2025-01-03T16:30:37.404" v="326" actId="700"/>
          <ac:spMkLst>
            <pc:docMk/>
            <pc:sldMk cId="1614519950" sldId="302"/>
            <ac:spMk id="11" creationId="{09C5C20C-1B5A-0410-0F57-9EA169FF9A97}"/>
          </ac:spMkLst>
        </pc:spChg>
        <pc:spChg chg="mod ord">
          <ac:chgData name="Yihong Hu" userId="aa849063-4149-4850-b6c9-e538860e9cf8" providerId="ADAL" clId="{DF9505A4-58C2-4706-8FAA-04EFB2CDC6D6}" dt="2025-01-03T16:30:53.887" v="328" actId="1076"/>
          <ac:spMkLst>
            <pc:docMk/>
            <pc:sldMk cId="1614519950" sldId="302"/>
            <ac:spMk id="12" creationId="{E9A25FFF-6262-513B-7D1E-409DFC43DB76}"/>
          </ac:spMkLst>
        </pc:spChg>
        <pc:spChg chg="mod ord">
          <ac:chgData name="Yihong Hu" userId="aa849063-4149-4850-b6c9-e538860e9cf8" providerId="ADAL" clId="{DF9505A4-58C2-4706-8FAA-04EFB2CDC6D6}" dt="2025-01-03T16:30:37.404" v="326" actId="700"/>
          <ac:spMkLst>
            <pc:docMk/>
            <pc:sldMk cId="1614519950" sldId="302"/>
            <ac:spMk id="13" creationId="{010BC65B-DB2B-16B0-FF8C-92E77DC7942B}"/>
          </ac:spMkLst>
        </pc:spChg>
        <pc:picChg chg="mod ord">
          <ac:chgData name="Yihong Hu" userId="aa849063-4149-4850-b6c9-e538860e9cf8" providerId="ADAL" clId="{DF9505A4-58C2-4706-8FAA-04EFB2CDC6D6}" dt="2025-01-03T16:30:37.404" v="326" actId="700"/>
          <ac:picMkLst>
            <pc:docMk/>
            <pc:sldMk cId="1614519950" sldId="302"/>
            <ac:picMk id="7" creationId="{551E8DC3-26AF-D8F2-1CCB-58192C95F212}"/>
          </ac:picMkLst>
        </pc:picChg>
      </pc:sldChg>
      <pc:sldChg chg="addSp delSp modSp mod modClrScheme chgLayout">
        <pc:chgData name="Yihong Hu" userId="aa849063-4149-4850-b6c9-e538860e9cf8" providerId="ADAL" clId="{DF9505A4-58C2-4706-8FAA-04EFB2CDC6D6}" dt="2025-01-03T16:37:30.978" v="435" actId="1036"/>
        <pc:sldMkLst>
          <pc:docMk/>
          <pc:sldMk cId="3177576353" sldId="308"/>
        </pc:sldMkLst>
        <pc:spChg chg="mod ord">
          <ac:chgData name="Yihong Hu" userId="aa849063-4149-4850-b6c9-e538860e9cf8" providerId="ADAL" clId="{DF9505A4-58C2-4706-8FAA-04EFB2CDC6D6}" dt="2025-01-03T16:35:14.585" v="398" actId="14100"/>
          <ac:spMkLst>
            <pc:docMk/>
            <pc:sldMk cId="3177576353" sldId="308"/>
            <ac:spMk id="2" creationId="{D69CEE0C-37B7-9FD6-C3A3-EDDE032AA78D}"/>
          </ac:spMkLst>
        </pc:spChg>
        <pc:spChg chg="add mod">
          <ac:chgData name="Yihong Hu" userId="aa849063-4149-4850-b6c9-e538860e9cf8" providerId="ADAL" clId="{DF9505A4-58C2-4706-8FAA-04EFB2CDC6D6}" dt="2025-01-03T16:37:30.978" v="435" actId="1036"/>
          <ac:spMkLst>
            <pc:docMk/>
            <pc:sldMk cId="3177576353" sldId="308"/>
            <ac:spMk id="6" creationId="{827093C6-DC87-97EE-AE6A-73A61922F81E}"/>
          </ac:spMkLst>
        </pc:spChg>
        <pc:spChg chg="add mod">
          <ac:chgData name="Yihong Hu" userId="aa849063-4149-4850-b6c9-e538860e9cf8" providerId="ADAL" clId="{DF9505A4-58C2-4706-8FAA-04EFB2CDC6D6}" dt="2025-01-03T16:37:30.978" v="435" actId="1036"/>
          <ac:spMkLst>
            <pc:docMk/>
            <pc:sldMk cId="3177576353" sldId="308"/>
            <ac:spMk id="8" creationId="{8EB6CDBB-F935-D3B6-F270-6C3223C6F276}"/>
          </ac:spMkLst>
        </pc:spChg>
        <pc:picChg chg="mod ord modCrop">
          <ac:chgData name="Yihong Hu" userId="aa849063-4149-4850-b6c9-e538860e9cf8" providerId="ADAL" clId="{DF9505A4-58C2-4706-8FAA-04EFB2CDC6D6}" dt="2025-01-03T16:37:30.978" v="435" actId="1036"/>
          <ac:picMkLst>
            <pc:docMk/>
            <pc:sldMk cId="3177576353" sldId="308"/>
            <ac:picMk id="9" creationId="{10DAA4D8-01F3-2A2B-A7B9-BFEA089CEBFD}"/>
          </ac:picMkLst>
        </pc:picChg>
      </pc:sldChg>
      <pc:sldChg chg="add del">
        <pc:chgData name="Yihong Hu" userId="aa849063-4149-4850-b6c9-e538860e9cf8" providerId="ADAL" clId="{DF9505A4-58C2-4706-8FAA-04EFB2CDC6D6}" dt="2025-01-03T16:43:29.265" v="634" actId="47"/>
        <pc:sldMkLst>
          <pc:docMk/>
          <pc:sldMk cId="318110269" sldId="309"/>
        </pc:sldMkLst>
      </pc:sldChg>
      <pc:sldChg chg="del">
        <pc:chgData name="Yihong Hu" userId="aa849063-4149-4850-b6c9-e538860e9cf8" providerId="ADAL" clId="{DF9505A4-58C2-4706-8FAA-04EFB2CDC6D6}" dt="2025-01-03T16:45:42.718" v="793" actId="2696"/>
        <pc:sldMkLst>
          <pc:docMk/>
          <pc:sldMk cId="1332712333" sldId="310"/>
        </pc:sldMkLst>
      </pc:sldChg>
      <pc:sldChg chg="delSp modSp mod ord modClrScheme chgLayout">
        <pc:chgData name="Yihong Hu" userId="aa849063-4149-4850-b6c9-e538860e9cf8" providerId="ADAL" clId="{DF9505A4-58C2-4706-8FAA-04EFB2CDC6D6}" dt="2025-01-03T21:51:38.391" v="899" actId="732"/>
        <pc:sldMkLst>
          <pc:docMk/>
          <pc:sldMk cId="2300589612" sldId="311"/>
        </pc:sldMkLst>
        <pc:spChg chg="mod ord">
          <ac:chgData name="Yihong Hu" userId="aa849063-4149-4850-b6c9-e538860e9cf8" providerId="ADAL" clId="{DF9505A4-58C2-4706-8FAA-04EFB2CDC6D6}" dt="2025-01-03T21:51:01.073" v="895" actId="20577"/>
          <ac:spMkLst>
            <pc:docMk/>
            <pc:sldMk cId="2300589612" sldId="311"/>
            <ac:spMk id="11" creationId="{383DB03E-1B45-7FC6-DE74-3FB0C22DC32B}"/>
          </ac:spMkLst>
        </pc:spChg>
        <pc:spChg chg="mod ord">
          <ac:chgData name="Yihong Hu" userId="aa849063-4149-4850-b6c9-e538860e9cf8" providerId="ADAL" clId="{DF9505A4-58C2-4706-8FAA-04EFB2CDC6D6}" dt="2025-01-03T21:51:13.717" v="898" actId="404"/>
          <ac:spMkLst>
            <pc:docMk/>
            <pc:sldMk cId="2300589612" sldId="311"/>
            <ac:spMk id="12" creationId="{FF2DE332-400F-E8A9-5679-21A667B83151}"/>
          </ac:spMkLst>
        </pc:spChg>
        <pc:spChg chg="mod ord">
          <ac:chgData name="Yihong Hu" userId="aa849063-4149-4850-b6c9-e538860e9cf8" providerId="ADAL" clId="{DF9505A4-58C2-4706-8FAA-04EFB2CDC6D6}" dt="2025-01-03T21:49:21.541" v="880" actId="700"/>
          <ac:spMkLst>
            <pc:docMk/>
            <pc:sldMk cId="2300589612" sldId="311"/>
            <ac:spMk id="13" creationId="{319D60DD-7F5A-86D2-CE5E-5E1209D9FCBC}"/>
          </ac:spMkLst>
        </pc:spChg>
      </pc:sldChg>
      <pc:sldChg chg="new del">
        <pc:chgData name="Yihong Hu" userId="aa849063-4149-4850-b6c9-e538860e9cf8" providerId="ADAL" clId="{DF9505A4-58C2-4706-8FAA-04EFB2CDC6D6}" dt="2025-01-03T15:31:43.743" v="7" actId="47"/>
        <pc:sldMkLst>
          <pc:docMk/>
          <pc:sldMk cId="1174672054" sldId="316"/>
        </pc:sldMkLst>
      </pc:sldChg>
      <pc:sldChg chg="addSp delSp modSp add mod ord modClrScheme chgLayout">
        <pc:chgData name="Yihong Hu" userId="aa849063-4149-4850-b6c9-e538860e9cf8" providerId="ADAL" clId="{DF9505A4-58C2-4706-8FAA-04EFB2CDC6D6}" dt="2025-01-03T15:47:32.771" v="320" actId="20577"/>
        <pc:sldMkLst>
          <pc:docMk/>
          <pc:sldMk cId="4137951585" sldId="316"/>
        </pc:sldMkLst>
        <pc:spChg chg="mod ord">
          <ac:chgData name="Yihong Hu" userId="aa849063-4149-4850-b6c9-e538860e9cf8" providerId="ADAL" clId="{DF9505A4-58C2-4706-8FAA-04EFB2CDC6D6}" dt="2025-01-03T15:42:50.778" v="60" actId="700"/>
          <ac:spMkLst>
            <pc:docMk/>
            <pc:sldMk cId="4137951585" sldId="316"/>
            <ac:spMk id="11" creationId="{8B020BED-F3C0-9509-A616-6DFD36EB7A5A}"/>
          </ac:spMkLst>
        </pc:spChg>
        <pc:spChg chg="add del mod ord">
          <ac:chgData name="Yihong Hu" userId="aa849063-4149-4850-b6c9-e538860e9cf8" providerId="ADAL" clId="{DF9505A4-58C2-4706-8FAA-04EFB2CDC6D6}" dt="2025-01-03T15:47:32.771" v="320" actId="20577"/>
          <ac:spMkLst>
            <pc:docMk/>
            <pc:sldMk cId="4137951585" sldId="316"/>
            <ac:spMk id="12" creationId="{2E1F8E79-BEE0-5355-AD8F-2911C6C07006}"/>
          </ac:spMkLst>
        </pc:spChg>
        <pc:picChg chg="mod ord">
          <ac:chgData name="Yihong Hu" userId="aa849063-4149-4850-b6c9-e538860e9cf8" providerId="ADAL" clId="{DF9505A4-58C2-4706-8FAA-04EFB2CDC6D6}" dt="2025-01-03T15:45:09.423" v="161" actId="14826"/>
          <ac:picMkLst>
            <pc:docMk/>
            <pc:sldMk cId="4137951585" sldId="316"/>
            <ac:picMk id="7" creationId="{3513D93E-A61C-9F87-3E39-21134884ABFB}"/>
          </ac:picMkLst>
        </pc:picChg>
      </pc:sldChg>
      <pc:sldChg chg="modSp add mod">
        <pc:chgData name="Yihong Hu" userId="aa849063-4149-4850-b6c9-e538860e9cf8" providerId="ADAL" clId="{DF9505A4-58C2-4706-8FAA-04EFB2CDC6D6}" dt="2025-01-03T16:42:23.685" v="585" actId="20577"/>
        <pc:sldMkLst>
          <pc:docMk/>
          <pc:sldMk cId="1735646940" sldId="317"/>
        </pc:sldMkLst>
      </pc:sldChg>
      <pc:sldChg chg="add del">
        <pc:chgData name="Yihong Hu" userId="aa849063-4149-4850-b6c9-e538860e9cf8" providerId="ADAL" clId="{DF9505A4-58C2-4706-8FAA-04EFB2CDC6D6}" dt="2025-01-03T15:47:58.593" v="322" actId="47"/>
        <pc:sldMkLst>
          <pc:docMk/>
          <pc:sldMk cId="2369795732" sldId="317"/>
        </pc:sldMkLst>
      </pc:sldChg>
      <pc:sldChg chg="modSp add mod">
        <pc:chgData name="Yihong Hu" userId="aa849063-4149-4850-b6c9-e538860e9cf8" providerId="ADAL" clId="{DF9505A4-58C2-4706-8FAA-04EFB2CDC6D6}" dt="2025-01-03T16:45:14.099" v="792" actId="20577"/>
        <pc:sldMkLst>
          <pc:docMk/>
          <pc:sldMk cId="1720096077" sldId="318"/>
        </pc:sldMkLst>
        <pc:spChg chg="mod">
          <ac:chgData name="Yihong Hu" userId="aa849063-4149-4850-b6c9-e538860e9cf8" providerId="ADAL" clId="{DF9505A4-58C2-4706-8FAA-04EFB2CDC6D6}" dt="2025-01-03T16:43:48.485" v="650" actId="14100"/>
          <ac:spMkLst>
            <pc:docMk/>
            <pc:sldMk cId="1720096077" sldId="318"/>
            <ac:spMk id="2" creationId="{26F42FFB-FE5B-FBA2-957C-199FAEBD2E4B}"/>
          </ac:spMkLst>
        </pc:spChg>
        <pc:spChg chg="mod">
          <ac:chgData name="Yihong Hu" userId="aa849063-4149-4850-b6c9-e538860e9cf8" providerId="ADAL" clId="{DF9505A4-58C2-4706-8FAA-04EFB2CDC6D6}" dt="2025-01-03T16:45:05.980" v="781" actId="20577"/>
          <ac:spMkLst>
            <pc:docMk/>
            <pc:sldMk cId="1720096077" sldId="318"/>
            <ac:spMk id="6" creationId="{5E8F1311-D399-F285-1C77-A93341126162}"/>
          </ac:spMkLst>
        </pc:spChg>
        <pc:spChg chg="mod">
          <ac:chgData name="Yihong Hu" userId="aa849063-4149-4850-b6c9-e538860e9cf8" providerId="ADAL" clId="{DF9505A4-58C2-4706-8FAA-04EFB2CDC6D6}" dt="2025-01-03T16:45:14.099" v="792" actId="20577"/>
          <ac:spMkLst>
            <pc:docMk/>
            <pc:sldMk cId="1720096077" sldId="318"/>
            <ac:spMk id="8" creationId="{B3361529-4B56-77B3-52C9-A19920196489}"/>
          </ac:spMkLst>
        </pc:spChg>
        <pc:picChg chg="mod">
          <ac:chgData name="Yihong Hu" userId="aa849063-4149-4850-b6c9-e538860e9cf8" providerId="ADAL" clId="{DF9505A4-58C2-4706-8FAA-04EFB2CDC6D6}" dt="2025-01-03T16:43:58.020" v="652" actId="14826"/>
          <ac:picMkLst>
            <pc:docMk/>
            <pc:sldMk cId="1720096077" sldId="318"/>
            <ac:picMk id="9" creationId="{30DD7650-80CE-BFDD-40FF-A3F16360B6D5}"/>
          </ac:picMkLst>
        </pc:picChg>
        <pc:picChg chg="mod">
          <ac:chgData name="Yihong Hu" userId="aa849063-4149-4850-b6c9-e538860e9cf8" providerId="ADAL" clId="{DF9505A4-58C2-4706-8FAA-04EFB2CDC6D6}" dt="2025-01-03T16:44:15.868" v="653" actId="14826"/>
          <ac:picMkLst>
            <pc:docMk/>
            <pc:sldMk cId="1720096077" sldId="318"/>
            <ac:picMk id="11" creationId="{8ED20177-6F11-3977-4E35-B2A05F07C4A6}"/>
          </ac:picMkLst>
        </pc:picChg>
      </pc:sldChg>
      <pc:sldChg chg="modSp add del mod">
        <pc:chgData name="Yihong Hu" userId="aa849063-4149-4850-b6c9-e538860e9cf8" providerId="ADAL" clId="{DF9505A4-58C2-4706-8FAA-04EFB2CDC6D6}" dt="2025-01-03T16:43:08.300" v="632" actId="47"/>
        <pc:sldMkLst>
          <pc:docMk/>
          <pc:sldMk cId="4061650091" sldId="318"/>
        </pc:sldMkLst>
      </pc:sldChg>
      <pc:sldChg chg="modSp mod">
        <pc:chgData name="Yihong Hu" userId="aa849063-4149-4850-b6c9-e538860e9cf8" providerId="ADAL" clId="{DF9505A4-58C2-4706-8FAA-04EFB2CDC6D6}" dt="2025-01-07T16:36:08.358" v="900" actId="20577"/>
        <pc:sldMkLst>
          <pc:docMk/>
          <pc:sldMk cId="872675878" sldId="323"/>
        </pc:sldMkLst>
      </pc:sldChg>
    </pc:docChg>
  </pc:docChgLst>
  <pc:docChgLst>
    <pc:chgData name="Yihong Hu" userId="S::yihong.hu@phila.gov::aa849063-4149-4850-b6c9-e538860e9cf8" providerId="AD" clId="Web-{E65E00DC-60D2-DB34-DC2B-BE7029D880AF}"/>
    <pc:docChg chg="addSld delSld modSld sldOrd">
      <pc:chgData name="Yihong Hu" userId="S::yihong.hu@phila.gov::aa849063-4149-4850-b6c9-e538860e9cf8" providerId="AD" clId="Web-{E65E00DC-60D2-DB34-DC2B-BE7029D880AF}" dt="2025-01-07T16:21:33.299" v="169" actId="1076"/>
      <pc:docMkLst>
        <pc:docMk/>
      </pc:docMkLst>
      <pc:sldChg chg="delSp modSp">
        <pc:chgData name="Yihong Hu" userId="S::yihong.hu@phila.gov::aa849063-4149-4850-b6c9-e538860e9cf8" providerId="AD" clId="Web-{E65E00DC-60D2-DB34-DC2B-BE7029D880AF}" dt="2025-01-07T16:21:33.299" v="169" actId="1076"/>
        <pc:sldMkLst>
          <pc:docMk/>
          <pc:sldMk cId="2845886313" sldId="263"/>
        </pc:sldMkLst>
        <pc:spChg chg="mod">
          <ac:chgData name="Yihong Hu" userId="S::yihong.hu@phila.gov::aa849063-4149-4850-b6c9-e538860e9cf8" providerId="AD" clId="Web-{E65E00DC-60D2-DB34-DC2B-BE7029D880AF}" dt="2025-01-07T16:20:47.517" v="123" actId="20577"/>
          <ac:spMkLst>
            <pc:docMk/>
            <pc:sldMk cId="2845886313" sldId="263"/>
            <ac:spMk id="3" creationId="{ABBBE02F-C40D-20CE-2E15-A9A5FF608FD1}"/>
          </ac:spMkLst>
        </pc:spChg>
        <pc:spChg chg="mod">
          <ac:chgData name="Yihong Hu" userId="S::yihong.hu@phila.gov::aa849063-4149-4850-b6c9-e538860e9cf8" providerId="AD" clId="Web-{E65E00DC-60D2-DB34-DC2B-BE7029D880AF}" dt="2025-01-07T16:21:33.299" v="169" actId="1076"/>
          <ac:spMkLst>
            <pc:docMk/>
            <pc:sldMk cId="2845886313" sldId="263"/>
            <ac:spMk id="4" creationId="{F8E1B108-0792-0560-8590-221A354876D3}"/>
          </ac:spMkLst>
        </pc:spChg>
      </pc:sldChg>
      <pc:sldChg chg="modSp">
        <pc:chgData name="Yihong Hu" userId="S::yihong.hu@phila.gov::aa849063-4149-4850-b6c9-e538860e9cf8" providerId="AD" clId="Web-{E65E00DC-60D2-DB34-DC2B-BE7029D880AF}" dt="2025-01-07T15:56:01.182" v="2"/>
        <pc:sldMkLst>
          <pc:docMk/>
          <pc:sldMk cId="3177576353" sldId="308"/>
        </pc:sldMkLst>
        <pc:picChg chg="mod modCrop">
          <ac:chgData name="Yihong Hu" userId="S::yihong.hu@phila.gov::aa849063-4149-4850-b6c9-e538860e9cf8" providerId="AD" clId="Web-{E65E00DC-60D2-DB34-DC2B-BE7029D880AF}" dt="2025-01-07T15:56:01.182" v="2"/>
          <ac:picMkLst>
            <pc:docMk/>
            <pc:sldMk cId="3177576353" sldId="308"/>
            <ac:picMk id="9" creationId="{10DAA4D8-01F3-2A2B-A7B9-BFEA089CEBFD}"/>
          </ac:picMkLst>
        </pc:picChg>
      </pc:sldChg>
      <pc:sldChg chg="del">
        <pc:chgData name="Yihong Hu" userId="S::yihong.hu@phila.gov::aa849063-4149-4850-b6c9-e538860e9cf8" providerId="AD" clId="Web-{E65E00DC-60D2-DB34-DC2B-BE7029D880AF}" dt="2025-01-07T16:09:45.132" v="51"/>
        <pc:sldMkLst>
          <pc:docMk/>
          <pc:sldMk cId="1735646940" sldId="317"/>
        </pc:sldMkLst>
      </pc:sldChg>
      <pc:sldChg chg="ord">
        <pc:chgData name="Yihong Hu" userId="S::yihong.hu@phila.gov::aa849063-4149-4850-b6c9-e538860e9cf8" providerId="AD" clId="Web-{E65E00DC-60D2-DB34-DC2B-BE7029D880AF}" dt="2025-01-07T16:09:39.320" v="50"/>
        <pc:sldMkLst>
          <pc:docMk/>
          <pc:sldMk cId="1720096077" sldId="318"/>
        </pc:sldMkLst>
      </pc:sldChg>
      <pc:sldChg chg="delSp modSp">
        <pc:chgData name="Yihong Hu" userId="S::yihong.hu@phila.gov::aa849063-4149-4850-b6c9-e538860e9cf8" providerId="AD" clId="Web-{E65E00DC-60D2-DB34-DC2B-BE7029D880AF}" dt="2025-01-07T15:57:15.714" v="8"/>
        <pc:sldMkLst>
          <pc:docMk/>
          <pc:sldMk cId="2825399307" sldId="320"/>
        </pc:sldMkLst>
        <pc:spChg chg="mod">
          <ac:chgData name="Yihong Hu" userId="S::yihong.hu@phila.gov::aa849063-4149-4850-b6c9-e538860e9cf8" providerId="AD" clId="Web-{E65E00DC-60D2-DB34-DC2B-BE7029D880AF}" dt="2025-01-07T15:57:04.620" v="6" actId="20577"/>
          <ac:spMkLst>
            <pc:docMk/>
            <pc:sldMk cId="2825399307" sldId="320"/>
            <ac:spMk id="6" creationId="{827093C6-DC87-97EE-AE6A-73A61922F81E}"/>
          </ac:spMkLst>
        </pc:spChg>
        <pc:picChg chg="mod modCrop">
          <ac:chgData name="Yihong Hu" userId="S::yihong.hu@phila.gov::aa849063-4149-4850-b6c9-e538860e9cf8" providerId="AD" clId="Web-{E65E00DC-60D2-DB34-DC2B-BE7029D880AF}" dt="2025-01-07T15:57:10.433" v="7" actId="1076"/>
          <ac:picMkLst>
            <pc:docMk/>
            <pc:sldMk cId="2825399307" sldId="320"/>
            <ac:picMk id="9" creationId="{10DAA4D8-01F3-2A2B-A7B9-BFEA089CEBFD}"/>
          </ac:picMkLst>
        </pc:picChg>
      </pc:sldChg>
      <pc:sldChg chg="modSp add replId">
        <pc:chgData name="Yihong Hu" userId="S::yihong.hu@phila.gov::aa849063-4149-4850-b6c9-e538860e9cf8" providerId="AD" clId="Web-{E65E00DC-60D2-DB34-DC2B-BE7029D880AF}" dt="2025-01-07T16:02:50.829" v="42" actId="20577"/>
        <pc:sldMkLst>
          <pc:docMk/>
          <pc:sldMk cId="3839455142" sldId="321"/>
        </pc:sldMkLst>
        <pc:spChg chg="mod">
          <ac:chgData name="Yihong Hu" userId="S::yihong.hu@phila.gov::aa849063-4149-4850-b6c9-e538860e9cf8" providerId="AD" clId="Web-{E65E00DC-60D2-DB34-DC2B-BE7029D880AF}" dt="2025-01-07T15:57:43.824" v="19" actId="1076"/>
          <ac:spMkLst>
            <pc:docMk/>
            <pc:sldMk cId="3839455142" sldId="321"/>
            <ac:spMk id="2" creationId="{D69CEE0C-37B7-9FD6-C3A3-EDDE032AA78D}"/>
          </ac:spMkLst>
        </pc:spChg>
        <pc:spChg chg="mod">
          <ac:chgData name="Yihong Hu" userId="S::yihong.hu@phila.gov::aa849063-4149-4850-b6c9-e538860e9cf8" providerId="AD" clId="Web-{E65E00DC-60D2-DB34-DC2B-BE7029D880AF}" dt="2025-01-07T16:02:50.829" v="42" actId="20577"/>
          <ac:spMkLst>
            <pc:docMk/>
            <pc:sldMk cId="3839455142" sldId="321"/>
            <ac:spMk id="6" creationId="{827093C6-DC87-97EE-AE6A-73A61922F81E}"/>
          </ac:spMkLst>
        </pc:spChg>
        <pc:picChg chg="mod modCrop">
          <ac:chgData name="Yihong Hu" userId="S::yihong.hu@phila.gov::aa849063-4149-4850-b6c9-e538860e9cf8" providerId="AD" clId="Web-{E65E00DC-60D2-DB34-DC2B-BE7029D880AF}" dt="2025-01-07T16:02:03.375" v="24"/>
          <ac:picMkLst>
            <pc:docMk/>
            <pc:sldMk cId="3839455142" sldId="321"/>
            <ac:picMk id="9" creationId="{10DAA4D8-01F3-2A2B-A7B9-BFEA089CEBFD}"/>
          </ac:picMkLst>
        </pc:picChg>
      </pc:sldChg>
      <pc:sldChg chg="modSp add replId">
        <pc:chgData name="Yihong Hu" userId="S::yihong.hu@phila.gov::aa849063-4149-4850-b6c9-e538860e9cf8" providerId="AD" clId="Web-{E65E00DC-60D2-DB34-DC2B-BE7029D880AF}" dt="2025-01-07T16:03:01.251" v="49" actId="20577"/>
        <pc:sldMkLst>
          <pc:docMk/>
          <pc:sldMk cId="352054580" sldId="322"/>
        </pc:sldMkLst>
        <pc:spChg chg="mod">
          <ac:chgData name="Yihong Hu" userId="S::yihong.hu@phila.gov::aa849063-4149-4850-b6c9-e538860e9cf8" providerId="AD" clId="Web-{E65E00DC-60D2-DB34-DC2B-BE7029D880AF}" dt="2025-01-07T16:03:01.251" v="49" actId="20577"/>
          <ac:spMkLst>
            <pc:docMk/>
            <pc:sldMk cId="352054580" sldId="322"/>
            <ac:spMk id="6" creationId="{827093C6-DC87-97EE-AE6A-73A61922F81E}"/>
          </ac:spMkLst>
        </pc:spChg>
        <pc:picChg chg="mod">
          <ac:chgData name="Yihong Hu" userId="S::yihong.hu@phila.gov::aa849063-4149-4850-b6c9-e538860e9cf8" providerId="AD" clId="Web-{E65E00DC-60D2-DB34-DC2B-BE7029D880AF}" dt="2025-01-07T16:01:46.890" v="22"/>
          <ac:picMkLst>
            <pc:docMk/>
            <pc:sldMk cId="352054580" sldId="322"/>
            <ac:picMk id="9" creationId="{10DAA4D8-01F3-2A2B-A7B9-BFEA089CEBFD}"/>
          </ac:picMkLst>
        </pc:picChg>
      </pc:sldChg>
      <pc:sldChg chg="delSp modSp add replId">
        <pc:chgData name="Yihong Hu" userId="S::yihong.hu@phila.gov::aa849063-4149-4850-b6c9-e538860e9cf8" providerId="AD" clId="Web-{E65E00DC-60D2-DB34-DC2B-BE7029D880AF}" dt="2025-01-07T16:21:30.518" v="168" actId="1076"/>
        <pc:sldMkLst>
          <pc:docMk/>
          <pc:sldMk cId="872675878" sldId="323"/>
        </pc:sldMkLst>
      </pc:sldChg>
      <pc:sldChg chg="delSp add del replId">
        <pc:chgData name="Yihong Hu" userId="S::yihong.hu@phila.gov::aa849063-4149-4850-b6c9-e538860e9cf8" providerId="AD" clId="Web-{E65E00DC-60D2-DB34-DC2B-BE7029D880AF}" dt="2025-01-07T16:19:10.672" v="111"/>
        <pc:sldMkLst>
          <pc:docMk/>
          <pc:sldMk cId="987728376" sldId="323"/>
        </pc:sldMkLst>
      </pc:sldChg>
      <pc:sldChg chg="add del replId">
        <pc:chgData name="Yihong Hu" userId="S::yihong.hu@phila.gov::aa849063-4149-4850-b6c9-e538860e9cf8" providerId="AD" clId="Web-{E65E00DC-60D2-DB34-DC2B-BE7029D880AF}" dt="2025-01-07T16:20:22.267" v="116"/>
        <pc:sldMkLst>
          <pc:docMk/>
          <pc:sldMk cId="1633201504" sldId="323"/>
        </pc:sldMkLst>
      </pc:sldChg>
      <pc:sldChg chg="new del">
        <pc:chgData name="Yihong Hu" userId="S::yihong.hu@phila.gov::aa849063-4149-4850-b6c9-e538860e9cf8" providerId="AD" clId="Web-{E65E00DC-60D2-DB34-DC2B-BE7029D880AF}" dt="2025-01-07T16:19:57.688" v="115"/>
        <pc:sldMkLst>
          <pc:docMk/>
          <pc:sldMk cId="3476578864" sldId="324"/>
        </pc:sldMkLst>
      </pc:sldChg>
    </pc:docChg>
  </pc:docChgLst>
  <pc:docChgLst>
    <pc:chgData name="Yihong Hu" userId="S::yihong.hu@phila.gov::aa849063-4149-4850-b6c9-e538860e9cf8" providerId="AD" clId="Web-{6BE55E71-7616-F847-F573-50B5B854FB83}"/>
    <pc:docChg chg="addSld modSld">
      <pc:chgData name="Yihong Hu" userId="S::yihong.hu@phila.gov::aa849063-4149-4850-b6c9-e538860e9cf8" providerId="AD" clId="Web-{6BE55E71-7616-F847-F573-50B5B854FB83}" dt="2025-01-06T16:28:36.095" v="24"/>
      <pc:docMkLst>
        <pc:docMk/>
      </pc:docMkLst>
      <pc:sldChg chg="modSp">
        <pc:chgData name="Yihong Hu" userId="S::yihong.hu@phila.gov::aa849063-4149-4850-b6c9-e538860e9cf8" providerId="AD" clId="Web-{6BE55E71-7616-F847-F573-50B5B854FB83}" dt="2025-01-06T16:28:12.424" v="21" actId="1076"/>
        <pc:sldMkLst>
          <pc:docMk/>
          <pc:sldMk cId="3177576353" sldId="308"/>
        </pc:sldMkLst>
        <pc:spChg chg="mod">
          <ac:chgData name="Yihong Hu" userId="S::yihong.hu@phila.gov::aa849063-4149-4850-b6c9-e538860e9cf8" providerId="AD" clId="Web-{6BE55E71-7616-F847-F573-50B5B854FB83}" dt="2025-01-06T16:28:12.424" v="21" actId="1076"/>
          <ac:spMkLst>
            <pc:docMk/>
            <pc:sldMk cId="3177576353" sldId="308"/>
            <ac:spMk id="6" creationId="{827093C6-DC87-97EE-AE6A-73A61922F81E}"/>
          </ac:spMkLst>
        </pc:spChg>
        <pc:spChg chg="mod">
          <ac:chgData name="Yihong Hu" userId="S::yihong.hu@phila.gov::aa849063-4149-4850-b6c9-e538860e9cf8" providerId="AD" clId="Web-{6BE55E71-7616-F847-F573-50B5B854FB83}" dt="2025-01-06T16:25:07.892" v="7" actId="1076"/>
          <ac:spMkLst>
            <pc:docMk/>
            <pc:sldMk cId="3177576353" sldId="308"/>
            <ac:spMk id="8" creationId="{8EB6CDBB-F935-D3B6-F270-6C3223C6F276}"/>
          </ac:spMkLst>
        </pc:spChg>
        <pc:picChg chg="mod modCrop">
          <ac:chgData name="Yihong Hu" userId="S::yihong.hu@phila.gov::aa849063-4149-4850-b6c9-e538860e9cf8" providerId="AD" clId="Web-{6BE55E71-7616-F847-F573-50B5B854FB83}" dt="2025-01-06T16:28:07.377" v="20" actId="14100"/>
          <ac:picMkLst>
            <pc:docMk/>
            <pc:sldMk cId="3177576353" sldId="308"/>
            <ac:picMk id="9" creationId="{10DAA4D8-01F3-2A2B-A7B9-BFEA089CEBFD}"/>
          </ac:picMkLst>
        </pc:picChg>
      </pc:sldChg>
      <pc:sldChg chg="addSp delSp add replId">
        <pc:chgData name="Yihong Hu" userId="S::yihong.hu@phila.gov::aa849063-4149-4850-b6c9-e538860e9cf8" providerId="AD" clId="Web-{6BE55E71-7616-F847-F573-50B5B854FB83}" dt="2025-01-06T16:28:36.095" v="24"/>
        <pc:sldMkLst>
          <pc:docMk/>
          <pc:sldMk cId="2825399307" sldId="320"/>
        </pc:sldMkLst>
      </pc:sldChg>
    </pc:docChg>
  </pc:docChgLst>
  <pc:docChgLst>
    <pc:chgData name="Yihong Hu" userId="aa849063-4149-4850-b6c9-e538860e9cf8" providerId="ADAL" clId="{0E9B4A5B-03FD-4707-A7A3-8EAF81A13817}"/>
    <pc:docChg chg="modSld">
      <pc:chgData name="Yihong Hu" userId="aa849063-4149-4850-b6c9-e538860e9cf8" providerId="ADAL" clId="{0E9B4A5B-03FD-4707-A7A3-8EAF81A13817}" dt="2025-01-06T16:29:50.077" v="1" actId="1076"/>
      <pc:docMkLst>
        <pc:docMk/>
      </pc:docMkLst>
      <pc:sldChg chg="modSp mod">
        <pc:chgData name="Yihong Hu" userId="aa849063-4149-4850-b6c9-e538860e9cf8" providerId="ADAL" clId="{0E9B4A5B-03FD-4707-A7A3-8EAF81A13817}" dt="2025-01-06T16:29:50.077" v="1" actId="1076"/>
        <pc:sldMkLst>
          <pc:docMk/>
          <pc:sldMk cId="2825399307" sldId="320"/>
        </pc:sldMkLst>
        <pc:picChg chg="mod">
          <ac:chgData name="Yihong Hu" userId="aa849063-4149-4850-b6c9-e538860e9cf8" providerId="ADAL" clId="{0E9B4A5B-03FD-4707-A7A3-8EAF81A13817}" dt="2025-01-06T16:29:50.077" v="1" actId="1076"/>
          <ac:picMkLst>
            <pc:docMk/>
            <pc:sldMk cId="2825399307" sldId="320"/>
            <ac:picMk id="9" creationId="{10DAA4D8-01F3-2A2B-A7B9-BFEA089CEBFD}"/>
          </ac:picMkLst>
        </pc:picChg>
      </pc:sldChg>
    </pc:docChg>
  </pc:docChgLst>
</pc:chgInfo>
</file>

<file path=ppt/comments/modernComment_134_BD65F7A1.xml><?xml version="1.0" encoding="utf-8"?>
<p188:cmLst xmlns:a="http://schemas.openxmlformats.org/drawingml/2006/main" xmlns:r="http://schemas.openxmlformats.org/officeDocument/2006/relationships" xmlns:p188="http://schemas.microsoft.com/office/powerpoint/2018/8/main">
  <p188:cm id="{11A7E8B7-779D-40F4-A0C9-8EC4804BBDB4}" authorId="{572CA058-588E-9E60-439B-932139F9EE5F}" created="2025-01-03T14:45:39.626">
    <pc:sldMkLst xmlns:pc="http://schemas.microsoft.com/office/powerpoint/2013/main/command">
      <pc:docMk/>
      <pc:sldMk cId="3177576353" sldId="308"/>
    </pc:sldMkLst>
    <p188:replyLst>
      <p188:reply id="{CE3E35DD-5BF9-4A95-B69D-954ADB6D9BF2}" authorId="{8F85BB24-9AD0-D511-9589-07F469D59851}" created="2025-01-03T15:30:36.859">
        <p188:txBody>
          <a:bodyPr/>
          <a:lstStyle/>
          <a:p>
            <a:r>
              <a:rPr lang="en-US"/>
              <a:t>This is a part of the template, but we can break the rule here\</a:t>
            </a:r>
          </a:p>
        </p188:txBody>
      </p188:reply>
      <p188:reply id="{AC9F94D0-B34F-47AC-8BD9-F361CEB04F32}" authorId="{572CA058-588E-9E60-439B-932139F9EE5F}" created="2025-01-06T16:17:25.139">
        <p188:txBody>
          <a:bodyPr/>
          <a:lstStyle/>
          <a:p>
            <a:r>
              <a:rPr lang="en-US"/>
              <a:t>Yeah I think a full screen photo with a transition is more effective. </a:t>
            </a:r>
          </a:p>
        </p188:txBody>
        <p188:extLst>
          <p:ext xmlns:p="http://schemas.openxmlformats.org/presentationml/2006/main" uri="{57CB4572-C831-44C2-8A1C-0ADB6CCDFE69}">
            <p223:reactions xmlns:p223="http://schemas.microsoft.com/office/powerpoint/2022/03/main">
              <p223:rxn type="👍">
                <p223:instance time="2025-01-06T16:24:54.674" authorId="{0CB394E7-4FA5-23E0-9D40-5644181AB5BC}"/>
              </p223:rxn>
            </p223:reactions>
          </p:ext>
        </p188:extLst>
      </p188:reply>
      <p188:reply id="{94EA3C4E-8EF8-4289-8A10-9F93B26789DB}" authorId="{8F85BB24-9AD0-D511-9589-07F469D59851}" created="2025-01-06T16:30:52.372">
        <p188:txBody>
          <a:bodyPr/>
          <a:lstStyle/>
          <a:p>
            <a:r>
              <a:rPr lang="en-US"/>
              <a:t>I like the idea. I will change the photo in office tomorrow. The quality shrank when I tried to reformat it. </a:t>
            </a:r>
          </a:p>
        </p188:txBody>
      </p188:reply>
    </p188:replyLst>
    <p188:txBody>
      <a:bodyPr/>
      <a:lstStyle/>
      <a:p>
        <a:r>
          <a:rPr lang="en-US"/>
          <a:t>I think this would be better as a full bleed before/after transition. Bigger photos generally better for RCO presentations (easier if we’re on Zoom and people are looking at their phones and better if we have a small screen in a big room)</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59976E-794B-4CD4-9ED5-97CAB001EBF7}" type="datetimeFigureOut">
              <a:rPr lang="en-US" smtClean="0"/>
              <a:t>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B4BD7A-1BF6-4C16-9FAA-C10C5CAEEC67}" type="slidenum">
              <a:rPr lang="en-US" smtClean="0"/>
              <a:t>‹#›</a:t>
            </a:fld>
            <a:endParaRPr lang="en-US"/>
          </a:p>
        </p:txBody>
      </p:sp>
    </p:spTree>
    <p:extLst>
      <p:ext uri="{BB962C8B-B14F-4D97-AF65-F5344CB8AC3E}">
        <p14:creationId xmlns:p14="http://schemas.microsoft.com/office/powerpoint/2010/main" val="3255484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than 50% are vulnerable road users</a:t>
            </a:r>
          </a:p>
        </p:txBody>
      </p:sp>
      <p:sp>
        <p:nvSpPr>
          <p:cNvPr id="4" name="Slide Number Placeholder 3"/>
          <p:cNvSpPr>
            <a:spLocks noGrp="1"/>
          </p:cNvSpPr>
          <p:nvPr>
            <p:ph type="sldNum" sz="quarter" idx="5"/>
          </p:nvPr>
        </p:nvSpPr>
        <p:spPr/>
        <p:txBody>
          <a:bodyPr/>
          <a:lstStyle/>
          <a:p>
            <a:fld id="{68B4BD7A-1BF6-4C16-9FAA-C10C5CAEEC67}" type="slidenum">
              <a:rPr lang="en-US" smtClean="0"/>
              <a:t>15</a:t>
            </a:fld>
            <a:endParaRPr lang="en-US"/>
          </a:p>
        </p:txBody>
      </p:sp>
    </p:spTree>
    <p:extLst>
      <p:ext uri="{BB962C8B-B14F-4D97-AF65-F5344CB8AC3E}">
        <p14:creationId xmlns:p14="http://schemas.microsoft.com/office/powerpoint/2010/main" val="1894736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Asking for their relationship with Pan-American. </a:t>
            </a:r>
          </a:p>
        </p:txBody>
      </p:sp>
      <p:sp>
        <p:nvSpPr>
          <p:cNvPr id="4" name="Slide Number Placeholder 3"/>
          <p:cNvSpPr>
            <a:spLocks noGrp="1"/>
          </p:cNvSpPr>
          <p:nvPr>
            <p:ph type="sldNum" sz="quarter" idx="5"/>
          </p:nvPr>
        </p:nvSpPr>
        <p:spPr/>
        <p:txBody>
          <a:bodyPr/>
          <a:lstStyle/>
          <a:p>
            <a:fld id="{68B4BD7A-1BF6-4C16-9FAA-C10C5CAEEC67}" type="slidenum">
              <a:rPr lang="en-US" smtClean="0"/>
              <a:t>28</a:t>
            </a:fld>
            <a:endParaRPr lang="en-US"/>
          </a:p>
        </p:txBody>
      </p:sp>
    </p:spTree>
    <p:extLst>
      <p:ext uri="{BB962C8B-B14F-4D97-AF65-F5344CB8AC3E}">
        <p14:creationId xmlns:p14="http://schemas.microsoft.com/office/powerpoint/2010/main" val="4277546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4FD57C-D039-009A-6B68-A4ED03AE4302}"/>
              </a:ext>
            </a:extLst>
          </p:cNvPr>
          <p:cNvSpPr/>
          <p:nvPr userDrawn="1"/>
        </p:nvSpPr>
        <p:spPr>
          <a:xfrm>
            <a:off x="0" y="-6722"/>
            <a:ext cx="12192000" cy="686472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noFill/>
            </a:endParaRPr>
          </a:p>
        </p:txBody>
      </p:sp>
      <p:sp>
        <p:nvSpPr>
          <p:cNvPr id="9" name="Text Placeholder 8">
            <a:extLst>
              <a:ext uri="{FF2B5EF4-FFF2-40B4-BE49-F238E27FC236}">
                <a16:creationId xmlns:a16="http://schemas.microsoft.com/office/drawing/2014/main" id="{77A1AD02-A8BC-D497-3C19-1BC60F1881C3}"/>
              </a:ext>
            </a:extLst>
          </p:cNvPr>
          <p:cNvSpPr>
            <a:spLocks noGrp="1"/>
          </p:cNvSpPr>
          <p:nvPr>
            <p:ph type="body" sz="quarter" idx="13" hasCustomPrompt="1"/>
          </p:nvPr>
        </p:nvSpPr>
        <p:spPr>
          <a:xfrm>
            <a:off x="0" y="5325535"/>
            <a:ext cx="12192000" cy="369332"/>
          </a:xfrm>
          <a:prstGeom prst="rect">
            <a:avLst/>
          </a:prstGeom>
        </p:spPr>
        <p:txBody>
          <a:bodyPr wrap="square" anchor="t">
            <a:spAutoFit/>
          </a:bodyPr>
          <a:lstStyle>
            <a:lvl1pPr marL="0" indent="0" algn="ctr">
              <a:lnSpc>
                <a:spcPct val="100000"/>
              </a:lnSpc>
              <a:buNone/>
              <a:defRPr sz="1800" b="1" i="0">
                <a:solidFill>
                  <a:schemeClr val="bg1"/>
                </a:solidFill>
                <a:latin typeface="Aptos" panose="020B0004020202020204" pitchFamily="34" charset="0"/>
              </a:defRPr>
            </a:lvl1pPr>
          </a:lstStyle>
          <a:p>
            <a:pPr lvl="0"/>
            <a:r>
              <a:rPr lang="en-US"/>
              <a:t>*Organization</a:t>
            </a:r>
          </a:p>
        </p:txBody>
      </p:sp>
      <p:sp>
        <p:nvSpPr>
          <p:cNvPr id="2" name="Text Placeholder 8">
            <a:extLst>
              <a:ext uri="{FF2B5EF4-FFF2-40B4-BE49-F238E27FC236}">
                <a16:creationId xmlns:a16="http://schemas.microsoft.com/office/drawing/2014/main" id="{096FCDF1-2277-D322-1235-6475CB3E58A7}"/>
              </a:ext>
            </a:extLst>
          </p:cNvPr>
          <p:cNvSpPr>
            <a:spLocks noGrp="1"/>
          </p:cNvSpPr>
          <p:nvPr>
            <p:ph type="body" sz="quarter" idx="14" hasCustomPrompt="1"/>
          </p:nvPr>
        </p:nvSpPr>
        <p:spPr>
          <a:xfrm>
            <a:off x="0" y="3652654"/>
            <a:ext cx="12192000" cy="604781"/>
          </a:xfrm>
          <a:prstGeom prst="rect">
            <a:avLst/>
          </a:prstGeom>
        </p:spPr>
        <p:txBody>
          <a:bodyPr wrap="square" anchor="ctr">
            <a:spAutoFit/>
          </a:bodyPr>
          <a:lstStyle>
            <a:lvl1pPr marL="0" indent="0" algn="ctr">
              <a:buNone/>
              <a:defRPr sz="3600" b="1" i="0">
                <a:solidFill>
                  <a:schemeClr val="bg1"/>
                </a:solidFill>
                <a:latin typeface="Aptos ExtraBold" panose="020B0004020202020204" pitchFamily="34" charset="0"/>
              </a:defRPr>
            </a:lvl1pPr>
          </a:lstStyle>
          <a:p>
            <a:pPr lvl="0"/>
            <a:r>
              <a:rPr lang="en-US"/>
              <a:t>*TITLE</a:t>
            </a:r>
          </a:p>
        </p:txBody>
      </p:sp>
      <p:sp>
        <p:nvSpPr>
          <p:cNvPr id="3" name="Text Placeholder 8">
            <a:extLst>
              <a:ext uri="{FF2B5EF4-FFF2-40B4-BE49-F238E27FC236}">
                <a16:creationId xmlns:a16="http://schemas.microsoft.com/office/drawing/2014/main" id="{4D91CF31-6A57-A1AA-5899-4CEB000DA55A}"/>
              </a:ext>
            </a:extLst>
          </p:cNvPr>
          <p:cNvSpPr>
            <a:spLocks noGrp="1"/>
          </p:cNvSpPr>
          <p:nvPr>
            <p:ph type="body" sz="quarter" idx="16" hasCustomPrompt="1"/>
          </p:nvPr>
        </p:nvSpPr>
        <p:spPr>
          <a:xfrm>
            <a:off x="0" y="6091767"/>
            <a:ext cx="12192000" cy="369332"/>
          </a:xfrm>
          <a:prstGeom prst="rect">
            <a:avLst/>
          </a:prstGeom>
        </p:spPr>
        <p:txBody>
          <a:bodyPr wrap="square" anchor="t">
            <a:spAutoFit/>
          </a:bodyPr>
          <a:lstStyle>
            <a:lvl1pPr marL="0" indent="0" algn="ctr">
              <a:lnSpc>
                <a:spcPct val="100000"/>
              </a:lnSpc>
              <a:buNone/>
              <a:defRPr sz="1800" b="1" i="0">
                <a:solidFill>
                  <a:schemeClr val="bg1"/>
                </a:solidFill>
                <a:latin typeface="Aptos" panose="020B0004020202020204" pitchFamily="34" charset="0"/>
              </a:defRPr>
            </a:lvl1pPr>
          </a:lstStyle>
          <a:p>
            <a:pPr lvl="0"/>
            <a:r>
              <a:rPr lang="en-US"/>
              <a:t>*Date</a:t>
            </a:r>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ntent Slide 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838B3F-C250-F6B8-3E98-792772EF3C32}"/>
              </a:ext>
            </a:extLst>
          </p:cNvPr>
          <p:cNvSpPr/>
          <p:nvPr userDrawn="1"/>
        </p:nvSpPr>
        <p:spPr>
          <a:xfrm>
            <a:off x="0" y="6171272"/>
            <a:ext cx="12192000" cy="6867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2">
            <a:extLst>
              <a:ext uri="{FF2B5EF4-FFF2-40B4-BE49-F238E27FC236}">
                <a16:creationId xmlns:a16="http://schemas.microsoft.com/office/drawing/2014/main" id="{4BC441F6-23E1-B4A1-AD2B-75CE3917024B}"/>
              </a:ext>
            </a:extLst>
          </p:cNvPr>
          <p:cNvSpPr>
            <a:spLocks noGrp="1"/>
          </p:cNvSpPr>
          <p:nvPr>
            <p:ph type="pic" sz="quarter" idx="14" hasCustomPrompt="1"/>
          </p:nvPr>
        </p:nvSpPr>
        <p:spPr>
          <a:xfrm>
            <a:off x="6096000" y="0"/>
            <a:ext cx="6096000" cy="6170344"/>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pic>
        <p:nvPicPr>
          <p:cNvPr id="4" name="Picture 15">
            <a:extLst>
              <a:ext uri="{FF2B5EF4-FFF2-40B4-BE49-F238E27FC236}">
                <a16:creationId xmlns:a16="http://schemas.microsoft.com/office/drawing/2014/main" id="{F6679267-9FBF-DB02-B637-6E9096F59FF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5" name="Picture 16">
            <a:extLst>
              <a:ext uri="{FF2B5EF4-FFF2-40B4-BE49-F238E27FC236}">
                <a16:creationId xmlns:a16="http://schemas.microsoft.com/office/drawing/2014/main" id="{FA9D0C83-E31E-C3C4-509D-1FB6BF2F3C7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8" name="Text Placeholder 7">
            <a:extLst>
              <a:ext uri="{FF2B5EF4-FFF2-40B4-BE49-F238E27FC236}">
                <a16:creationId xmlns:a16="http://schemas.microsoft.com/office/drawing/2014/main" id="{2FF562E3-F4EB-1AAC-A8D0-763FB2E2705C}"/>
              </a:ext>
            </a:extLst>
          </p:cNvPr>
          <p:cNvSpPr>
            <a:spLocks noGrp="1"/>
          </p:cNvSpPr>
          <p:nvPr>
            <p:ph type="body" sz="quarter" idx="16" hasCustomPrompt="1"/>
          </p:nvPr>
        </p:nvSpPr>
        <p:spPr>
          <a:xfrm>
            <a:off x="1" y="2707588"/>
            <a:ext cx="6095999" cy="1442831"/>
          </a:xfrm>
          <a:prstGeom prst="rect">
            <a:avLst/>
          </a:prstGeom>
        </p:spPr>
        <p:txBody>
          <a:bodyPr wrap="square" lIns="457200" tIns="457200" rIns="457200" bIns="457200" anchor="ctr">
            <a:spAutoFit/>
          </a:bodyPr>
          <a:lstStyle>
            <a:lvl1pPr marL="0" indent="0">
              <a:lnSpc>
                <a:spcPct val="130000"/>
              </a:lnSpc>
              <a:spcBef>
                <a:spcPts val="0"/>
              </a:spcBef>
              <a:spcAft>
                <a:spcPts val="1200"/>
              </a:spcAft>
              <a:buNone/>
              <a:defRPr sz="2800" b="0">
                <a:latin typeface="Aptos" panose="020B0004020202020204" pitchFamily="34" charset="0"/>
              </a:defRPr>
            </a:lvl1pPr>
          </a:lstStyle>
          <a:p>
            <a:pPr lvl="0"/>
            <a:r>
              <a:rPr lang="en-US"/>
              <a:t>Text</a:t>
            </a:r>
          </a:p>
        </p:txBody>
      </p:sp>
      <p:sp>
        <p:nvSpPr>
          <p:cNvPr id="12" name="Text Placeholder 7">
            <a:extLst>
              <a:ext uri="{FF2B5EF4-FFF2-40B4-BE49-F238E27FC236}">
                <a16:creationId xmlns:a16="http://schemas.microsoft.com/office/drawing/2014/main" id="{F575B443-7151-80B8-2FA2-DDF7D8BDE2DC}"/>
              </a:ext>
            </a:extLst>
          </p:cNvPr>
          <p:cNvSpPr>
            <a:spLocks noGrp="1"/>
          </p:cNvSpPr>
          <p:nvPr>
            <p:ph type="body" sz="quarter" idx="15" hasCustomPrompt="1"/>
          </p:nvPr>
        </p:nvSpPr>
        <p:spPr>
          <a:xfrm>
            <a:off x="0" y="0"/>
            <a:ext cx="6095999" cy="1537024"/>
          </a:xfrm>
          <a:prstGeom prst="rect">
            <a:avLst/>
          </a:prstGeom>
        </p:spPr>
        <p:txBody>
          <a:bodyPr wrap="square" lIns="457200" tIns="457200" rIns="457200" bIns="457200">
            <a:spAutoFit/>
          </a:bodyPr>
          <a:lstStyle>
            <a:lvl1pPr marL="0" indent="0">
              <a:lnSpc>
                <a:spcPct val="80000"/>
              </a:lnSpc>
              <a:spcBef>
                <a:spcPts val="0"/>
              </a:spcBef>
              <a:buNone/>
              <a:defRPr sz="4800" b="1">
                <a:latin typeface="Aptos" panose="020B0004020202020204" pitchFamily="34" charset="0"/>
              </a:defRPr>
            </a:lvl1pPr>
          </a:lstStyle>
          <a:p>
            <a:pPr lvl="0"/>
            <a:r>
              <a:rPr lang="en-US"/>
              <a:t>Title</a:t>
            </a:r>
          </a:p>
        </p:txBody>
      </p:sp>
      <p:sp>
        <p:nvSpPr>
          <p:cNvPr id="7" name="Text Placeholder 10">
            <a:extLst>
              <a:ext uri="{FF2B5EF4-FFF2-40B4-BE49-F238E27FC236}">
                <a16:creationId xmlns:a16="http://schemas.microsoft.com/office/drawing/2014/main" id="{D351D155-7591-6A54-BB44-4199EE688465}"/>
              </a:ext>
            </a:extLst>
          </p:cNvPr>
          <p:cNvSpPr>
            <a:spLocks noGrp="1"/>
          </p:cNvSpPr>
          <p:nvPr>
            <p:ph type="body" sz="quarter" idx="17" hasCustomPrompt="1"/>
          </p:nvPr>
        </p:nvSpPr>
        <p:spPr>
          <a:xfrm>
            <a:off x="0" y="5633323"/>
            <a:ext cx="6095999" cy="536557"/>
          </a:xfrm>
          <a:prstGeom prst="rect">
            <a:avLst/>
          </a:prstGeom>
        </p:spPr>
        <p:txBody>
          <a:bodyPr wrap="square" lIns="457200" tIns="182880" rIns="182880" bIns="182880" anchor="b" anchorCtr="0">
            <a:spAutoFit/>
          </a:bodyPr>
          <a:lstStyle>
            <a:lvl1pPr marL="0" indent="0" algn="l">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3" name="TextBox 2">
            <a:extLst>
              <a:ext uri="{FF2B5EF4-FFF2-40B4-BE49-F238E27FC236}">
                <a16:creationId xmlns:a16="http://schemas.microsoft.com/office/drawing/2014/main" id="{B932FC7D-4860-951C-120A-3F9893B1C878}"/>
              </a:ext>
            </a:extLst>
          </p:cNvPr>
          <p:cNvSpPr txBox="1"/>
          <p:nvPr userDrawn="1"/>
        </p:nvSpPr>
        <p:spPr>
          <a:xfrm>
            <a:off x="0" y="6170344"/>
            <a:ext cx="1219200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1324213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ontent Slide Bla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FA5551C-2C97-936A-31FC-99F81D3DCB0F}"/>
              </a:ext>
            </a:extLst>
          </p:cNvPr>
          <p:cNvSpPr/>
          <p:nvPr userDrawn="1"/>
        </p:nvSpPr>
        <p:spPr>
          <a:xfrm>
            <a:off x="0" y="6171272"/>
            <a:ext cx="12192000" cy="6867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2">
            <a:extLst>
              <a:ext uri="{FF2B5EF4-FFF2-40B4-BE49-F238E27FC236}">
                <a16:creationId xmlns:a16="http://schemas.microsoft.com/office/drawing/2014/main" id="{4BC441F6-23E1-B4A1-AD2B-75CE3917024B}"/>
              </a:ext>
            </a:extLst>
          </p:cNvPr>
          <p:cNvSpPr>
            <a:spLocks noGrp="1"/>
          </p:cNvSpPr>
          <p:nvPr>
            <p:ph type="pic" sz="quarter" idx="14" hasCustomPrompt="1"/>
          </p:nvPr>
        </p:nvSpPr>
        <p:spPr>
          <a:xfrm>
            <a:off x="3609975" y="0"/>
            <a:ext cx="8582025" cy="6170344"/>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pic>
        <p:nvPicPr>
          <p:cNvPr id="5" name="Picture 15">
            <a:extLst>
              <a:ext uri="{FF2B5EF4-FFF2-40B4-BE49-F238E27FC236}">
                <a16:creationId xmlns:a16="http://schemas.microsoft.com/office/drawing/2014/main" id="{0DE3D01B-BC02-C77F-AF54-A689880F66F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6" name="Picture 16">
            <a:extLst>
              <a:ext uri="{FF2B5EF4-FFF2-40B4-BE49-F238E27FC236}">
                <a16:creationId xmlns:a16="http://schemas.microsoft.com/office/drawing/2014/main" id="{9B542EB8-C658-7661-3A0E-8C553854069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10" name="Text Placeholder 7">
            <a:extLst>
              <a:ext uri="{FF2B5EF4-FFF2-40B4-BE49-F238E27FC236}">
                <a16:creationId xmlns:a16="http://schemas.microsoft.com/office/drawing/2014/main" id="{1B8C25EB-43CF-CBB9-4106-A5767420BBA9}"/>
              </a:ext>
            </a:extLst>
          </p:cNvPr>
          <p:cNvSpPr>
            <a:spLocks noGrp="1"/>
          </p:cNvSpPr>
          <p:nvPr>
            <p:ph type="body" sz="quarter" idx="16" hasCustomPrompt="1"/>
          </p:nvPr>
        </p:nvSpPr>
        <p:spPr>
          <a:xfrm>
            <a:off x="1" y="2707588"/>
            <a:ext cx="3609975" cy="1442831"/>
          </a:xfrm>
          <a:prstGeom prst="rect">
            <a:avLst/>
          </a:prstGeom>
        </p:spPr>
        <p:txBody>
          <a:bodyPr wrap="square" lIns="457200" tIns="457200" rIns="457200" bIns="457200" anchor="ctr">
            <a:spAutoFit/>
          </a:bodyPr>
          <a:lstStyle>
            <a:lvl1pPr marL="0" indent="0">
              <a:lnSpc>
                <a:spcPct val="130000"/>
              </a:lnSpc>
              <a:spcBef>
                <a:spcPts val="0"/>
              </a:spcBef>
              <a:spcAft>
                <a:spcPts val="1200"/>
              </a:spcAft>
              <a:buNone/>
              <a:defRPr sz="2800" b="0">
                <a:latin typeface="Aptos" panose="020B0004020202020204" pitchFamily="34" charset="0"/>
              </a:defRPr>
            </a:lvl1pPr>
          </a:lstStyle>
          <a:p>
            <a:pPr lvl="0"/>
            <a:r>
              <a:rPr lang="en-US"/>
              <a:t>Text</a:t>
            </a:r>
          </a:p>
        </p:txBody>
      </p:sp>
      <p:sp>
        <p:nvSpPr>
          <p:cNvPr id="13" name="Text Placeholder 7">
            <a:extLst>
              <a:ext uri="{FF2B5EF4-FFF2-40B4-BE49-F238E27FC236}">
                <a16:creationId xmlns:a16="http://schemas.microsoft.com/office/drawing/2014/main" id="{B4957E02-039B-4C34-3CDB-6B218840A313}"/>
              </a:ext>
            </a:extLst>
          </p:cNvPr>
          <p:cNvSpPr>
            <a:spLocks noGrp="1"/>
          </p:cNvSpPr>
          <p:nvPr>
            <p:ph type="body" sz="quarter" idx="15" hasCustomPrompt="1"/>
          </p:nvPr>
        </p:nvSpPr>
        <p:spPr>
          <a:xfrm>
            <a:off x="0" y="0"/>
            <a:ext cx="3609975" cy="1537024"/>
          </a:xfrm>
          <a:prstGeom prst="rect">
            <a:avLst/>
          </a:prstGeom>
        </p:spPr>
        <p:txBody>
          <a:bodyPr wrap="square" lIns="457200" tIns="457200" rIns="457200" bIns="457200">
            <a:spAutoFit/>
          </a:bodyPr>
          <a:lstStyle>
            <a:lvl1pPr marL="0" indent="0">
              <a:lnSpc>
                <a:spcPct val="80000"/>
              </a:lnSpc>
              <a:spcBef>
                <a:spcPts val="0"/>
              </a:spcBef>
              <a:buNone/>
              <a:defRPr sz="4800" b="1">
                <a:latin typeface="Aptos" panose="020B0004020202020204" pitchFamily="34" charset="0"/>
              </a:defRPr>
            </a:lvl1pPr>
          </a:lstStyle>
          <a:p>
            <a:pPr lvl="0"/>
            <a:r>
              <a:rPr lang="en-US"/>
              <a:t>Title</a:t>
            </a:r>
          </a:p>
        </p:txBody>
      </p:sp>
      <p:sp>
        <p:nvSpPr>
          <p:cNvPr id="4" name="Text Placeholder 10">
            <a:extLst>
              <a:ext uri="{FF2B5EF4-FFF2-40B4-BE49-F238E27FC236}">
                <a16:creationId xmlns:a16="http://schemas.microsoft.com/office/drawing/2014/main" id="{805E49E9-8F49-32B2-0812-EC492824F927}"/>
              </a:ext>
            </a:extLst>
          </p:cNvPr>
          <p:cNvSpPr>
            <a:spLocks noGrp="1"/>
          </p:cNvSpPr>
          <p:nvPr>
            <p:ph type="body" sz="quarter" idx="17" hasCustomPrompt="1"/>
          </p:nvPr>
        </p:nvSpPr>
        <p:spPr>
          <a:xfrm>
            <a:off x="0" y="5633787"/>
            <a:ext cx="3609974" cy="536557"/>
          </a:xfrm>
          <a:prstGeom prst="rect">
            <a:avLst/>
          </a:prstGeom>
        </p:spPr>
        <p:txBody>
          <a:bodyPr wrap="square" lIns="457200" tIns="182880" rIns="182880" bIns="182880" anchor="b" anchorCtr="0">
            <a:spAutoFit/>
          </a:bodyPr>
          <a:lstStyle>
            <a:lvl1pPr marL="0" indent="0" algn="l">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3" name="TextBox 2">
            <a:extLst>
              <a:ext uri="{FF2B5EF4-FFF2-40B4-BE49-F238E27FC236}">
                <a16:creationId xmlns:a16="http://schemas.microsoft.com/office/drawing/2014/main" id="{C642FC33-0D54-7ABA-AE03-C7A8EC2FAB29}"/>
              </a:ext>
            </a:extLst>
          </p:cNvPr>
          <p:cNvSpPr txBox="1"/>
          <p:nvPr userDrawn="1"/>
        </p:nvSpPr>
        <p:spPr>
          <a:xfrm>
            <a:off x="0" y="6170344"/>
            <a:ext cx="1219200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10926873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ontent Slide 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87C528C-3E82-02A6-8283-D8F993369F2A}"/>
              </a:ext>
            </a:extLst>
          </p:cNvPr>
          <p:cNvSpPr/>
          <p:nvPr userDrawn="1"/>
        </p:nvSpPr>
        <p:spPr>
          <a:xfrm>
            <a:off x="0" y="6171272"/>
            <a:ext cx="12192000" cy="6867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2">
            <a:extLst>
              <a:ext uri="{FF2B5EF4-FFF2-40B4-BE49-F238E27FC236}">
                <a16:creationId xmlns:a16="http://schemas.microsoft.com/office/drawing/2014/main" id="{4BC441F6-23E1-B4A1-AD2B-75CE3917024B}"/>
              </a:ext>
            </a:extLst>
          </p:cNvPr>
          <p:cNvSpPr>
            <a:spLocks noGrp="1"/>
          </p:cNvSpPr>
          <p:nvPr>
            <p:ph type="pic" sz="quarter" idx="14" hasCustomPrompt="1"/>
          </p:nvPr>
        </p:nvSpPr>
        <p:spPr>
          <a:xfrm>
            <a:off x="1" y="0"/>
            <a:ext cx="12192000" cy="6170344"/>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3" name="Text Placeholder 7">
            <a:extLst>
              <a:ext uri="{FF2B5EF4-FFF2-40B4-BE49-F238E27FC236}">
                <a16:creationId xmlns:a16="http://schemas.microsoft.com/office/drawing/2014/main" id="{629D3535-A4F4-F4D6-6499-4F8C1C6334D3}"/>
              </a:ext>
            </a:extLst>
          </p:cNvPr>
          <p:cNvSpPr>
            <a:spLocks noGrp="1"/>
          </p:cNvSpPr>
          <p:nvPr>
            <p:ph type="body" sz="quarter" idx="15" hasCustomPrompt="1"/>
          </p:nvPr>
        </p:nvSpPr>
        <p:spPr>
          <a:xfrm>
            <a:off x="1" y="687656"/>
            <a:ext cx="6095006" cy="1019253"/>
          </a:xfrm>
          <a:prstGeom prst="rect">
            <a:avLst/>
          </a:prstGeom>
          <a:solidFill>
            <a:schemeClr val="tx1"/>
          </a:solidFill>
        </p:spPr>
        <p:txBody>
          <a:bodyPr wrap="square" lIns="228600" tIns="228600" rIns="228600" bIns="228600" anchor="ctr">
            <a:spAutoFit/>
          </a:bodyPr>
          <a:lstStyle>
            <a:lvl1pPr marL="0" indent="0">
              <a:buNone/>
              <a:defRPr sz="4000" b="1">
                <a:solidFill>
                  <a:schemeClr val="bg1"/>
                </a:solidFill>
                <a:latin typeface="Aptos" panose="020B0004020202020204" pitchFamily="34" charset="0"/>
              </a:defRPr>
            </a:lvl1pPr>
          </a:lstStyle>
          <a:p>
            <a:pPr lvl="0"/>
            <a:r>
              <a:rPr lang="en-US"/>
              <a:t>Text</a:t>
            </a:r>
          </a:p>
        </p:txBody>
      </p:sp>
      <p:pic>
        <p:nvPicPr>
          <p:cNvPr id="5" name="Picture 15">
            <a:extLst>
              <a:ext uri="{FF2B5EF4-FFF2-40B4-BE49-F238E27FC236}">
                <a16:creationId xmlns:a16="http://schemas.microsoft.com/office/drawing/2014/main" id="{ED164D87-BA66-C47B-0DD7-A851E05864E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6" name="Picture 16">
            <a:extLst>
              <a:ext uri="{FF2B5EF4-FFF2-40B4-BE49-F238E27FC236}">
                <a16:creationId xmlns:a16="http://schemas.microsoft.com/office/drawing/2014/main" id="{BCBB1BBB-75C8-B05C-522A-7BCA0DD45D7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9" name="TextBox 8">
            <a:extLst>
              <a:ext uri="{FF2B5EF4-FFF2-40B4-BE49-F238E27FC236}">
                <a16:creationId xmlns:a16="http://schemas.microsoft.com/office/drawing/2014/main" id="{20A4BD8C-7CE6-8350-9CB1-B27134613924}"/>
              </a:ext>
            </a:extLst>
          </p:cNvPr>
          <p:cNvSpPr txBox="1"/>
          <p:nvPr userDrawn="1"/>
        </p:nvSpPr>
        <p:spPr>
          <a:xfrm>
            <a:off x="0" y="6170344"/>
            <a:ext cx="1219200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
        <p:nvSpPr>
          <p:cNvPr id="11" name="Text Placeholder 10">
            <a:extLst>
              <a:ext uri="{FF2B5EF4-FFF2-40B4-BE49-F238E27FC236}">
                <a16:creationId xmlns:a16="http://schemas.microsoft.com/office/drawing/2014/main" id="{8B7B72CA-DDDC-C742-B609-EEC20ACC5F18}"/>
              </a:ext>
            </a:extLst>
          </p:cNvPr>
          <p:cNvSpPr>
            <a:spLocks noGrp="1"/>
          </p:cNvSpPr>
          <p:nvPr>
            <p:ph type="body" sz="quarter" idx="17" hasCustomPrompt="1"/>
          </p:nvPr>
        </p:nvSpPr>
        <p:spPr>
          <a:xfrm>
            <a:off x="-1" y="5633787"/>
            <a:ext cx="6095005" cy="536557"/>
          </a:xfrm>
          <a:prstGeom prst="rect">
            <a:avLst/>
          </a:prstGeom>
        </p:spPr>
        <p:txBody>
          <a:bodyPr wrap="square" lIns="457200" tIns="182880" rIns="182880" bIns="182880" anchor="b" anchorCtr="0">
            <a:spAutoFit/>
          </a:bodyPr>
          <a:lstStyle>
            <a:lvl1pPr marL="0" indent="0" algn="l">
              <a:spcBef>
                <a:spcPts val="0"/>
              </a:spcBef>
              <a:buNone/>
              <a:defRPr sz="1200" b="1">
                <a:solidFill>
                  <a:schemeClr val="bg1"/>
                </a:solidFill>
                <a:latin typeface="Aptos" panose="020B0004020202020204" pitchFamily="34" charset="0"/>
              </a:defRPr>
            </a:lvl1pPr>
          </a:lstStyle>
          <a:p>
            <a:pPr lvl="0"/>
            <a:r>
              <a:rPr lang="en-US"/>
              <a:t>*Source</a:t>
            </a:r>
          </a:p>
        </p:txBody>
      </p:sp>
    </p:spTree>
    <p:extLst>
      <p:ext uri="{BB962C8B-B14F-4D97-AF65-F5344CB8AC3E}">
        <p14:creationId xmlns:p14="http://schemas.microsoft.com/office/powerpoint/2010/main" val="2542754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Content Slide 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87C528C-3E82-02A6-8283-D8F993369F2A}"/>
              </a:ext>
            </a:extLst>
          </p:cNvPr>
          <p:cNvSpPr/>
          <p:nvPr userDrawn="1"/>
        </p:nvSpPr>
        <p:spPr>
          <a:xfrm>
            <a:off x="0" y="6171272"/>
            <a:ext cx="12192000" cy="6867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2">
            <a:extLst>
              <a:ext uri="{FF2B5EF4-FFF2-40B4-BE49-F238E27FC236}">
                <a16:creationId xmlns:a16="http://schemas.microsoft.com/office/drawing/2014/main" id="{4BC441F6-23E1-B4A1-AD2B-75CE3917024B}"/>
              </a:ext>
            </a:extLst>
          </p:cNvPr>
          <p:cNvSpPr>
            <a:spLocks noGrp="1"/>
          </p:cNvSpPr>
          <p:nvPr>
            <p:ph type="pic" sz="quarter" idx="14" hasCustomPrompt="1"/>
          </p:nvPr>
        </p:nvSpPr>
        <p:spPr>
          <a:xfrm>
            <a:off x="1" y="0"/>
            <a:ext cx="12192000" cy="6170344"/>
          </a:xfrm>
          <a:prstGeom prst="rect">
            <a:avLst/>
          </a:prstGeom>
          <a:pattFill prst="dkDnDiag">
            <a:fgClr>
              <a:schemeClr val="tx1"/>
            </a:fgClr>
            <a:bgClr>
              <a:schemeClr val="bg1"/>
            </a:bgClr>
          </a:pattFill>
        </p:spPr>
        <p:txBody>
          <a:bodyPr anchor="ctr"/>
          <a:lstStyle>
            <a:lvl1pPr marL="0" indent="0" algn="l">
              <a:buNone/>
              <a:defRPr sz="8000" b="1">
                <a:solidFill>
                  <a:schemeClr val="bg1"/>
                </a:solidFill>
                <a:latin typeface="Aptos" panose="020B0004020202020204" pitchFamily="34" charset="0"/>
              </a:defRPr>
            </a:lvl1pPr>
          </a:lstStyle>
          <a:p>
            <a:r>
              <a:rPr lang="en-US"/>
              <a:t>IMAGE</a:t>
            </a:r>
          </a:p>
        </p:txBody>
      </p:sp>
      <p:sp>
        <p:nvSpPr>
          <p:cNvPr id="3" name="Text Placeholder 7">
            <a:extLst>
              <a:ext uri="{FF2B5EF4-FFF2-40B4-BE49-F238E27FC236}">
                <a16:creationId xmlns:a16="http://schemas.microsoft.com/office/drawing/2014/main" id="{629D3535-A4F4-F4D6-6499-4F8C1C6334D3}"/>
              </a:ext>
            </a:extLst>
          </p:cNvPr>
          <p:cNvSpPr>
            <a:spLocks noGrp="1"/>
          </p:cNvSpPr>
          <p:nvPr>
            <p:ph type="body" sz="quarter" idx="15" hasCustomPrompt="1"/>
          </p:nvPr>
        </p:nvSpPr>
        <p:spPr>
          <a:xfrm>
            <a:off x="0" y="2185279"/>
            <a:ext cx="12191999" cy="1799788"/>
          </a:xfrm>
          <a:prstGeom prst="rect">
            <a:avLst/>
          </a:prstGeom>
          <a:noFill/>
        </p:spPr>
        <p:txBody>
          <a:bodyPr wrap="square" lIns="228600" tIns="228600" rIns="228600" bIns="228600" anchor="ctr">
            <a:spAutoFit/>
          </a:bodyPr>
          <a:lstStyle>
            <a:lvl1pPr marL="0" indent="0" algn="ctr">
              <a:buNone/>
              <a:defRPr sz="9600" b="1">
                <a:solidFill>
                  <a:schemeClr val="bg1"/>
                </a:solidFill>
                <a:latin typeface="Aptos" panose="020B0004020202020204" pitchFamily="34" charset="0"/>
              </a:defRPr>
            </a:lvl1pPr>
          </a:lstStyle>
          <a:p>
            <a:pPr lvl="0"/>
            <a:r>
              <a:rPr lang="en-US"/>
              <a:t>Text</a:t>
            </a:r>
          </a:p>
        </p:txBody>
      </p:sp>
      <p:pic>
        <p:nvPicPr>
          <p:cNvPr id="5" name="Picture 15">
            <a:extLst>
              <a:ext uri="{FF2B5EF4-FFF2-40B4-BE49-F238E27FC236}">
                <a16:creationId xmlns:a16="http://schemas.microsoft.com/office/drawing/2014/main" id="{ED164D87-BA66-C47B-0DD7-A851E05864E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6" name="Picture 16">
            <a:extLst>
              <a:ext uri="{FF2B5EF4-FFF2-40B4-BE49-F238E27FC236}">
                <a16:creationId xmlns:a16="http://schemas.microsoft.com/office/drawing/2014/main" id="{BCBB1BBB-75C8-B05C-522A-7BCA0DD45D7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9" name="TextBox 8">
            <a:extLst>
              <a:ext uri="{FF2B5EF4-FFF2-40B4-BE49-F238E27FC236}">
                <a16:creationId xmlns:a16="http://schemas.microsoft.com/office/drawing/2014/main" id="{20A4BD8C-7CE6-8350-9CB1-B27134613924}"/>
              </a:ext>
            </a:extLst>
          </p:cNvPr>
          <p:cNvSpPr txBox="1"/>
          <p:nvPr userDrawn="1"/>
        </p:nvSpPr>
        <p:spPr>
          <a:xfrm>
            <a:off x="0" y="6170344"/>
            <a:ext cx="1219200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
        <p:nvSpPr>
          <p:cNvPr id="11" name="Text Placeholder 10">
            <a:extLst>
              <a:ext uri="{FF2B5EF4-FFF2-40B4-BE49-F238E27FC236}">
                <a16:creationId xmlns:a16="http://schemas.microsoft.com/office/drawing/2014/main" id="{8B7B72CA-DDDC-C742-B609-EEC20ACC5F18}"/>
              </a:ext>
            </a:extLst>
          </p:cNvPr>
          <p:cNvSpPr>
            <a:spLocks noGrp="1"/>
          </p:cNvSpPr>
          <p:nvPr>
            <p:ph type="body" sz="quarter" idx="17" hasCustomPrompt="1"/>
          </p:nvPr>
        </p:nvSpPr>
        <p:spPr>
          <a:xfrm>
            <a:off x="-1" y="5633787"/>
            <a:ext cx="6095005" cy="536557"/>
          </a:xfrm>
          <a:prstGeom prst="rect">
            <a:avLst/>
          </a:prstGeom>
        </p:spPr>
        <p:txBody>
          <a:bodyPr wrap="square" lIns="457200" tIns="182880" rIns="182880" bIns="182880" anchor="b" anchorCtr="0">
            <a:spAutoFit/>
          </a:bodyPr>
          <a:lstStyle>
            <a:lvl1pPr marL="0" indent="0" algn="l">
              <a:spcBef>
                <a:spcPts val="0"/>
              </a:spcBef>
              <a:buNone/>
              <a:defRPr sz="1200" b="1">
                <a:solidFill>
                  <a:schemeClr val="bg1"/>
                </a:solidFill>
                <a:latin typeface="Aptos" panose="020B0004020202020204" pitchFamily="34" charset="0"/>
              </a:defRPr>
            </a:lvl1pPr>
          </a:lstStyle>
          <a:p>
            <a:pPr lvl="0"/>
            <a:r>
              <a:rPr lang="en-US"/>
              <a:t>*Source</a:t>
            </a:r>
          </a:p>
        </p:txBody>
      </p:sp>
    </p:spTree>
    <p:extLst>
      <p:ext uri="{BB962C8B-B14F-4D97-AF65-F5344CB8AC3E}">
        <p14:creationId xmlns:p14="http://schemas.microsoft.com/office/powerpoint/2010/main" val="923222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01890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4FD57C-D039-009A-6B68-A4ED03AE4302}"/>
              </a:ext>
            </a:extLst>
          </p:cNvPr>
          <p:cNvSpPr/>
          <p:nvPr userDrawn="1"/>
        </p:nvSpPr>
        <p:spPr>
          <a:xfrm>
            <a:off x="0" y="-6722"/>
            <a:ext cx="12192000" cy="686472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noFill/>
            </a:endParaRPr>
          </a:p>
        </p:txBody>
      </p:sp>
      <p:sp>
        <p:nvSpPr>
          <p:cNvPr id="9" name="Text Placeholder 8">
            <a:extLst>
              <a:ext uri="{FF2B5EF4-FFF2-40B4-BE49-F238E27FC236}">
                <a16:creationId xmlns:a16="http://schemas.microsoft.com/office/drawing/2014/main" id="{77A1AD02-A8BC-D497-3C19-1BC60F1881C3}"/>
              </a:ext>
            </a:extLst>
          </p:cNvPr>
          <p:cNvSpPr>
            <a:spLocks noGrp="1"/>
          </p:cNvSpPr>
          <p:nvPr>
            <p:ph type="body" sz="quarter" idx="13" hasCustomPrompt="1"/>
          </p:nvPr>
        </p:nvSpPr>
        <p:spPr>
          <a:xfrm>
            <a:off x="0" y="5325535"/>
            <a:ext cx="12192000" cy="369332"/>
          </a:xfrm>
          <a:prstGeom prst="rect">
            <a:avLst/>
          </a:prstGeom>
        </p:spPr>
        <p:txBody>
          <a:bodyPr wrap="square" anchor="t">
            <a:spAutoFit/>
          </a:bodyPr>
          <a:lstStyle>
            <a:lvl1pPr marL="0" indent="0" algn="ctr">
              <a:lnSpc>
                <a:spcPct val="100000"/>
              </a:lnSpc>
              <a:buNone/>
              <a:defRPr sz="1800" b="1" i="0">
                <a:solidFill>
                  <a:schemeClr val="bg1"/>
                </a:solidFill>
                <a:latin typeface="Aptos" panose="020B0004020202020204" pitchFamily="34" charset="0"/>
              </a:defRPr>
            </a:lvl1pPr>
          </a:lstStyle>
          <a:p>
            <a:pPr lvl="0"/>
            <a:r>
              <a:rPr lang="en-US"/>
              <a:t>*Organization</a:t>
            </a:r>
          </a:p>
        </p:txBody>
      </p:sp>
      <p:sp>
        <p:nvSpPr>
          <p:cNvPr id="2" name="Text Placeholder 8">
            <a:extLst>
              <a:ext uri="{FF2B5EF4-FFF2-40B4-BE49-F238E27FC236}">
                <a16:creationId xmlns:a16="http://schemas.microsoft.com/office/drawing/2014/main" id="{096FCDF1-2277-D322-1235-6475CB3E58A7}"/>
              </a:ext>
            </a:extLst>
          </p:cNvPr>
          <p:cNvSpPr>
            <a:spLocks noGrp="1"/>
          </p:cNvSpPr>
          <p:nvPr>
            <p:ph type="body" sz="quarter" idx="14" hasCustomPrompt="1"/>
          </p:nvPr>
        </p:nvSpPr>
        <p:spPr>
          <a:xfrm>
            <a:off x="0" y="3652654"/>
            <a:ext cx="12192000" cy="604781"/>
          </a:xfrm>
          <a:prstGeom prst="rect">
            <a:avLst/>
          </a:prstGeom>
        </p:spPr>
        <p:txBody>
          <a:bodyPr wrap="square" anchor="ctr">
            <a:spAutoFit/>
          </a:bodyPr>
          <a:lstStyle>
            <a:lvl1pPr marL="0" indent="0" algn="ctr">
              <a:buNone/>
              <a:defRPr sz="3600" b="1" i="0">
                <a:solidFill>
                  <a:schemeClr val="bg1"/>
                </a:solidFill>
                <a:latin typeface="Aptos ExtraBold" panose="020B0004020202020204" pitchFamily="34" charset="0"/>
              </a:defRPr>
            </a:lvl1pPr>
          </a:lstStyle>
          <a:p>
            <a:pPr lvl="0"/>
            <a:r>
              <a:rPr lang="en-US"/>
              <a:t>*TITLE</a:t>
            </a:r>
          </a:p>
        </p:txBody>
      </p:sp>
      <p:sp>
        <p:nvSpPr>
          <p:cNvPr id="3" name="Text Placeholder 8">
            <a:extLst>
              <a:ext uri="{FF2B5EF4-FFF2-40B4-BE49-F238E27FC236}">
                <a16:creationId xmlns:a16="http://schemas.microsoft.com/office/drawing/2014/main" id="{4D91CF31-6A57-A1AA-5899-4CEB000DA55A}"/>
              </a:ext>
            </a:extLst>
          </p:cNvPr>
          <p:cNvSpPr>
            <a:spLocks noGrp="1"/>
          </p:cNvSpPr>
          <p:nvPr>
            <p:ph type="body" sz="quarter" idx="16" hasCustomPrompt="1"/>
          </p:nvPr>
        </p:nvSpPr>
        <p:spPr>
          <a:xfrm>
            <a:off x="0" y="6091767"/>
            <a:ext cx="12192000" cy="369332"/>
          </a:xfrm>
          <a:prstGeom prst="rect">
            <a:avLst/>
          </a:prstGeom>
        </p:spPr>
        <p:txBody>
          <a:bodyPr wrap="square" anchor="t">
            <a:spAutoFit/>
          </a:bodyPr>
          <a:lstStyle>
            <a:lvl1pPr marL="0" indent="0" algn="ctr">
              <a:lnSpc>
                <a:spcPct val="100000"/>
              </a:lnSpc>
              <a:buNone/>
              <a:defRPr sz="1800" b="1" i="0">
                <a:solidFill>
                  <a:schemeClr val="bg1"/>
                </a:solidFill>
                <a:latin typeface="Aptos" panose="020B0004020202020204" pitchFamily="34" charset="0"/>
              </a:defRPr>
            </a:lvl1pPr>
          </a:lstStyle>
          <a:p>
            <a:pPr lvl="0"/>
            <a:r>
              <a:rPr lang="en-US"/>
              <a:t>*Date</a:t>
            </a:r>
          </a:p>
        </p:txBody>
      </p:sp>
    </p:spTree>
    <p:extLst>
      <p:ext uri="{BB962C8B-B14F-4D97-AF65-F5344CB8AC3E}">
        <p14:creationId xmlns:p14="http://schemas.microsoft.com/office/powerpoint/2010/main" val="14443854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8B3BAB9-F409-28B6-90F2-BB3ED29C0D12}"/>
              </a:ext>
            </a:extLst>
          </p:cNvPr>
          <p:cNvSpPr>
            <a:spLocks noGrp="1"/>
          </p:cNvSpPr>
          <p:nvPr>
            <p:ph type="pic" sz="quarter" idx="15" hasCustomPrompt="1"/>
          </p:nvPr>
        </p:nvSpPr>
        <p:spPr>
          <a:xfrm>
            <a:off x="0" y="0"/>
            <a:ext cx="12192000" cy="68580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6" name="Text Placeholder 8">
            <a:extLst>
              <a:ext uri="{FF2B5EF4-FFF2-40B4-BE49-F238E27FC236}">
                <a16:creationId xmlns:a16="http://schemas.microsoft.com/office/drawing/2014/main" id="{C8E15C3C-8713-0103-1D75-B58A706BABC9}"/>
              </a:ext>
            </a:extLst>
          </p:cNvPr>
          <p:cNvSpPr>
            <a:spLocks noGrp="1"/>
          </p:cNvSpPr>
          <p:nvPr>
            <p:ph type="body" sz="quarter" idx="13" hasCustomPrompt="1"/>
          </p:nvPr>
        </p:nvSpPr>
        <p:spPr>
          <a:xfrm>
            <a:off x="0" y="5325535"/>
            <a:ext cx="12192000" cy="369332"/>
          </a:xfrm>
          <a:prstGeom prst="rect">
            <a:avLst/>
          </a:prstGeom>
        </p:spPr>
        <p:txBody>
          <a:bodyPr wrap="square" anchor="t">
            <a:spAutoFit/>
          </a:bodyPr>
          <a:lstStyle>
            <a:lvl1pPr marL="0" indent="0" algn="ctr">
              <a:lnSpc>
                <a:spcPct val="100000"/>
              </a:lnSpc>
              <a:buNone/>
              <a:defRPr sz="1800" b="1" i="0">
                <a:solidFill>
                  <a:schemeClr val="bg1"/>
                </a:solidFill>
                <a:latin typeface="Aptos" panose="020B0004020202020204" pitchFamily="34" charset="0"/>
              </a:defRPr>
            </a:lvl1pPr>
          </a:lstStyle>
          <a:p>
            <a:pPr lvl="0"/>
            <a:r>
              <a:rPr lang="en-US"/>
              <a:t>*Organization</a:t>
            </a:r>
          </a:p>
        </p:txBody>
      </p:sp>
      <p:sp>
        <p:nvSpPr>
          <p:cNvPr id="8" name="Text Placeholder 8">
            <a:extLst>
              <a:ext uri="{FF2B5EF4-FFF2-40B4-BE49-F238E27FC236}">
                <a16:creationId xmlns:a16="http://schemas.microsoft.com/office/drawing/2014/main" id="{775B21E6-CFF6-1FE2-0992-D84B19B70696}"/>
              </a:ext>
            </a:extLst>
          </p:cNvPr>
          <p:cNvSpPr>
            <a:spLocks noGrp="1"/>
          </p:cNvSpPr>
          <p:nvPr>
            <p:ph type="body" sz="quarter" idx="14" hasCustomPrompt="1"/>
          </p:nvPr>
        </p:nvSpPr>
        <p:spPr>
          <a:xfrm>
            <a:off x="0" y="3652654"/>
            <a:ext cx="12192000" cy="604781"/>
          </a:xfrm>
          <a:prstGeom prst="rect">
            <a:avLst/>
          </a:prstGeom>
        </p:spPr>
        <p:txBody>
          <a:bodyPr wrap="square" anchor="ctr">
            <a:spAutoFit/>
          </a:bodyPr>
          <a:lstStyle>
            <a:lvl1pPr marL="0" indent="0" algn="ctr">
              <a:buNone/>
              <a:defRPr sz="3600" b="1" i="0">
                <a:solidFill>
                  <a:schemeClr val="bg1"/>
                </a:solidFill>
                <a:latin typeface="Aptos ExtraBold" panose="020B0004020202020204" pitchFamily="34" charset="0"/>
              </a:defRPr>
            </a:lvl1pPr>
          </a:lstStyle>
          <a:p>
            <a:pPr lvl="0"/>
            <a:r>
              <a:rPr lang="en-US"/>
              <a:t>*TITLE</a:t>
            </a:r>
          </a:p>
        </p:txBody>
      </p:sp>
      <p:sp>
        <p:nvSpPr>
          <p:cNvPr id="11" name="Text Placeholder 8">
            <a:extLst>
              <a:ext uri="{FF2B5EF4-FFF2-40B4-BE49-F238E27FC236}">
                <a16:creationId xmlns:a16="http://schemas.microsoft.com/office/drawing/2014/main" id="{89D6D33D-FDFF-9425-808E-7ACA850E141A}"/>
              </a:ext>
            </a:extLst>
          </p:cNvPr>
          <p:cNvSpPr>
            <a:spLocks noGrp="1"/>
          </p:cNvSpPr>
          <p:nvPr>
            <p:ph type="body" sz="quarter" idx="16" hasCustomPrompt="1"/>
          </p:nvPr>
        </p:nvSpPr>
        <p:spPr>
          <a:xfrm>
            <a:off x="0" y="6091767"/>
            <a:ext cx="12192000" cy="369332"/>
          </a:xfrm>
          <a:prstGeom prst="rect">
            <a:avLst/>
          </a:prstGeom>
        </p:spPr>
        <p:txBody>
          <a:bodyPr wrap="square" anchor="t">
            <a:spAutoFit/>
          </a:bodyPr>
          <a:lstStyle>
            <a:lvl1pPr marL="0" indent="0" algn="ctr">
              <a:lnSpc>
                <a:spcPct val="100000"/>
              </a:lnSpc>
              <a:buNone/>
              <a:defRPr sz="1800" b="1" i="0">
                <a:solidFill>
                  <a:schemeClr val="bg1"/>
                </a:solidFill>
                <a:latin typeface="Aptos" panose="020B0004020202020204" pitchFamily="34" charset="0"/>
              </a:defRPr>
            </a:lvl1pPr>
          </a:lstStyle>
          <a:p>
            <a:pPr lvl="0"/>
            <a:r>
              <a:rPr lang="en-US"/>
              <a:t>*Date</a:t>
            </a:r>
          </a:p>
        </p:txBody>
      </p:sp>
    </p:spTree>
    <p:extLst>
      <p:ext uri="{BB962C8B-B14F-4D97-AF65-F5344CB8AC3E}">
        <p14:creationId xmlns:p14="http://schemas.microsoft.com/office/powerpoint/2010/main" val="7866379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lide 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AC678A1-9DC7-479A-DDF4-536444147364}"/>
              </a:ext>
            </a:extLst>
          </p:cNvPr>
          <p:cNvSpPr/>
          <p:nvPr userDrawn="1"/>
        </p:nvSpPr>
        <p:spPr>
          <a:xfrm>
            <a:off x="0" y="6170344"/>
            <a:ext cx="12192000" cy="68672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55BF962-E3A8-A203-E28F-395AA44725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7" name="Picture 16">
            <a:extLst>
              <a:ext uri="{FF2B5EF4-FFF2-40B4-BE49-F238E27FC236}">
                <a16:creationId xmlns:a16="http://schemas.microsoft.com/office/drawing/2014/main" id="{C65D2CED-167F-0071-CC32-CC322580AA6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3" name="Text Placeholder 7">
            <a:extLst>
              <a:ext uri="{FF2B5EF4-FFF2-40B4-BE49-F238E27FC236}">
                <a16:creationId xmlns:a16="http://schemas.microsoft.com/office/drawing/2014/main" id="{FCCD24DC-336F-522E-9861-47ECAEA9492E}"/>
              </a:ext>
            </a:extLst>
          </p:cNvPr>
          <p:cNvSpPr>
            <a:spLocks noGrp="1"/>
          </p:cNvSpPr>
          <p:nvPr>
            <p:ph type="body" sz="quarter" idx="15" hasCustomPrompt="1"/>
          </p:nvPr>
        </p:nvSpPr>
        <p:spPr>
          <a:xfrm>
            <a:off x="0" y="0"/>
            <a:ext cx="12192000" cy="1537024"/>
          </a:xfrm>
          <a:prstGeom prst="rect">
            <a:avLst/>
          </a:prstGeom>
        </p:spPr>
        <p:txBody>
          <a:bodyPr wrap="square" lIns="457200" tIns="457200" rIns="457200" bIns="45720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4" name="Text Placeholder 7">
            <a:extLst>
              <a:ext uri="{FF2B5EF4-FFF2-40B4-BE49-F238E27FC236}">
                <a16:creationId xmlns:a16="http://schemas.microsoft.com/office/drawing/2014/main" id="{99093E71-4267-B289-D637-7218D6DEE342}"/>
              </a:ext>
            </a:extLst>
          </p:cNvPr>
          <p:cNvSpPr>
            <a:spLocks noGrp="1"/>
          </p:cNvSpPr>
          <p:nvPr>
            <p:ph type="body" sz="quarter" idx="16" hasCustomPrompt="1"/>
          </p:nvPr>
        </p:nvSpPr>
        <p:spPr>
          <a:xfrm>
            <a:off x="1828801" y="2938418"/>
            <a:ext cx="8534398" cy="981166"/>
          </a:xfrm>
          <a:prstGeom prst="rect">
            <a:avLst/>
          </a:prstGeom>
        </p:spPr>
        <p:txBody>
          <a:bodyPr wrap="square" lIns="228600" tIns="228600" rIns="228600" bIns="228600" anchor="ctr">
            <a:spAutoFit/>
          </a:bodyPr>
          <a:lstStyle>
            <a:lvl1pPr marL="0" indent="0" algn="ctr">
              <a:lnSpc>
                <a:spcPct val="130000"/>
              </a:lnSpc>
              <a:spcBef>
                <a:spcPts val="0"/>
              </a:spcBef>
              <a:spcAft>
                <a:spcPts val="1200"/>
              </a:spcAft>
              <a:buNone/>
              <a:defRPr sz="2800" b="0">
                <a:latin typeface="Aptos" panose="020B0004020202020204" pitchFamily="34" charset="0"/>
              </a:defRPr>
            </a:lvl1pPr>
          </a:lstStyle>
          <a:p>
            <a:pPr lvl="0"/>
            <a:r>
              <a:rPr lang="en-US"/>
              <a:t>Text</a:t>
            </a:r>
          </a:p>
        </p:txBody>
      </p:sp>
      <p:sp>
        <p:nvSpPr>
          <p:cNvPr id="11" name="Text Placeholder 10">
            <a:extLst>
              <a:ext uri="{FF2B5EF4-FFF2-40B4-BE49-F238E27FC236}">
                <a16:creationId xmlns:a16="http://schemas.microsoft.com/office/drawing/2014/main" id="{EBD031C4-BD66-C7C8-F14C-BBD5A4AA4342}"/>
              </a:ext>
            </a:extLst>
          </p:cNvPr>
          <p:cNvSpPr>
            <a:spLocks noGrp="1"/>
          </p:cNvSpPr>
          <p:nvPr>
            <p:ph type="body" sz="quarter" idx="17" hasCustomPrompt="1"/>
          </p:nvPr>
        </p:nvSpPr>
        <p:spPr>
          <a:xfrm>
            <a:off x="0" y="5605034"/>
            <a:ext cx="12192000" cy="536557"/>
          </a:xfrm>
          <a:prstGeom prst="rect">
            <a:avLst/>
          </a:prstGeom>
        </p:spPr>
        <p:txBody>
          <a:bodyPr lIns="182880" tIns="182880" rIns="182880" bIns="182880" anchor="b" anchorCtr="0">
            <a:spAutoFit/>
          </a:bodyPr>
          <a:lstStyle>
            <a:lvl1pPr marL="0" indent="0" algn="ctr">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8" name="TextBox 7">
            <a:extLst>
              <a:ext uri="{FF2B5EF4-FFF2-40B4-BE49-F238E27FC236}">
                <a16:creationId xmlns:a16="http://schemas.microsoft.com/office/drawing/2014/main" id="{D66ABB32-DC4F-ADAF-B4C3-D4F026A09CC8}"/>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31036541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Content Slide 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5B3DA94-A921-8094-DE50-64EF5190E980}"/>
              </a:ext>
            </a:extLst>
          </p:cNvPr>
          <p:cNvSpPr/>
          <p:nvPr userDrawn="1"/>
        </p:nvSpPr>
        <p:spPr>
          <a:xfrm>
            <a:off x="0" y="6171272"/>
            <a:ext cx="12192000" cy="68672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55BF962-E3A8-A203-E28F-395AA44725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7" name="Picture 16">
            <a:extLst>
              <a:ext uri="{FF2B5EF4-FFF2-40B4-BE49-F238E27FC236}">
                <a16:creationId xmlns:a16="http://schemas.microsoft.com/office/drawing/2014/main" id="{C65D2CED-167F-0071-CC32-CC322580AA6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3" name="Text Placeholder 7">
            <a:extLst>
              <a:ext uri="{FF2B5EF4-FFF2-40B4-BE49-F238E27FC236}">
                <a16:creationId xmlns:a16="http://schemas.microsoft.com/office/drawing/2014/main" id="{FCCD24DC-336F-522E-9861-47ECAEA9492E}"/>
              </a:ext>
            </a:extLst>
          </p:cNvPr>
          <p:cNvSpPr>
            <a:spLocks noGrp="1"/>
          </p:cNvSpPr>
          <p:nvPr>
            <p:ph type="body" sz="quarter" idx="15" hasCustomPrompt="1"/>
          </p:nvPr>
        </p:nvSpPr>
        <p:spPr>
          <a:xfrm>
            <a:off x="-5" y="0"/>
            <a:ext cx="12192000" cy="1537024"/>
          </a:xfrm>
          <a:prstGeom prst="rect">
            <a:avLst/>
          </a:prstGeom>
        </p:spPr>
        <p:txBody>
          <a:bodyPr wrap="square" lIns="457200" tIns="457200" rIns="457200" bIns="45720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4" name="Text Placeholder 7">
            <a:extLst>
              <a:ext uri="{FF2B5EF4-FFF2-40B4-BE49-F238E27FC236}">
                <a16:creationId xmlns:a16="http://schemas.microsoft.com/office/drawing/2014/main" id="{99093E71-4267-B289-D637-7218D6DEE342}"/>
              </a:ext>
            </a:extLst>
          </p:cNvPr>
          <p:cNvSpPr>
            <a:spLocks noGrp="1"/>
          </p:cNvSpPr>
          <p:nvPr>
            <p:ph type="body" sz="quarter" idx="16" hasCustomPrompt="1"/>
          </p:nvPr>
        </p:nvSpPr>
        <p:spPr>
          <a:xfrm>
            <a:off x="0" y="4170341"/>
            <a:ext cx="6095997" cy="621067"/>
          </a:xfrm>
          <a:prstGeom prst="rect">
            <a:avLst/>
          </a:prstGeom>
        </p:spPr>
        <p:txBody>
          <a:bodyPr wrap="square" lIns="228600" tIns="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7" name="Text Placeholder 7">
            <a:extLst>
              <a:ext uri="{FF2B5EF4-FFF2-40B4-BE49-F238E27FC236}">
                <a16:creationId xmlns:a16="http://schemas.microsoft.com/office/drawing/2014/main" id="{0AF31918-93E6-2775-6CE3-171B30551A18}"/>
              </a:ext>
            </a:extLst>
          </p:cNvPr>
          <p:cNvSpPr>
            <a:spLocks noGrp="1"/>
          </p:cNvSpPr>
          <p:nvPr>
            <p:ph type="body" sz="quarter" idx="17" hasCustomPrompt="1"/>
          </p:nvPr>
        </p:nvSpPr>
        <p:spPr>
          <a:xfrm>
            <a:off x="1" y="2401304"/>
            <a:ext cx="6095998" cy="1765035"/>
          </a:xfrm>
          <a:prstGeom prst="rect">
            <a:avLst/>
          </a:prstGeom>
        </p:spPr>
        <p:txBody>
          <a:bodyPr wrap="square" lIns="228600" tIns="228600" rIns="228600" bIns="0">
            <a:spAutoFit/>
          </a:bodyPr>
          <a:lstStyle>
            <a:lvl1pPr marL="0" indent="0" algn="ctr">
              <a:lnSpc>
                <a:spcPct val="80000"/>
              </a:lnSpc>
              <a:spcBef>
                <a:spcPts val="0"/>
              </a:spcBef>
              <a:buNone/>
              <a:defRPr sz="12000" b="1" i="0">
                <a:latin typeface="Aptos ExtraBold" panose="020B0004020202020204" pitchFamily="34" charset="0"/>
              </a:defRPr>
            </a:lvl1pPr>
          </a:lstStyle>
          <a:p>
            <a:pPr lvl="0"/>
            <a:r>
              <a:rPr lang="en-US"/>
              <a:t>##%</a:t>
            </a:r>
          </a:p>
        </p:txBody>
      </p:sp>
      <p:sp>
        <p:nvSpPr>
          <p:cNvPr id="12" name="Text Placeholder 7">
            <a:extLst>
              <a:ext uri="{FF2B5EF4-FFF2-40B4-BE49-F238E27FC236}">
                <a16:creationId xmlns:a16="http://schemas.microsoft.com/office/drawing/2014/main" id="{01DB9F9D-4F80-CB2C-04D2-4162DF9BDE52}"/>
              </a:ext>
            </a:extLst>
          </p:cNvPr>
          <p:cNvSpPr>
            <a:spLocks noGrp="1"/>
          </p:cNvSpPr>
          <p:nvPr>
            <p:ph type="body" sz="quarter" idx="18" hasCustomPrompt="1"/>
          </p:nvPr>
        </p:nvSpPr>
        <p:spPr>
          <a:xfrm>
            <a:off x="6095997" y="4170341"/>
            <a:ext cx="6095998" cy="621067"/>
          </a:xfrm>
          <a:prstGeom prst="rect">
            <a:avLst/>
          </a:prstGeom>
        </p:spPr>
        <p:txBody>
          <a:bodyPr wrap="square" lIns="228600" tIns="0" rIns="228600" bIns="228600" anchor="ctr">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14" name="Text Placeholder 7">
            <a:extLst>
              <a:ext uri="{FF2B5EF4-FFF2-40B4-BE49-F238E27FC236}">
                <a16:creationId xmlns:a16="http://schemas.microsoft.com/office/drawing/2014/main" id="{95EDA9DC-7E83-44AA-82E7-6ACE49AE3F32}"/>
              </a:ext>
            </a:extLst>
          </p:cNvPr>
          <p:cNvSpPr>
            <a:spLocks noGrp="1"/>
          </p:cNvSpPr>
          <p:nvPr>
            <p:ph type="body" sz="quarter" idx="19" hasCustomPrompt="1"/>
          </p:nvPr>
        </p:nvSpPr>
        <p:spPr>
          <a:xfrm>
            <a:off x="6096002" y="2401304"/>
            <a:ext cx="6095998" cy="1765035"/>
          </a:xfrm>
          <a:prstGeom prst="rect">
            <a:avLst/>
          </a:prstGeom>
        </p:spPr>
        <p:txBody>
          <a:bodyPr wrap="square" lIns="228600" tIns="228600" rIns="228600" bIns="0">
            <a:spAutoFit/>
          </a:bodyPr>
          <a:lstStyle>
            <a:lvl1pPr marL="0" indent="0" algn="ctr">
              <a:lnSpc>
                <a:spcPct val="80000"/>
              </a:lnSpc>
              <a:spcBef>
                <a:spcPts val="0"/>
              </a:spcBef>
              <a:buNone/>
              <a:defRPr sz="12000" b="1" i="0">
                <a:latin typeface="Aptos ExtraBold" panose="020B0004020202020204" pitchFamily="34" charset="0"/>
              </a:defRPr>
            </a:lvl1pPr>
          </a:lstStyle>
          <a:p>
            <a:pPr lvl="0"/>
            <a:r>
              <a:rPr lang="en-US"/>
              <a:t>##%</a:t>
            </a:r>
          </a:p>
        </p:txBody>
      </p:sp>
      <p:sp>
        <p:nvSpPr>
          <p:cNvPr id="6" name="Text Placeholder 10">
            <a:extLst>
              <a:ext uri="{FF2B5EF4-FFF2-40B4-BE49-F238E27FC236}">
                <a16:creationId xmlns:a16="http://schemas.microsoft.com/office/drawing/2014/main" id="{E91D5028-554F-B9B0-B832-A914FA1156C7}"/>
              </a:ext>
            </a:extLst>
          </p:cNvPr>
          <p:cNvSpPr>
            <a:spLocks noGrp="1"/>
          </p:cNvSpPr>
          <p:nvPr>
            <p:ph type="body" sz="quarter" idx="20" hasCustomPrompt="1"/>
          </p:nvPr>
        </p:nvSpPr>
        <p:spPr>
          <a:xfrm>
            <a:off x="0" y="5604106"/>
            <a:ext cx="12192000" cy="536557"/>
          </a:xfrm>
          <a:prstGeom prst="rect">
            <a:avLst/>
          </a:prstGeom>
        </p:spPr>
        <p:txBody>
          <a:bodyPr lIns="182880" tIns="182880" rIns="182880" bIns="182880" anchor="b" anchorCtr="0">
            <a:spAutoFit/>
          </a:bodyPr>
          <a:lstStyle>
            <a:lvl1pPr marL="0" indent="0" algn="ctr">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2" name="TextBox 1">
            <a:extLst>
              <a:ext uri="{FF2B5EF4-FFF2-40B4-BE49-F238E27FC236}">
                <a16:creationId xmlns:a16="http://schemas.microsoft.com/office/drawing/2014/main" id="{F0B19E12-3088-5A02-4A7C-BA6CEF8BAD60}"/>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40484222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Content Slide Blan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5CD76AE-AE9E-DC40-9AC3-D43932FC509E}"/>
              </a:ext>
            </a:extLst>
          </p:cNvPr>
          <p:cNvSpPr/>
          <p:nvPr userDrawn="1"/>
        </p:nvSpPr>
        <p:spPr>
          <a:xfrm>
            <a:off x="0" y="6171272"/>
            <a:ext cx="12192000" cy="68672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55BF962-E3A8-A203-E28F-395AA44725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7" name="Picture 16">
            <a:extLst>
              <a:ext uri="{FF2B5EF4-FFF2-40B4-BE49-F238E27FC236}">
                <a16:creationId xmlns:a16="http://schemas.microsoft.com/office/drawing/2014/main" id="{C65D2CED-167F-0071-CC32-CC322580AA6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3" name="Text Placeholder 7">
            <a:extLst>
              <a:ext uri="{FF2B5EF4-FFF2-40B4-BE49-F238E27FC236}">
                <a16:creationId xmlns:a16="http://schemas.microsoft.com/office/drawing/2014/main" id="{FCCD24DC-336F-522E-9861-47ECAEA9492E}"/>
              </a:ext>
            </a:extLst>
          </p:cNvPr>
          <p:cNvSpPr>
            <a:spLocks noGrp="1"/>
          </p:cNvSpPr>
          <p:nvPr>
            <p:ph type="body" sz="quarter" idx="15" hasCustomPrompt="1"/>
          </p:nvPr>
        </p:nvSpPr>
        <p:spPr>
          <a:xfrm>
            <a:off x="0" y="0"/>
            <a:ext cx="12192000" cy="1537024"/>
          </a:xfrm>
          <a:prstGeom prst="rect">
            <a:avLst/>
          </a:prstGeom>
        </p:spPr>
        <p:txBody>
          <a:bodyPr wrap="square" lIns="457200" tIns="457200" rIns="457200" bIns="45720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7" name="Text Placeholder 7">
            <a:extLst>
              <a:ext uri="{FF2B5EF4-FFF2-40B4-BE49-F238E27FC236}">
                <a16:creationId xmlns:a16="http://schemas.microsoft.com/office/drawing/2014/main" id="{0AF31918-93E6-2775-6CE3-171B30551A18}"/>
              </a:ext>
            </a:extLst>
          </p:cNvPr>
          <p:cNvSpPr>
            <a:spLocks noGrp="1"/>
          </p:cNvSpPr>
          <p:nvPr>
            <p:ph type="body" sz="quarter" idx="17" hasCustomPrompt="1"/>
          </p:nvPr>
        </p:nvSpPr>
        <p:spPr>
          <a:xfrm>
            <a:off x="4084320" y="2699922"/>
            <a:ext cx="4023360" cy="1458156"/>
          </a:xfrm>
          <a:prstGeom prst="rect">
            <a:avLst/>
          </a:prstGeom>
        </p:spPr>
        <p:txBody>
          <a:bodyPr wrap="square" lIns="228600" tIns="228600" rIns="228600" bIns="0">
            <a:spAutoFit/>
          </a:bodyPr>
          <a:lstStyle>
            <a:lvl1pPr marL="0" indent="0" algn="ctr">
              <a:lnSpc>
                <a:spcPct val="80000"/>
              </a:lnSpc>
              <a:spcBef>
                <a:spcPts val="0"/>
              </a:spcBef>
              <a:buNone/>
              <a:defRPr sz="9600" b="1" i="0">
                <a:latin typeface="Aptos ExtraBold" panose="020B0004020202020204" pitchFamily="34" charset="0"/>
              </a:defRPr>
            </a:lvl1pPr>
          </a:lstStyle>
          <a:p>
            <a:pPr lvl="0"/>
            <a:r>
              <a:rPr lang="en-US"/>
              <a:t>##%</a:t>
            </a:r>
          </a:p>
        </p:txBody>
      </p:sp>
      <p:sp>
        <p:nvSpPr>
          <p:cNvPr id="6" name="Text Placeholder 7">
            <a:extLst>
              <a:ext uri="{FF2B5EF4-FFF2-40B4-BE49-F238E27FC236}">
                <a16:creationId xmlns:a16="http://schemas.microsoft.com/office/drawing/2014/main" id="{CBA763EE-936C-15DB-A2D4-DFD6DEF6ADFC}"/>
              </a:ext>
            </a:extLst>
          </p:cNvPr>
          <p:cNvSpPr>
            <a:spLocks noGrp="1"/>
          </p:cNvSpPr>
          <p:nvPr>
            <p:ph type="body" sz="quarter" idx="19" hasCustomPrompt="1"/>
          </p:nvPr>
        </p:nvSpPr>
        <p:spPr>
          <a:xfrm>
            <a:off x="8107680" y="2699344"/>
            <a:ext cx="4023360" cy="1458156"/>
          </a:xfrm>
          <a:prstGeom prst="rect">
            <a:avLst/>
          </a:prstGeom>
        </p:spPr>
        <p:txBody>
          <a:bodyPr wrap="square" lIns="228600" tIns="228600" rIns="228600" bIns="0">
            <a:spAutoFit/>
          </a:bodyPr>
          <a:lstStyle>
            <a:lvl1pPr marL="0" indent="0" algn="ctr">
              <a:lnSpc>
                <a:spcPct val="80000"/>
              </a:lnSpc>
              <a:spcBef>
                <a:spcPts val="0"/>
              </a:spcBef>
              <a:buNone/>
              <a:defRPr sz="9600" b="1" i="0">
                <a:latin typeface="Aptos ExtraBold" panose="020B0004020202020204" pitchFamily="34" charset="0"/>
              </a:defRPr>
            </a:lvl1pPr>
          </a:lstStyle>
          <a:p>
            <a:pPr lvl="0"/>
            <a:r>
              <a:rPr lang="en-US"/>
              <a:t>##%</a:t>
            </a:r>
          </a:p>
        </p:txBody>
      </p:sp>
      <p:sp>
        <p:nvSpPr>
          <p:cNvPr id="11" name="Text Placeholder 7">
            <a:extLst>
              <a:ext uri="{FF2B5EF4-FFF2-40B4-BE49-F238E27FC236}">
                <a16:creationId xmlns:a16="http://schemas.microsoft.com/office/drawing/2014/main" id="{90BE3E92-C9B3-6FC5-DB1D-13B4CFDE9C6B}"/>
              </a:ext>
            </a:extLst>
          </p:cNvPr>
          <p:cNvSpPr>
            <a:spLocks noGrp="1"/>
          </p:cNvSpPr>
          <p:nvPr>
            <p:ph type="body" sz="quarter" idx="21" hasCustomPrompt="1"/>
          </p:nvPr>
        </p:nvSpPr>
        <p:spPr>
          <a:xfrm>
            <a:off x="60960" y="2699922"/>
            <a:ext cx="4023360" cy="1458156"/>
          </a:xfrm>
          <a:prstGeom prst="rect">
            <a:avLst/>
          </a:prstGeom>
        </p:spPr>
        <p:txBody>
          <a:bodyPr wrap="square" lIns="228600" tIns="228600" rIns="228600" bIns="0">
            <a:spAutoFit/>
          </a:bodyPr>
          <a:lstStyle>
            <a:lvl1pPr marL="0" indent="0" algn="ctr">
              <a:lnSpc>
                <a:spcPct val="80000"/>
              </a:lnSpc>
              <a:spcBef>
                <a:spcPts val="0"/>
              </a:spcBef>
              <a:buNone/>
              <a:defRPr sz="9600" b="1" i="0">
                <a:latin typeface="Aptos ExtraBold" panose="020B0004020202020204" pitchFamily="34" charset="0"/>
              </a:defRPr>
            </a:lvl1pPr>
          </a:lstStyle>
          <a:p>
            <a:pPr lvl="0"/>
            <a:r>
              <a:rPr lang="en-US"/>
              <a:t>##%</a:t>
            </a:r>
          </a:p>
        </p:txBody>
      </p:sp>
      <p:sp>
        <p:nvSpPr>
          <p:cNvPr id="14" name="Text Placeholder 7">
            <a:extLst>
              <a:ext uri="{FF2B5EF4-FFF2-40B4-BE49-F238E27FC236}">
                <a16:creationId xmlns:a16="http://schemas.microsoft.com/office/drawing/2014/main" id="{4189462F-3376-065D-8480-68B68FB45AAF}"/>
              </a:ext>
            </a:extLst>
          </p:cNvPr>
          <p:cNvSpPr>
            <a:spLocks noGrp="1"/>
          </p:cNvSpPr>
          <p:nvPr>
            <p:ph type="body" sz="quarter" idx="22" hasCustomPrompt="1"/>
          </p:nvPr>
        </p:nvSpPr>
        <p:spPr>
          <a:xfrm>
            <a:off x="8107678" y="4158656"/>
            <a:ext cx="4023361" cy="621067"/>
          </a:xfrm>
          <a:prstGeom prst="rect">
            <a:avLst/>
          </a:prstGeom>
        </p:spPr>
        <p:txBody>
          <a:bodyPr wrap="square" lIns="228600" tIns="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15" name="Text Placeholder 7">
            <a:extLst>
              <a:ext uri="{FF2B5EF4-FFF2-40B4-BE49-F238E27FC236}">
                <a16:creationId xmlns:a16="http://schemas.microsoft.com/office/drawing/2014/main" id="{935C93AF-21D6-D492-C4C6-4E46D9A916E8}"/>
              </a:ext>
            </a:extLst>
          </p:cNvPr>
          <p:cNvSpPr>
            <a:spLocks noGrp="1"/>
          </p:cNvSpPr>
          <p:nvPr>
            <p:ph type="body" sz="quarter" idx="23" hasCustomPrompt="1"/>
          </p:nvPr>
        </p:nvSpPr>
        <p:spPr>
          <a:xfrm>
            <a:off x="4084319" y="4158656"/>
            <a:ext cx="4023361" cy="621067"/>
          </a:xfrm>
          <a:prstGeom prst="rect">
            <a:avLst/>
          </a:prstGeom>
        </p:spPr>
        <p:txBody>
          <a:bodyPr wrap="square" lIns="228600" tIns="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18" name="Text Placeholder 7">
            <a:extLst>
              <a:ext uri="{FF2B5EF4-FFF2-40B4-BE49-F238E27FC236}">
                <a16:creationId xmlns:a16="http://schemas.microsoft.com/office/drawing/2014/main" id="{67D578EB-9A41-4755-9DFB-A07610CE38BE}"/>
              </a:ext>
            </a:extLst>
          </p:cNvPr>
          <p:cNvSpPr>
            <a:spLocks noGrp="1"/>
          </p:cNvSpPr>
          <p:nvPr>
            <p:ph type="body" sz="quarter" idx="24" hasCustomPrompt="1"/>
          </p:nvPr>
        </p:nvSpPr>
        <p:spPr>
          <a:xfrm>
            <a:off x="60959" y="4158656"/>
            <a:ext cx="4023361" cy="621067"/>
          </a:xfrm>
          <a:prstGeom prst="rect">
            <a:avLst/>
          </a:prstGeom>
        </p:spPr>
        <p:txBody>
          <a:bodyPr wrap="square" lIns="228600" tIns="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5" name="Text Placeholder 10">
            <a:extLst>
              <a:ext uri="{FF2B5EF4-FFF2-40B4-BE49-F238E27FC236}">
                <a16:creationId xmlns:a16="http://schemas.microsoft.com/office/drawing/2014/main" id="{1540711E-B809-8F4C-E8FD-280F80AE9D15}"/>
              </a:ext>
            </a:extLst>
          </p:cNvPr>
          <p:cNvSpPr>
            <a:spLocks noGrp="1"/>
          </p:cNvSpPr>
          <p:nvPr>
            <p:ph type="body" sz="quarter" idx="25" hasCustomPrompt="1"/>
          </p:nvPr>
        </p:nvSpPr>
        <p:spPr>
          <a:xfrm>
            <a:off x="0" y="5604106"/>
            <a:ext cx="12192000" cy="536557"/>
          </a:xfrm>
          <a:prstGeom prst="rect">
            <a:avLst/>
          </a:prstGeom>
        </p:spPr>
        <p:txBody>
          <a:bodyPr lIns="182880" tIns="182880" rIns="182880" bIns="182880" anchor="b" anchorCtr="0">
            <a:spAutoFit/>
          </a:bodyPr>
          <a:lstStyle>
            <a:lvl1pPr marL="0" indent="0" algn="ctr">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2" name="TextBox 1">
            <a:extLst>
              <a:ext uri="{FF2B5EF4-FFF2-40B4-BE49-F238E27FC236}">
                <a16:creationId xmlns:a16="http://schemas.microsoft.com/office/drawing/2014/main" id="{D45F468E-4179-3E3F-412E-E99375E8E5DD}"/>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741053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8B3BAB9-F409-28B6-90F2-BB3ED29C0D12}"/>
              </a:ext>
            </a:extLst>
          </p:cNvPr>
          <p:cNvSpPr>
            <a:spLocks noGrp="1"/>
          </p:cNvSpPr>
          <p:nvPr>
            <p:ph type="pic" sz="quarter" idx="15" hasCustomPrompt="1"/>
          </p:nvPr>
        </p:nvSpPr>
        <p:spPr>
          <a:xfrm>
            <a:off x="0" y="0"/>
            <a:ext cx="12192000" cy="68580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6" name="Text Placeholder 8">
            <a:extLst>
              <a:ext uri="{FF2B5EF4-FFF2-40B4-BE49-F238E27FC236}">
                <a16:creationId xmlns:a16="http://schemas.microsoft.com/office/drawing/2014/main" id="{C8E15C3C-8713-0103-1D75-B58A706BABC9}"/>
              </a:ext>
            </a:extLst>
          </p:cNvPr>
          <p:cNvSpPr>
            <a:spLocks noGrp="1"/>
          </p:cNvSpPr>
          <p:nvPr>
            <p:ph type="body" sz="quarter" idx="13" hasCustomPrompt="1"/>
          </p:nvPr>
        </p:nvSpPr>
        <p:spPr>
          <a:xfrm>
            <a:off x="0" y="5325535"/>
            <a:ext cx="12192000" cy="369332"/>
          </a:xfrm>
          <a:prstGeom prst="rect">
            <a:avLst/>
          </a:prstGeom>
        </p:spPr>
        <p:txBody>
          <a:bodyPr wrap="square" anchor="t">
            <a:spAutoFit/>
          </a:bodyPr>
          <a:lstStyle>
            <a:lvl1pPr marL="0" indent="0" algn="ctr">
              <a:lnSpc>
                <a:spcPct val="100000"/>
              </a:lnSpc>
              <a:buNone/>
              <a:defRPr sz="1800" b="1" i="0">
                <a:solidFill>
                  <a:schemeClr val="bg1"/>
                </a:solidFill>
                <a:latin typeface="Aptos" panose="020B0004020202020204" pitchFamily="34" charset="0"/>
              </a:defRPr>
            </a:lvl1pPr>
          </a:lstStyle>
          <a:p>
            <a:pPr lvl="0"/>
            <a:r>
              <a:rPr lang="en-US"/>
              <a:t>*Organization</a:t>
            </a:r>
          </a:p>
        </p:txBody>
      </p:sp>
      <p:sp>
        <p:nvSpPr>
          <p:cNvPr id="8" name="Text Placeholder 8">
            <a:extLst>
              <a:ext uri="{FF2B5EF4-FFF2-40B4-BE49-F238E27FC236}">
                <a16:creationId xmlns:a16="http://schemas.microsoft.com/office/drawing/2014/main" id="{775B21E6-CFF6-1FE2-0992-D84B19B70696}"/>
              </a:ext>
            </a:extLst>
          </p:cNvPr>
          <p:cNvSpPr>
            <a:spLocks noGrp="1"/>
          </p:cNvSpPr>
          <p:nvPr>
            <p:ph type="body" sz="quarter" idx="14" hasCustomPrompt="1"/>
          </p:nvPr>
        </p:nvSpPr>
        <p:spPr>
          <a:xfrm>
            <a:off x="0" y="3652654"/>
            <a:ext cx="12192000" cy="604781"/>
          </a:xfrm>
          <a:prstGeom prst="rect">
            <a:avLst/>
          </a:prstGeom>
        </p:spPr>
        <p:txBody>
          <a:bodyPr wrap="square" anchor="ctr">
            <a:spAutoFit/>
          </a:bodyPr>
          <a:lstStyle>
            <a:lvl1pPr marL="0" indent="0" algn="ctr">
              <a:buNone/>
              <a:defRPr sz="3600" b="1" i="0">
                <a:solidFill>
                  <a:schemeClr val="bg1"/>
                </a:solidFill>
                <a:latin typeface="Aptos ExtraBold" panose="020B0004020202020204" pitchFamily="34" charset="0"/>
              </a:defRPr>
            </a:lvl1pPr>
          </a:lstStyle>
          <a:p>
            <a:pPr lvl="0"/>
            <a:r>
              <a:rPr lang="en-US"/>
              <a:t>*TITLE</a:t>
            </a:r>
          </a:p>
        </p:txBody>
      </p:sp>
      <p:sp>
        <p:nvSpPr>
          <p:cNvPr id="11" name="Text Placeholder 8">
            <a:extLst>
              <a:ext uri="{FF2B5EF4-FFF2-40B4-BE49-F238E27FC236}">
                <a16:creationId xmlns:a16="http://schemas.microsoft.com/office/drawing/2014/main" id="{89D6D33D-FDFF-9425-808E-7ACA850E141A}"/>
              </a:ext>
            </a:extLst>
          </p:cNvPr>
          <p:cNvSpPr>
            <a:spLocks noGrp="1"/>
          </p:cNvSpPr>
          <p:nvPr>
            <p:ph type="body" sz="quarter" idx="16" hasCustomPrompt="1"/>
          </p:nvPr>
        </p:nvSpPr>
        <p:spPr>
          <a:xfrm>
            <a:off x="0" y="6091767"/>
            <a:ext cx="12192000" cy="369332"/>
          </a:xfrm>
          <a:prstGeom prst="rect">
            <a:avLst/>
          </a:prstGeom>
        </p:spPr>
        <p:txBody>
          <a:bodyPr wrap="square" anchor="t">
            <a:spAutoFit/>
          </a:bodyPr>
          <a:lstStyle>
            <a:lvl1pPr marL="0" indent="0" algn="ctr">
              <a:lnSpc>
                <a:spcPct val="100000"/>
              </a:lnSpc>
              <a:buNone/>
              <a:defRPr sz="1800" b="1" i="0">
                <a:solidFill>
                  <a:schemeClr val="bg1"/>
                </a:solidFill>
                <a:latin typeface="Aptos" panose="020B0004020202020204" pitchFamily="34" charset="0"/>
              </a:defRPr>
            </a:lvl1pPr>
          </a:lstStyle>
          <a:p>
            <a:pPr lvl="0"/>
            <a:r>
              <a:rPr lang="en-US"/>
              <a:t>*Date</a:t>
            </a:r>
          </a:p>
        </p:txBody>
      </p:sp>
    </p:spTree>
    <p:extLst>
      <p:ext uri="{BB962C8B-B14F-4D97-AF65-F5344CB8AC3E}">
        <p14:creationId xmlns:p14="http://schemas.microsoft.com/office/powerpoint/2010/main" val="19458435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Content Slide Blan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5CD76AE-AE9E-DC40-9AC3-D43932FC509E}"/>
              </a:ext>
            </a:extLst>
          </p:cNvPr>
          <p:cNvSpPr/>
          <p:nvPr userDrawn="1"/>
        </p:nvSpPr>
        <p:spPr>
          <a:xfrm>
            <a:off x="0" y="6171272"/>
            <a:ext cx="12192000" cy="68672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55BF962-E3A8-A203-E28F-395AA44725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7" name="Picture 16">
            <a:extLst>
              <a:ext uri="{FF2B5EF4-FFF2-40B4-BE49-F238E27FC236}">
                <a16:creationId xmlns:a16="http://schemas.microsoft.com/office/drawing/2014/main" id="{C65D2CED-167F-0071-CC32-CC322580AA6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3" name="Text Placeholder 7">
            <a:extLst>
              <a:ext uri="{FF2B5EF4-FFF2-40B4-BE49-F238E27FC236}">
                <a16:creationId xmlns:a16="http://schemas.microsoft.com/office/drawing/2014/main" id="{FCCD24DC-336F-522E-9861-47ECAEA9492E}"/>
              </a:ext>
            </a:extLst>
          </p:cNvPr>
          <p:cNvSpPr>
            <a:spLocks noGrp="1"/>
          </p:cNvSpPr>
          <p:nvPr>
            <p:ph type="body" sz="quarter" idx="15" hasCustomPrompt="1"/>
          </p:nvPr>
        </p:nvSpPr>
        <p:spPr>
          <a:xfrm>
            <a:off x="0" y="0"/>
            <a:ext cx="12192000" cy="1260025"/>
          </a:xfrm>
          <a:prstGeom prst="rect">
            <a:avLst/>
          </a:prstGeom>
        </p:spPr>
        <p:txBody>
          <a:bodyPr wrap="square" lIns="457200" tIns="457200" rIns="457200" bIns="18288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15" name="Text Placeholder 7">
            <a:extLst>
              <a:ext uri="{FF2B5EF4-FFF2-40B4-BE49-F238E27FC236}">
                <a16:creationId xmlns:a16="http://schemas.microsoft.com/office/drawing/2014/main" id="{935C93AF-21D6-D492-C4C6-4E46D9A916E8}"/>
              </a:ext>
            </a:extLst>
          </p:cNvPr>
          <p:cNvSpPr>
            <a:spLocks noGrp="1"/>
          </p:cNvSpPr>
          <p:nvPr>
            <p:ph type="body" sz="quarter" idx="23" hasCustomPrompt="1"/>
          </p:nvPr>
        </p:nvSpPr>
        <p:spPr>
          <a:xfrm>
            <a:off x="6248394" y="4248496"/>
            <a:ext cx="5638801" cy="713465"/>
          </a:xfrm>
          <a:prstGeom prst="rect">
            <a:avLst/>
          </a:prstGeom>
        </p:spPr>
        <p:txBody>
          <a:bodyPr wrap="square" lIns="228600" tIns="9144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5" name="Text Placeholder 10">
            <a:extLst>
              <a:ext uri="{FF2B5EF4-FFF2-40B4-BE49-F238E27FC236}">
                <a16:creationId xmlns:a16="http://schemas.microsoft.com/office/drawing/2014/main" id="{1540711E-B809-8F4C-E8FD-280F80AE9D15}"/>
              </a:ext>
            </a:extLst>
          </p:cNvPr>
          <p:cNvSpPr>
            <a:spLocks noGrp="1"/>
          </p:cNvSpPr>
          <p:nvPr>
            <p:ph type="body" sz="quarter" idx="25" hasCustomPrompt="1"/>
          </p:nvPr>
        </p:nvSpPr>
        <p:spPr>
          <a:xfrm>
            <a:off x="-2" y="5614081"/>
            <a:ext cx="12192000" cy="536557"/>
          </a:xfrm>
          <a:prstGeom prst="rect">
            <a:avLst/>
          </a:prstGeom>
        </p:spPr>
        <p:txBody>
          <a:bodyPr lIns="182880" tIns="182880" rIns="182880" bIns="182880" anchor="b" anchorCtr="0">
            <a:spAutoFit/>
          </a:bodyPr>
          <a:lstStyle>
            <a:lvl1pPr marL="0" indent="0" algn="ctr">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2" name="Picture Placeholder 2">
            <a:extLst>
              <a:ext uri="{FF2B5EF4-FFF2-40B4-BE49-F238E27FC236}">
                <a16:creationId xmlns:a16="http://schemas.microsoft.com/office/drawing/2014/main" id="{3E2F5777-DA61-30B9-115A-CE12738D8491}"/>
              </a:ext>
            </a:extLst>
          </p:cNvPr>
          <p:cNvSpPr>
            <a:spLocks noGrp="1"/>
          </p:cNvSpPr>
          <p:nvPr>
            <p:ph type="pic" sz="quarter" idx="14" hasCustomPrompt="1"/>
          </p:nvPr>
        </p:nvSpPr>
        <p:spPr>
          <a:xfrm>
            <a:off x="304796" y="1260025"/>
            <a:ext cx="5638801" cy="27432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9" name="Picture Placeholder 2">
            <a:extLst>
              <a:ext uri="{FF2B5EF4-FFF2-40B4-BE49-F238E27FC236}">
                <a16:creationId xmlns:a16="http://schemas.microsoft.com/office/drawing/2014/main" id="{E9B159C3-678F-2813-A48D-4777F52BF4AF}"/>
              </a:ext>
            </a:extLst>
          </p:cNvPr>
          <p:cNvSpPr>
            <a:spLocks noGrp="1"/>
          </p:cNvSpPr>
          <p:nvPr>
            <p:ph type="pic" sz="quarter" idx="27" hasCustomPrompt="1"/>
          </p:nvPr>
        </p:nvSpPr>
        <p:spPr>
          <a:xfrm>
            <a:off x="6248394" y="1260025"/>
            <a:ext cx="5638801" cy="27432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19" name="Text Placeholder 7">
            <a:extLst>
              <a:ext uri="{FF2B5EF4-FFF2-40B4-BE49-F238E27FC236}">
                <a16:creationId xmlns:a16="http://schemas.microsoft.com/office/drawing/2014/main" id="{06635E12-DADD-C397-D04B-24ACAC21731C}"/>
              </a:ext>
            </a:extLst>
          </p:cNvPr>
          <p:cNvSpPr>
            <a:spLocks noGrp="1"/>
          </p:cNvSpPr>
          <p:nvPr>
            <p:ph type="body" sz="quarter" idx="29" hasCustomPrompt="1"/>
          </p:nvPr>
        </p:nvSpPr>
        <p:spPr>
          <a:xfrm>
            <a:off x="304797" y="4248495"/>
            <a:ext cx="5638801" cy="713465"/>
          </a:xfrm>
          <a:prstGeom prst="rect">
            <a:avLst/>
          </a:prstGeom>
        </p:spPr>
        <p:txBody>
          <a:bodyPr wrap="square" lIns="228600" tIns="9144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20" name="TextBox 19">
            <a:extLst>
              <a:ext uri="{FF2B5EF4-FFF2-40B4-BE49-F238E27FC236}">
                <a16:creationId xmlns:a16="http://schemas.microsoft.com/office/drawing/2014/main" id="{8311FBEC-291C-1768-F950-1F58C33CE206}"/>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2697831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Content Slide Blan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5CD76AE-AE9E-DC40-9AC3-D43932FC509E}"/>
              </a:ext>
            </a:extLst>
          </p:cNvPr>
          <p:cNvSpPr/>
          <p:nvPr userDrawn="1"/>
        </p:nvSpPr>
        <p:spPr>
          <a:xfrm>
            <a:off x="0" y="6171272"/>
            <a:ext cx="12192000" cy="68672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55BF962-E3A8-A203-E28F-395AA44725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7" name="Picture 16">
            <a:extLst>
              <a:ext uri="{FF2B5EF4-FFF2-40B4-BE49-F238E27FC236}">
                <a16:creationId xmlns:a16="http://schemas.microsoft.com/office/drawing/2014/main" id="{C65D2CED-167F-0071-CC32-CC322580AA6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3" name="Text Placeholder 7">
            <a:extLst>
              <a:ext uri="{FF2B5EF4-FFF2-40B4-BE49-F238E27FC236}">
                <a16:creationId xmlns:a16="http://schemas.microsoft.com/office/drawing/2014/main" id="{FCCD24DC-336F-522E-9861-47ECAEA9492E}"/>
              </a:ext>
            </a:extLst>
          </p:cNvPr>
          <p:cNvSpPr>
            <a:spLocks noGrp="1"/>
          </p:cNvSpPr>
          <p:nvPr>
            <p:ph type="body" sz="quarter" idx="15" hasCustomPrompt="1"/>
          </p:nvPr>
        </p:nvSpPr>
        <p:spPr>
          <a:xfrm>
            <a:off x="0" y="0"/>
            <a:ext cx="12192000" cy="1260025"/>
          </a:xfrm>
          <a:prstGeom prst="rect">
            <a:avLst/>
          </a:prstGeom>
        </p:spPr>
        <p:txBody>
          <a:bodyPr wrap="square" lIns="457200" tIns="457200" rIns="457200" bIns="18288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15" name="Text Placeholder 7">
            <a:extLst>
              <a:ext uri="{FF2B5EF4-FFF2-40B4-BE49-F238E27FC236}">
                <a16:creationId xmlns:a16="http://schemas.microsoft.com/office/drawing/2014/main" id="{935C93AF-21D6-D492-C4C6-4E46D9A916E8}"/>
              </a:ext>
            </a:extLst>
          </p:cNvPr>
          <p:cNvSpPr>
            <a:spLocks noGrp="1"/>
          </p:cNvSpPr>
          <p:nvPr>
            <p:ph type="body" sz="quarter" idx="23" hasCustomPrompt="1"/>
          </p:nvPr>
        </p:nvSpPr>
        <p:spPr>
          <a:xfrm>
            <a:off x="4267198" y="4248496"/>
            <a:ext cx="3657601" cy="713465"/>
          </a:xfrm>
          <a:prstGeom prst="rect">
            <a:avLst/>
          </a:prstGeom>
        </p:spPr>
        <p:txBody>
          <a:bodyPr wrap="square" lIns="228600" tIns="9144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5" name="Text Placeholder 10">
            <a:extLst>
              <a:ext uri="{FF2B5EF4-FFF2-40B4-BE49-F238E27FC236}">
                <a16:creationId xmlns:a16="http://schemas.microsoft.com/office/drawing/2014/main" id="{1540711E-B809-8F4C-E8FD-280F80AE9D15}"/>
              </a:ext>
            </a:extLst>
          </p:cNvPr>
          <p:cNvSpPr>
            <a:spLocks noGrp="1"/>
          </p:cNvSpPr>
          <p:nvPr>
            <p:ph type="body" sz="quarter" idx="25" hasCustomPrompt="1"/>
          </p:nvPr>
        </p:nvSpPr>
        <p:spPr>
          <a:xfrm>
            <a:off x="-2" y="5614081"/>
            <a:ext cx="12192000" cy="536557"/>
          </a:xfrm>
          <a:prstGeom prst="rect">
            <a:avLst/>
          </a:prstGeom>
        </p:spPr>
        <p:txBody>
          <a:bodyPr lIns="182880" tIns="182880" rIns="182880" bIns="182880" anchor="b" anchorCtr="0">
            <a:spAutoFit/>
          </a:bodyPr>
          <a:lstStyle>
            <a:lvl1pPr marL="0" indent="0" algn="ctr">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2" name="Picture Placeholder 2">
            <a:extLst>
              <a:ext uri="{FF2B5EF4-FFF2-40B4-BE49-F238E27FC236}">
                <a16:creationId xmlns:a16="http://schemas.microsoft.com/office/drawing/2014/main" id="{3E2F5777-DA61-30B9-115A-CE12738D8491}"/>
              </a:ext>
            </a:extLst>
          </p:cNvPr>
          <p:cNvSpPr>
            <a:spLocks noGrp="1"/>
          </p:cNvSpPr>
          <p:nvPr>
            <p:ph type="pic" sz="quarter" idx="14" hasCustomPrompt="1"/>
          </p:nvPr>
        </p:nvSpPr>
        <p:spPr>
          <a:xfrm>
            <a:off x="304799" y="1260025"/>
            <a:ext cx="3657600" cy="27432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8" name="Picture Placeholder 2">
            <a:extLst>
              <a:ext uri="{FF2B5EF4-FFF2-40B4-BE49-F238E27FC236}">
                <a16:creationId xmlns:a16="http://schemas.microsoft.com/office/drawing/2014/main" id="{24E8B8E7-0458-2D06-F474-E69E9FF74D5D}"/>
              </a:ext>
            </a:extLst>
          </p:cNvPr>
          <p:cNvSpPr>
            <a:spLocks noGrp="1"/>
          </p:cNvSpPr>
          <p:nvPr>
            <p:ph type="pic" sz="quarter" idx="26" hasCustomPrompt="1"/>
          </p:nvPr>
        </p:nvSpPr>
        <p:spPr>
          <a:xfrm>
            <a:off x="4267198" y="1260025"/>
            <a:ext cx="3657600" cy="27432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9" name="Picture Placeholder 2">
            <a:extLst>
              <a:ext uri="{FF2B5EF4-FFF2-40B4-BE49-F238E27FC236}">
                <a16:creationId xmlns:a16="http://schemas.microsoft.com/office/drawing/2014/main" id="{E9B159C3-678F-2813-A48D-4777F52BF4AF}"/>
              </a:ext>
            </a:extLst>
          </p:cNvPr>
          <p:cNvSpPr>
            <a:spLocks noGrp="1"/>
          </p:cNvSpPr>
          <p:nvPr>
            <p:ph type="pic" sz="quarter" idx="27" hasCustomPrompt="1"/>
          </p:nvPr>
        </p:nvSpPr>
        <p:spPr>
          <a:xfrm>
            <a:off x="8229597" y="1260025"/>
            <a:ext cx="3657600" cy="27432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10" name="Text Placeholder 7">
            <a:extLst>
              <a:ext uri="{FF2B5EF4-FFF2-40B4-BE49-F238E27FC236}">
                <a16:creationId xmlns:a16="http://schemas.microsoft.com/office/drawing/2014/main" id="{D1C10F83-D05A-2651-C8AC-C0EFC4EE28D2}"/>
              </a:ext>
            </a:extLst>
          </p:cNvPr>
          <p:cNvSpPr>
            <a:spLocks noGrp="1"/>
          </p:cNvSpPr>
          <p:nvPr>
            <p:ph type="body" sz="quarter" idx="28" hasCustomPrompt="1"/>
          </p:nvPr>
        </p:nvSpPr>
        <p:spPr>
          <a:xfrm>
            <a:off x="8229599" y="4248496"/>
            <a:ext cx="3657601" cy="713465"/>
          </a:xfrm>
          <a:prstGeom prst="rect">
            <a:avLst/>
          </a:prstGeom>
        </p:spPr>
        <p:txBody>
          <a:bodyPr wrap="square" lIns="228600" tIns="9144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19" name="Text Placeholder 7">
            <a:extLst>
              <a:ext uri="{FF2B5EF4-FFF2-40B4-BE49-F238E27FC236}">
                <a16:creationId xmlns:a16="http://schemas.microsoft.com/office/drawing/2014/main" id="{06635E12-DADD-C397-D04B-24ACAC21731C}"/>
              </a:ext>
            </a:extLst>
          </p:cNvPr>
          <p:cNvSpPr>
            <a:spLocks noGrp="1"/>
          </p:cNvSpPr>
          <p:nvPr>
            <p:ph type="body" sz="quarter" idx="29" hasCustomPrompt="1"/>
          </p:nvPr>
        </p:nvSpPr>
        <p:spPr>
          <a:xfrm>
            <a:off x="304798" y="4248495"/>
            <a:ext cx="3657601" cy="713465"/>
          </a:xfrm>
          <a:prstGeom prst="rect">
            <a:avLst/>
          </a:prstGeom>
        </p:spPr>
        <p:txBody>
          <a:bodyPr wrap="square" lIns="228600" tIns="9144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20" name="TextBox 19">
            <a:extLst>
              <a:ext uri="{FF2B5EF4-FFF2-40B4-BE49-F238E27FC236}">
                <a16:creationId xmlns:a16="http://schemas.microsoft.com/office/drawing/2014/main" id="{8311FBEC-291C-1768-F950-1F58C33CE206}"/>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9855240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Content Slide 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5B3DA94-A921-8094-DE50-64EF5190E980}"/>
              </a:ext>
            </a:extLst>
          </p:cNvPr>
          <p:cNvSpPr/>
          <p:nvPr userDrawn="1"/>
        </p:nvSpPr>
        <p:spPr>
          <a:xfrm>
            <a:off x="0" y="6171272"/>
            <a:ext cx="12192000" cy="68672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55BF962-E3A8-A203-E28F-395AA44725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7" name="Picture 16">
            <a:extLst>
              <a:ext uri="{FF2B5EF4-FFF2-40B4-BE49-F238E27FC236}">
                <a16:creationId xmlns:a16="http://schemas.microsoft.com/office/drawing/2014/main" id="{C65D2CED-167F-0071-CC32-CC322580AA6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12" name="Text Placeholder 7">
            <a:extLst>
              <a:ext uri="{FF2B5EF4-FFF2-40B4-BE49-F238E27FC236}">
                <a16:creationId xmlns:a16="http://schemas.microsoft.com/office/drawing/2014/main" id="{01DB9F9D-4F80-CB2C-04D2-4162DF9BDE52}"/>
              </a:ext>
            </a:extLst>
          </p:cNvPr>
          <p:cNvSpPr>
            <a:spLocks noGrp="1"/>
          </p:cNvSpPr>
          <p:nvPr>
            <p:ph type="body" sz="quarter" idx="18" hasCustomPrompt="1"/>
          </p:nvPr>
        </p:nvSpPr>
        <p:spPr>
          <a:xfrm>
            <a:off x="6095996" y="4009818"/>
            <a:ext cx="6095999" cy="621067"/>
          </a:xfrm>
          <a:prstGeom prst="rect">
            <a:avLst/>
          </a:prstGeom>
        </p:spPr>
        <p:txBody>
          <a:bodyPr wrap="square" lIns="228600" tIns="0" rIns="228600" bIns="228600" anchor="ctr">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14" name="Text Placeholder 7">
            <a:extLst>
              <a:ext uri="{FF2B5EF4-FFF2-40B4-BE49-F238E27FC236}">
                <a16:creationId xmlns:a16="http://schemas.microsoft.com/office/drawing/2014/main" id="{95EDA9DC-7E83-44AA-82E7-6ACE49AE3F32}"/>
              </a:ext>
            </a:extLst>
          </p:cNvPr>
          <p:cNvSpPr>
            <a:spLocks noGrp="1"/>
          </p:cNvSpPr>
          <p:nvPr>
            <p:ph type="body" sz="quarter" idx="19" hasCustomPrompt="1"/>
          </p:nvPr>
        </p:nvSpPr>
        <p:spPr>
          <a:xfrm>
            <a:off x="6096002" y="2543659"/>
            <a:ext cx="6095998" cy="1458156"/>
          </a:xfrm>
          <a:prstGeom prst="rect">
            <a:avLst/>
          </a:prstGeom>
        </p:spPr>
        <p:txBody>
          <a:bodyPr wrap="square" lIns="228600" tIns="228600" rIns="228600" bIns="0">
            <a:spAutoFit/>
          </a:bodyPr>
          <a:lstStyle>
            <a:lvl1pPr marL="0" indent="0" algn="ctr">
              <a:lnSpc>
                <a:spcPct val="80000"/>
              </a:lnSpc>
              <a:spcBef>
                <a:spcPts val="0"/>
              </a:spcBef>
              <a:buNone/>
              <a:defRPr sz="9600" b="1" i="0">
                <a:latin typeface="Aptos ExtraBold" panose="020B0004020202020204" pitchFamily="34" charset="0"/>
              </a:defRPr>
            </a:lvl1pPr>
          </a:lstStyle>
          <a:p>
            <a:pPr lvl="0"/>
            <a:r>
              <a:rPr lang="en-US"/>
              <a:t>##%</a:t>
            </a:r>
          </a:p>
        </p:txBody>
      </p:sp>
      <p:sp>
        <p:nvSpPr>
          <p:cNvPr id="2" name="Text Placeholder 7">
            <a:extLst>
              <a:ext uri="{FF2B5EF4-FFF2-40B4-BE49-F238E27FC236}">
                <a16:creationId xmlns:a16="http://schemas.microsoft.com/office/drawing/2014/main" id="{AE3D4EE6-90AA-C2F9-BA91-CD4238B4BD4A}"/>
              </a:ext>
            </a:extLst>
          </p:cNvPr>
          <p:cNvSpPr>
            <a:spLocks noGrp="1"/>
          </p:cNvSpPr>
          <p:nvPr>
            <p:ph type="body" sz="quarter" idx="16" hasCustomPrompt="1"/>
          </p:nvPr>
        </p:nvSpPr>
        <p:spPr>
          <a:xfrm>
            <a:off x="1" y="2707588"/>
            <a:ext cx="6095999" cy="1442831"/>
          </a:xfrm>
          <a:prstGeom prst="rect">
            <a:avLst/>
          </a:prstGeom>
        </p:spPr>
        <p:txBody>
          <a:bodyPr wrap="square" lIns="457200" tIns="457200" rIns="457200" bIns="457200" anchor="ctr">
            <a:spAutoFit/>
          </a:bodyPr>
          <a:lstStyle>
            <a:lvl1pPr marL="0" indent="0">
              <a:lnSpc>
                <a:spcPct val="130000"/>
              </a:lnSpc>
              <a:spcBef>
                <a:spcPts val="0"/>
              </a:spcBef>
              <a:spcAft>
                <a:spcPts val="1200"/>
              </a:spcAft>
              <a:buNone/>
              <a:defRPr sz="2800" b="0">
                <a:latin typeface="Aptos" panose="020B0004020202020204" pitchFamily="34" charset="0"/>
              </a:defRPr>
            </a:lvl1pPr>
          </a:lstStyle>
          <a:p>
            <a:pPr lvl="0"/>
            <a:r>
              <a:rPr lang="en-US"/>
              <a:t>Text</a:t>
            </a:r>
          </a:p>
        </p:txBody>
      </p:sp>
      <p:sp>
        <p:nvSpPr>
          <p:cNvPr id="5" name="Text Placeholder 7">
            <a:extLst>
              <a:ext uri="{FF2B5EF4-FFF2-40B4-BE49-F238E27FC236}">
                <a16:creationId xmlns:a16="http://schemas.microsoft.com/office/drawing/2014/main" id="{0127BCFD-E0E3-DC46-6A87-114B28C0AD0C}"/>
              </a:ext>
            </a:extLst>
          </p:cNvPr>
          <p:cNvSpPr>
            <a:spLocks noGrp="1"/>
          </p:cNvSpPr>
          <p:nvPr>
            <p:ph type="body" sz="quarter" idx="15" hasCustomPrompt="1"/>
          </p:nvPr>
        </p:nvSpPr>
        <p:spPr>
          <a:xfrm>
            <a:off x="0" y="0"/>
            <a:ext cx="12192000" cy="1537024"/>
          </a:xfrm>
          <a:prstGeom prst="rect">
            <a:avLst/>
          </a:prstGeom>
        </p:spPr>
        <p:txBody>
          <a:bodyPr wrap="square" lIns="457200" tIns="457200" rIns="457200" bIns="45720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4" name="Text Placeholder 10">
            <a:extLst>
              <a:ext uri="{FF2B5EF4-FFF2-40B4-BE49-F238E27FC236}">
                <a16:creationId xmlns:a16="http://schemas.microsoft.com/office/drawing/2014/main" id="{7980A059-C86E-C66E-A209-98EB6F888439}"/>
              </a:ext>
            </a:extLst>
          </p:cNvPr>
          <p:cNvSpPr>
            <a:spLocks noGrp="1"/>
          </p:cNvSpPr>
          <p:nvPr>
            <p:ph type="body" sz="quarter" idx="17" hasCustomPrompt="1"/>
          </p:nvPr>
        </p:nvSpPr>
        <p:spPr>
          <a:xfrm>
            <a:off x="-5" y="5634251"/>
            <a:ext cx="12192000" cy="536557"/>
          </a:xfrm>
          <a:prstGeom prst="rect">
            <a:avLst/>
          </a:prstGeom>
        </p:spPr>
        <p:txBody>
          <a:bodyPr lIns="182880" tIns="182880" rIns="182880" bIns="182880" anchor="b" anchorCtr="0">
            <a:spAutoFit/>
          </a:bodyPr>
          <a:lstStyle>
            <a:lvl1pPr marL="0" indent="0" algn="ctr">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3" name="TextBox 2">
            <a:extLst>
              <a:ext uri="{FF2B5EF4-FFF2-40B4-BE49-F238E27FC236}">
                <a16:creationId xmlns:a16="http://schemas.microsoft.com/office/drawing/2014/main" id="{D802B2B5-D0A7-D344-649F-5806A581D40A}"/>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37296549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ntent Slide 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28D700-5196-7F4A-CA88-B44A6671BE02}"/>
              </a:ext>
            </a:extLst>
          </p:cNvPr>
          <p:cNvSpPr/>
          <p:nvPr userDrawn="1"/>
        </p:nvSpPr>
        <p:spPr>
          <a:xfrm>
            <a:off x="0" y="6171272"/>
            <a:ext cx="12192000" cy="68672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2">
            <a:extLst>
              <a:ext uri="{FF2B5EF4-FFF2-40B4-BE49-F238E27FC236}">
                <a16:creationId xmlns:a16="http://schemas.microsoft.com/office/drawing/2014/main" id="{4BC441F6-23E1-B4A1-AD2B-75CE3917024B}"/>
              </a:ext>
            </a:extLst>
          </p:cNvPr>
          <p:cNvSpPr>
            <a:spLocks noGrp="1"/>
          </p:cNvSpPr>
          <p:nvPr>
            <p:ph type="pic" sz="quarter" idx="14" hasCustomPrompt="1"/>
          </p:nvPr>
        </p:nvSpPr>
        <p:spPr>
          <a:xfrm>
            <a:off x="8534399" y="0"/>
            <a:ext cx="3657601" cy="6170344"/>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pic>
        <p:nvPicPr>
          <p:cNvPr id="4" name="Picture 15">
            <a:extLst>
              <a:ext uri="{FF2B5EF4-FFF2-40B4-BE49-F238E27FC236}">
                <a16:creationId xmlns:a16="http://schemas.microsoft.com/office/drawing/2014/main" id="{A43FC43B-6BDE-1EDE-A176-FCA2B504638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5" name="Picture 16">
            <a:extLst>
              <a:ext uri="{FF2B5EF4-FFF2-40B4-BE49-F238E27FC236}">
                <a16:creationId xmlns:a16="http://schemas.microsoft.com/office/drawing/2014/main" id="{2661242D-DDFF-7A3E-5FB4-6DC4638138C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6" name="Text Placeholder 7">
            <a:extLst>
              <a:ext uri="{FF2B5EF4-FFF2-40B4-BE49-F238E27FC236}">
                <a16:creationId xmlns:a16="http://schemas.microsoft.com/office/drawing/2014/main" id="{45A22637-91EC-1390-65C6-FFC01448703B}"/>
              </a:ext>
            </a:extLst>
          </p:cNvPr>
          <p:cNvSpPr>
            <a:spLocks noGrp="1"/>
          </p:cNvSpPr>
          <p:nvPr>
            <p:ph type="body" sz="quarter" idx="15" hasCustomPrompt="1"/>
          </p:nvPr>
        </p:nvSpPr>
        <p:spPr>
          <a:xfrm>
            <a:off x="0" y="0"/>
            <a:ext cx="8534399" cy="1537024"/>
          </a:xfrm>
          <a:prstGeom prst="rect">
            <a:avLst/>
          </a:prstGeom>
        </p:spPr>
        <p:txBody>
          <a:bodyPr wrap="square" lIns="457200" tIns="457200" rIns="457200" bIns="457200">
            <a:spAutoFit/>
          </a:bodyPr>
          <a:lstStyle>
            <a:lvl1pPr marL="0" indent="0">
              <a:lnSpc>
                <a:spcPct val="80000"/>
              </a:lnSpc>
              <a:spcBef>
                <a:spcPts val="0"/>
              </a:spcBef>
              <a:buNone/>
              <a:defRPr sz="4800" b="1">
                <a:latin typeface="Aptos" panose="020B0004020202020204" pitchFamily="34" charset="0"/>
              </a:defRPr>
            </a:lvl1pPr>
          </a:lstStyle>
          <a:p>
            <a:pPr lvl="0"/>
            <a:r>
              <a:rPr lang="en-US"/>
              <a:t>Title</a:t>
            </a:r>
          </a:p>
        </p:txBody>
      </p:sp>
      <p:sp>
        <p:nvSpPr>
          <p:cNvPr id="8" name="Text Placeholder 7">
            <a:extLst>
              <a:ext uri="{FF2B5EF4-FFF2-40B4-BE49-F238E27FC236}">
                <a16:creationId xmlns:a16="http://schemas.microsoft.com/office/drawing/2014/main" id="{70EC6728-02B0-CD07-89B3-92B83E1108FC}"/>
              </a:ext>
            </a:extLst>
          </p:cNvPr>
          <p:cNvSpPr>
            <a:spLocks noGrp="1"/>
          </p:cNvSpPr>
          <p:nvPr>
            <p:ph type="body" sz="quarter" idx="16" hasCustomPrompt="1"/>
          </p:nvPr>
        </p:nvSpPr>
        <p:spPr>
          <a:xfrm>
            <a:off x="1" y="2707588"/>
            <a:ext cx="8534398" cy="1442831"/>
          </a:xfrm>
          <a:prstGeom prst="rect">
            <a:avLst/>
          </a:prstGeom>
        </p:spPr>
        <p:txBody>
          <a:bodyPr wrap="square" lIns="457200" tIns="457200" rIns="457200" bIns="457200" anchor="ctr">
            <a:spAutoFit/>
          </a:bodyPr>
          <a:lstStyle>
            <a:lvl1pPr marL="0" indent="0">
              <a:lnSpc>
                <a:spcPct val="130000"/>
              </a:lnSpc>
              <a:spcBef>
                <a:spcPts val="0"/>
              </a:spcBef>
              <a:spcAft>
                <a:spcPts val="1200"/>
              </a:spcAft>
              <a:buNone/>
              <a:defRPr sz="2800" b="0">
                <a:latin typeface="Aptos" panose="020B0004020202020204" pitchFamily="34" charset="0"/>
              </a:defRPr>
            </a:lvl1pPr>
          </a:lstStyle>
          <a:p>
            <a:pPr lvl="0"/>
            <a:r>
              <a:rPr lang="en-US"/>
              <a:t>Text</a:t>
            </a:r>
          </a:p>
        </p:txBody>
      </p:sp>
      <p:sp>
        <p:nvSpPr>
          <p:cNvPr id="9" name="Text Placeholder 10">
            <a:extLst>
              <a:ext uri="{FF2B5EF4-FFF2-40B4-BE49-F238E27FC236}">
                <a16:creationId xmlns:a16="http://schemas.microsoft.com/office/drawing/2014/main" id="{2964D5A7-1746-931E-EAB5-147C6DA5DDD7}"/>
              </a:ext>
            </a:extLst>
          </p:cNvPr>
          <p:cNvSpPr>
            <a:spLocks noGrp="1"/>
          </p:cNvSpPr>
          <p:nvPr>
            <p:ph type="body" sz="quarter" idx="17" hasCustomPrompt="1"/>
          </p:nvPr>
        </p:nvSpPr>
        <p:spPr>
          <a:xfrm>
            <a:off x="0" y="5633787"/>
            <a:ext cx="8534398" cy="536557"/>
          </a:xfrm>
          <a:prstGeom prst="rect">
            <a:avLst/>
          </a:prstGeom>
        </p:spPr>
        <p:txBody>
          <a:bodyPr wrap="square" lIns="457200" tIns="182880" rIns="182880" bIns="182880" anchor="b" anchorCtr="0">
            <a:spAutoFit/>
          </a:bodyPr>
          <a:lstStyle>
            <a:lvl1pPr marL="0" indent="0" algn="l">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7" name="TextBox 6">
            <a:extLst>
              <a:ext uri="{FF2B5EF4-FFF2-40B4-BE49-F238E27FC236}">
                <a16:creationId xmlns:a16="http://schemas.microsoft.com/office/drawing/2014/main" id="{B3BC79DA-9BEC-376B-7AE0-0AF7366FE339}"/>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33635013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ntent Slide 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838B3F-C250-F6B8-3E98-792772EF3C32}"/>
              </a:ext>
            </a:extLst>
          </p:cNvPr>
          <p:cNvSpPr/>
          <p:nvPr userDrawn="1"/>
        </p:nvSpPr>
        <p:spPr>
          <a:xfrm>
            <a:off x="0" y="6171272"/>
            <a:ext cx="12192000" cy="68672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2">
            <a:extLst>
              <a:ext uri="{FF2B5EF4-FFF2-40B4-BE49-F238E27FC236}">
                <a16:creationId xmlns:a16="http://schemas.microsoft.com/office/drawing/2014/main" id="{4BC441F6-23E1-B4A1-AD2B-75CE3917024B}"/>
              </a:ext>
            </a:extLst>
          </p:cNvPr>
          <p:cNvSpPr>
            <a:spLocks noGrp="1"/>
          </p:cNvSpPr>
          <p:nvPr>
            <p:ph type="pic" sz="quarter" idx="14" hasCustomPrompt="1"/>
          </p:nvPr>
        </p:nvSpPr>
        <p:spPr>
          <a:xfrm>
            <a:off x="6096000" y="0"/>
            <a:ext cx="6096000" cy="6170344"/>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pic>
        <p:nvPicPr>
          <p:cNvPr id="4" name="Picture 15">
            <a:extLst>
              <a:ext uri="{FF2B5EF4-FFF2-40B4-BE49-F238E27FC236}">
                <a16:creationId xmlns:a16="http://schemas.microsoft.com/office/drawing/2014/main" id="{F6679267-9FBF-DB02-B637-6E9096F59FF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5" name="Picture 16">
            <a:extLst>
              <a:ext uri="{FF2B5EF4-FFF2-40B4-BE49-F238E27FC236}">
                <a16:creationId xmlns:a16="http://schemas.microsoft.com/office/drawing/2014/main" id="{FA9D0C83-E31E-C3C4-509D-1FB6BF2F3C7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8" name="Text Placeholder 7">
            <a:extLst>
              <a:ext uri="{FF2B5EF4-FFF2-40B4-BE49-F238E27FC236}">
                <a16:creationId xmlns:a16="http://schemas.microsoft.com/office/drawing/2014/main" id="{2FF562E3-F4EB-1AAC-A8D0-763FB2E2705C}"/>
              </a:ext>
            </a:extLst>
          </p:cNvPr>
          <p:cNvSpPr>
            <a:spLocks noGrp="1"/>
          </p:cNvSpPr>
          <p:nvPr>
            <p:ph type="body" sz="quarter" idx="16" hasCustomPrompt="1"/>
          </p:nvPr>
        </p:nvSpPr>
        <p:spPr>
          <a:xfrm>
            <a:off x="1" y="2707588"/>
            <a:ext cx="6095999" cy="1442831"/>
          </a:xfrm>
          <a:prstGeom prst="rect">
            <a:avLst/>
          </a:prstGeom>
        </p:spPr>
        <p:txBody>
          <a:bodyPr wrap="square" lIns="457200" tIns="457200" rIns="457200" bIns="457200" anchor="ctr">
            <a:spAutoFit/>
          </a:bodyPr>
          <a:lstStyle>
            <a:lvl1pPr marL="0" indent="0">
              <a:lnSpc>
                <a:spcPct val="130000"/>
              </a:lnSpc>
              <a:spcBef>
                <a:spcPts val="0"/>
              </a:spcBef>
              <a:spcAft>
                <a:spcPts val="1200"/>
              </a:spcAft>
              <a:buNone/>
              <a:defRPr sz="2800" b="0">
                <a:latin typeface="Aptos" panose="020B0004020202020204" pitchFamily="34" charset="0"/>
              </a:defRPr>
            </a:lvl1pPr>
          </a:lstStyle>
          <a:p>
            <a:pPr lvl="0"/>
            <a:r>
              <a:rPr lang="en-US"/>
              <a:t>Text</a:t>
            </a:r>
          </a:p>
        </p:txBody>
      </p:sp>
      <p:sp>
        <p:nvSpPr>
          <p:cNvPr id="12" name="Text Placeholder 7">
            <a:extLst>
              <a:ext uri="{FF2B5EF4-FFF2-40B4-BE49-F238E27FC236}">
                <a16:creationId xmlns:a16="http://schemas.microsoft.com/office/drawing/2014/main" id="{F575B443-7151-80B8-2FA2-DDF7D8BDE2DC}"/>
              </a:ext>
            </a:extLst>
          </p:cNvPr>
          <p:cNvSpPr>
            <a:spLocks noGrp="1"/>
          </p:cNvSpPr>
          <p:nvPr>
            <p:ph type="body" sz="quarter" idx="15" hasCustomPrompt="1"/>
          </p:nvPr>
        </p:nvSpPr>
        <p:spPr>
          <a:xfrm>
            <a:off x="0" y="0"/>
            <a:ext cx="6095999" cy="1537024"/>
          </a:xfrm>
          <a:prstGeom prst="rect">
            <a:avLst/>
          </a:prstGeom>
        </p:spPr>
        <p:txBody>
          <a:bodyPr wrap="square" lIns="457200" tIns="457200" rIns="457200" bIns="457200">
            <a:spAutoFit/>
          </a:bodyPr>
          <a:lstStyle>
            <a:lvl1pPr marL="0" indent="0">
              <a:lnSpc>
                <a:spcPct val="80000"/>
              </a:lnSpc>
              <a:spcBef>
                <a:spcPts val="0"/>
              </a:spcBef>
              <a:buNone/>
              <a:defRPr sz="4800" b="1">
                <a:latin typeface="Aptos" panose="020B0004020202020204" pitchFamily="34" charset="0"/>
              </a:defRPr>
            </a:lvl1pPr>
          </a:lstStyle>
          <a:p>
            <a:pPr lvl="0"/>
            <a:r>
              <a:rPr lang="en-US"/>
              <a:t>Title</a:t>
            </a:r>
          </a:p>
        </p:txBody>
      </p:sp>
      <p:sp>
        <p:nvSpPr>
          <p:cNvPr id="7" name="Text Placeholder 10">
            <a:extLst>
              <a:ext uri="{FF2B5EF4-FFF2-40B4-BE49-F238E27FC236}">
                <a16:creationId xmlns:a16="http://schemas.microsoft.com/office/drawing/2014/main" id="{D351D155-7591-6A54-BB44-4199EE688465}"/>
              </a:ext>
            </a:extLst>
          </p:cNvPr>
          <p:cNvSpPr>
            <a:spLocks noGrp="1"/>
          </p:cNvSpPr>
          <p:nvPr>
            <p:ph type="body" sz="quarter" idx="17" hasCustomPrompt="1"/>
          </p:nvPr>
        </p:nvSpPr>
        <p:spPr>
          <a:xfrm>
            <a:off x="0" y="5633323"/>
            <a:ext cx="6095999" cy="536557"/>
          </a:xfrm>
          <a:prstGeom prst="rect">
            <a:avLst/>
          </a:prstGeom>
        </p:spPr>
        <p:txBody>
          <a:bodyPr wrap="square" lIns="457200" tIns="182880" rIns="182880" bIns="182880" anchor="b" anchorCtr="0">
            <a:spAutoFit/>
          </a:bodyPr>
          <a:lstStyle>
            <a:lvl1pPr marL="0" indent="0" algn="l">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3" name="TextBox 2">
            <a:extLst>
              <a:ext uri="{FF2B5EF4-FFF2-40B4-BE49-F238E27FC236}">
                <a16:creationId xmlns:a16="http://schemas.microsoft.com/office/drawing/2014/main" id="{B932FC7D-4860-951C-120A-3F9893B1C878}"/>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39491734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ontent Slide Bla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FA5551C-2C97-936A-31FC-99F81D3DCB0F}"/>
              </a:ext>
            </a:extLst>
          </p:cNvPr>
          <p:cNvSpPr/>
          <p:nvPr userDrawn="1"/>
        </p:nvSpPr>
        <p:spPr>
          <a:xfrm>
            <a:off x="0" y="6171272"/>
            <a:ext cx="12192000" cy="68672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2">
            <a:extLst>
              <a:ext uri="{FF2B5EF4-FFF2-40B4-BE49-F238E27FC236}">
                <a16:creationId xmlns:a16="http://schemas.microsoft.com/office/drawing/2014/main" id="{4BC441F6-23E1-B4A1-AD2B-75CE3917024B}"/>
              </a:ext>
            </a:extLst>
          </p:cNvPr>
          <p:cNvSpPr>
            <a:spLocks noGrp="1"/>
          </p:cNvSpPr>
          <p:nvPr>
            <p:ph type="pic" sz="quarter" idx="14" hasCustomPrompt="1"/>
          </p:nvPr>
        </p:nvSpPr>
        <p:spPr>
          <a:xfrm>
            <a:off x="3609975" y="0"/>
            <a:ext cx="8582025" cy="6170344"/>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pic>
        <p:nvPicPr>
          <p:cNvPr id="5" name="Picture 15">
            <a:extLst>
              <a:ext uri="{FF2B5EF4-FFF2-40B4-BE49-F238E27FC236}">
                <a16:creationId xmlns:a16="http://schemas.microsoft.com/office/drawing/2014/main" id="{0DE3D01B-BC02-C77F-AF54-A689880F66F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6" name="Picture 16">
            <a:extLst>
              <a:ext uri="{FF2B5EF4-FFF2-40B4-BE49-F238E27FC236}">
                <a16:creationId xmlns:a16="http://schemas.microsoft.com/office/drawing/2014/main" id="{9B542EB8-C658-7661-3A0E-8C553854069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10" name="Text Placeholder 7">
            <a:extLst>
              <a:ext uri="{FF2B5EF4-FFF2-40B4-BE49-F238E27FC236}">
                <a16:creationId xmlns:a16="http://schemas.microsoft.com/office/drawing/2014/main" id="{1B8C25EB-43CF-CBB9-4106-A5767420BBA9}"/>
              </a:ext>
            </a:extLst>
          </p:cNvPr>
          <p:cNvSpPr>
            <a:spLocks noGrp="1"/>
          </p:cNvSpPr>
          <p:nvPr>
            <p:ph type="body" sz="quarter" idx="16" hasCustomPrompt="1"/>
          </p:nvPr>
        </p:nvSpPr>
        <p:spPr>
          <a:xfrm>
            <a:off x="1" y="2707588"/>
            <a:ext cx="3609975" cy="1442831"/>
          </a:xfrm>
          <a:prstGeom prst="rect">
            <a:avLst/>
          </a:prstGeom>
        </p:spPr>
        <p:txBody>
          <a:bodyPr wrap="square" lIns="457200" tIns="457200" rIns="457200" bIns="457200" anchor="ctr">
            <a:spAutoFit/>
          </a:bodyPr>
          <a:lstStyle>
            <a:lvl1pPr marL="0" indent="0">
              <a:lnSpc>
                <a:spcPct val="130000"/>
              </a:lnSpc>
              <a:spcBef>
                <a:spcPts val="0"/>
              </a:spcBef>
              <a:spcAft>
                <a:spcPts val="1200"/>
              </a:spcAft>
              <a:buNone/>
              <a:defRPr sz="2800" b="0">
                <a:latin typeface="Aptos" panose="020B0004020202020204" pitchFamily="34" charset="0"/>
              </a:defRPr>
            </a:lvl1pPr>
          </a:lstStyle>
          <a:p>
            <a:pPr lvl="0"/>
            <a:r>
              <a:rPr lang="en-US"/>
              <a:t>Text</a:t>
            </a:r>
          </a:p>
        </p:txBody>
      </p:sp>
      <p:sp>
        <p:nvSpPr>
          <p:cNvPr id="13" name="Text Placeholder 7">
            <a:extLst>
              <a:ext uri="{FF2B5EF4-FFF2-40B4-BE49-F238E27FC236}">
                <a16:creationId xmlns:a16="http://schemas.microsoft.com/office/drawing/2014/main" id="{B4957E02-039B-4C34-3CDB-6B218840A313}"/>
              </a:ext>
            </a:extLst>
          </p:cNvPr>
          <p:cNvSpPr>
            <a:spLocks noGrp="1"/>
          </p:cNvSpPr>
          <p:nvPr>
            <p:ph type="body" sz="quarter" idx="15" hasCustomPrompt="1"/>
          </p:nvPr>
        </p:nvSpPr>
        <p:spPr>
          <a:xfrm>
            <a:off x="0" y="0"/>
            <a:ext cx="3609975" cy="1537024"/>
          </a:xfrm>
          <a:prstGeom prst="rect">
            <a:avLst/>
          </a:prstGeom>
        </p:spPr>
        <p:txBody>
          <a:bodyPr wrap="square" lIns="457200" tIns="457200" rIns="457200" bIns="457200">
            <a:spAutoFit/>
          </a:bodyPr>
          <a:lstStyle>
            <a:lvl1pPr marL="0" indent="0">
              <a:lnSpc>
                <a:spcPct val="80000"/>
              </a:lnSpc>
              <a:spcBef>
                <a:spcPts val="0"/>
              </a:spcBef>
              <a:buNone/>
              <a:defRPr sz="4800" b="1">
                <a:latin typeface="Aptos" panose="020B0004020202020204" pitchFamily="34" charset="0"/>
              </a:defRPr>
            </a:lvl1pPr>
          </a:lstStyle>
          <a:p>
            <a:pPr lvl="0"/>
            <a:r>
              <a:rPr lang="en-US"/>
              <a:t>Title</a:t>
            </a:r>
          </a:p>
        </p:txBody>
      </p:sp>
      <p:sp>
        <p:nvSpPr>
          <p:cNvPr id="4" name="Text Placeholder 10">
            <a:extLst>
              <a:ext uri="{FF2B5EF4-FFF2-40B4-BE49-F238E27FC236}">
                <a16:creationId xmlns:a16="http://schemas.microsoft.com/office/drawing/2014/main" id="{805E49E9-8F49-32B2-0812-EC492824F927}"/>
              </a:ext>
            </a:extLst>
          </p:cNvPr>
          <p:cNvSpPr>
            <a:spLocks noGrp="1"/>
          </p:cNvSpPr>
          <p:nvPr>
            <p:ph type="body" sz="quarter" idx="17" hasCustomPrompt="1"/>
          </p:nvPr>
        </p:nvSpPr>
        <p:spPr>
          <a:xfrm>
            <a:off x="0" y="5633787"/>
            <a:ext cx="3609974" cy="536557"/>
          </a:xfrm>
          <a:prstGeom prst="rect">
            <a:avLst/>
          </a:prstGeom>
        </p:spPr>
        <p:txBody>
          <a:bodyPr wrap="square" lIns="457200" tIns="182880" rIns="182880" bIns="182880" anchor="b" anchorCtr="0">
            <a:spAutoFit/>
          </a:bodyPr>
          <a:lstStyle>
            <a:lvl1pPr marL="0" indent="0" algn="l">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3" name="TextBox 2">
            <a:extLst>
              <a:ext uri="{FF2B5EF4-FFF2-40B4-BE49-F238E27FC236}">
                <a16:creationId xmlns:a16="http://schemas.microsoft.com/office/drawing/2014/main" id="{C642FC33-0D54-7ABA-AE03-C7A8EC2FAB29}"/>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36198870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ontent Slide 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87C528C-3E82-02A6-8283-D8F993369F2A}"/>
              </a:ext>
            </a:extLst>
          </p:cNvPr>
          <p:cNvSpPr/>
          <p:nvPr userDrawn="1"/>
        </p:nvSpPr>
        <p:spPr>
          <a:xfrm>
            <a:off x="0" y="6171272"/>
            <a:ext cx="12192000" cy="68672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2">
            <a:extLst>
              <a:ext uri="{FF2B5EF4-FFF2-40B4-BE49-F238E27FC236}">
                <a16:creationId xmlns:a16="http://schemas.microsoft.com/office/drawing/2014/main" id="{4BC441F6-23E1-B4A1-AD2B-75CE3917024B}"/>
              </a:ext>
            </a:extLst>
          </p:cNvPr>
          <p:cNvSpPr>
            <a:spLocks noGrp="1"/>
          </p:cNvSpPr>
          <p:nvPr>
            <p:ph type="pic" sz="quarter" idx="14" hasCustomPrompt="1"/>
          </p:nvPr>
        </p:nvSpPr>
        <p:spPr>
          <a:xfrm>
            <a:off x="1" y="0"/>
            <a:ext cx="12192000" cy="6170344"/>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3" name="Text Placeholder 7">
            <a:extLst>
              <a:ext uri="{FF2B5EF4-FFF2-40B4-BE49-F238E27FC236}">
                <a16:creationId xmlns:a16="http://schemas.microsoft.com/office/drawing/2014/main" id="{629D3535-A4F4-F4D6-6499-4F8C1C6334D3}"/>
              </a:ext>
            </a:extLst>
          </p:cNvPr>
          <p:cNvSpPr>
            <a:spLocks noGrp="1"/>
          </p:cNvSpPr>
          <p:nvPr>
            <p:ph type="body" sz="quarter" idx="15" hasCustomPrompt="1"/>
          </p:nvPr>
        </p:nvSpPr>
        <p:spPr>
          <a:xfrm>
            <a:off x="1" y="687656"/>
            <a:ext cx="6095006" cy="1019253"/>
          </a:xfrm>
          <a:prstGeom prst="rect">
            <a:avLst/>
          </a:prstGeom>
          <a:solidFill>
            <a:schemeClr val="bg2"/>
          </a:solidFill>
        </p:spPr>
        <p:txBody>
          <a:bodyPr wrap="square" lIns="228600" tIns="228600" rIns="228600" bIns="228600" anchor="ctr">
            <a:spAutoFit/>
          </a:bodyPr>
          <a:lstStyle>
            <a:lvl1pPr marL="0" indent="0">
              <a:buNone/>
              <a:defRPr sz="4000" b="1">
                <a:solidFill>
                  <a:schemeClr val="bg1"/>
                </a:solidFill>
                <a:latin typeface="Aptos" panose="020B0004020202020204" pitchFamily="34" charset="0"/>
              </a:defRPr>
            </a:lvl1pPr>
          </a:lstStyle>
          <a:p>
            <a:pPr lvl="0"/>
            <a:r>
              <a:rPr lang="en-US"/>
              <a:t>Text</a:t>
            </a:r>
          </a:p>
        </p:txBody>
      </p:sp>
      <p:pic>
        <p:nvPicPr>
          <p:cNvPr id="5" name="Picture 15">
            <a:extLst>
              <a:ext uri="{FF2B5EF4-FFF2-40B4-BE49-F238E27FC236}">
                <a16:creationId xmlns:a16="http://schemas.microsoft.com/office/drawing/2014/main" id="{ED164D87-BA66-C47B-0DD7-A851E05864E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6" name="Picture 16">
            <a:extLst>
              <a:ext uri="{FF2B5EF4-FFF2-40B4-BE49-F238E27FC236}">
                <a16:creationId xmlns:a16="http://schemas.microsoft.com/office/drawing/2014/main" id="{BCBB1BBB-75C8-B05C-522A-7BCA0DD45D7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9" name="TextBox 8">
            <a:extLst>
              <a:ext uri="{FF2B5EF4-FFF2-40B4-BE49-F238E27FC236}">
                <a16:creationId xmlns:a16="http://schemas.microsoft.com/office/drawing/2014/main" id="{20A4BD8C-7CE6-8350-9CB1-B27134613924}"/>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
        <p:nvSpPr>
          <p:cNvPr id="11" name="Text Placeholder 10">
            <a:extLst>
              <a:ext uri="{FF2B5EF4-FFF2-40B4-BE49-F238E27FC236}">
                <a16:creationId xmlns:a16="http://schemas.microsoft.com/office/drawing/2014/main" id="{8B7B72CA-DDDC-C742-B609-EEC20ACC5F18}"/>
              </a:ext>
            </a:extLst>
          </p:cNvPr>
          <p:cNvSpPr>
            <a:spLocks noGrp="1"/>
          </p:cNvSpPr>
          <p:nvPr>
            <p:ph type="body" sz="quarter" idx="17" hasCustomPrompt="1"/>
          </p:nvPr>
        </p:nvSpPr>
        <p:spPr>
          <a:xfrm>
            <a:off x="-1" y="5633787"/>
            <a:ext cx="6095005" cy="536557"/>
          </a:xfrm>
          <a:prstGeom prst="rect">
            <a:avLst/>
          </a:prstGeom>
        </p:spPr>
        <p:txBody>
          <a:bodyPr wrap="square" lIns="457200" tIns="182880" rIns="182880" bIns="182880" anchor="b" anchorCtr="0">
            <a:spAutoFit/>
          </a:bodyPr>
          <a:lstStyle>
            <a:lvl1pPr marL="0" indent="0" algn="l">
              <a:spcBef>
                <a:spcPts val="0"/>
              </a:spcBef>
              <a:buNone/>
              <a:defRPr sz="1200" b="1">
                <a:solidFill>
                  <a:schemeClr val="bg1"/>
                </a:solidFill>
                <a:latin typeface="Aptos" panose="020B0004020202020204" pitchFamily="34" charset="0"/>
              </a:defRPr>
            </a:lvl1pPr>
          </a:lstStyle>
          <a:p>
            <a:pPr lvl="0"/>
            <a:r>
              <a:rPr lang="en-US"/>
              <a:t>*Source</a:t>
            </a:r>
          </a:p>
        </p:txBody>
      </p:sp>
    </p:spTree>
    <p:extLst>
      <p:ext uri="{BB962C8B-B14F-4D97-AF65-F5344CB8AC3E}">
        <p14:creationId xmlns:p14="http://schemas.microsoft.com/office/powerpoint/2010/main" val="24884373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Content Slide 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87C528C-3E82-02A6-8283-D8F993369F2A}"/>
              </a:ext>
            </a:extLst>
          </p:cNvPr>
          <p:cNvSpPr/>
          <p:nvPr userDrawn="1"/>
        </p:nvSpPr>
        <p:spPr>
          <a:xfrm>
            <a:off x="0" y="6171272"/>
            <a:ext cx="12192000" cy="68672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2">
            <a:extLst>
              <a:ext uri="{FF2B5EF4-FFF2-40B4-BE49-F238E27FC236}">
                <a16:creationId xmlns:a16="http://schemas.microsoft.com/office/drawing/2014/main" id="{4BC441F6-23E1-B4A1-AD2B-75CE3917024B}"/>
              </a:ext>
            </a:extLst>
          </p:cNvPr>
          <p:cNvSpPr>
            <a:spLocks noGrp="1"/>
          </p:cNvSpPr>
          <p:nvPr>
            <p:ph type="pic" sz="quarter" idx="14" hasCustomPrompt="1"/>
          </p:nvPr>
        </p:nvSpPr>
        <p:spPr>
          <a:xfrm>
            <a:off x="1" y="0"/>
            <a:ext cx="12192000" cy="6170344"/>
          </a:xfrm>
          <a:prstGeom prst="rect">
            <a:avLst/>
          </a:prstGeom>
          <a:pattFill prst="dkDnDiag">
            <a:fgClr>
              <a:schemeClr val="tx1"/>
            </a:fgClr>
            <a:bgClr>
              <a:schemeClr val="bg1"/>
            </a:bgClr>
          </a:pattFill>
        </p:spPr>
        <p:txBody>
          <a:bodyPr anchor="ctr"/>
          <a:lstStyle>
            <a:lvl1pPr marL="0" indent="0" algn="l">
              <a:buNone/>
              <a:defRPr sz="8000" b="1">
                <a:solidFill>
                  <a:schemeClr val="bg1"/>
                </a:solidFill>
                <a:latin typeface="Aptos" panose="020B0004020202020204" pitchFamily="34" charset="0"/>
              </a:defRPr>
            </a:lvl1pPr>
          </a:lstStyle>
          <a:p>
            <a:r>
              <a:rPr lang="en-US"/>
              <a:t>IMAGE</a:t>
            </a:r>
          </a:p>
        </p:txBody>
      </p:sp>
      <p:sp>
        <p:nvSpPr>
          <p:cNvPr id="3" name="Text Placeholder 7">
            <a:extLst>
              <a:ext uri="{FF2B5EF4-FFF2-40B4-BE49-F238E27FC236}">
                <a16:creationId xmlns:a16="http://schemas.microsoft.com/office/drawing/2014/main" id="{629D3535-A4F4-F4D6-6499-4F8C1C6334D3}"/>
              </a:ext>
            </a:extLst>
          </p:cNvPr>
          <p:cNvSpPr>
            <a:spLocks noGrp="1"/>
          </p:cNvSpPr>
          <p:nvPr>
            <p:ph type="body" sz="quarter" idx="15" hasCustomPrompt="1"/>
          </p:nvPr>
        </p:nvSpPr>
        <p:spPr>
          <a:xfrm>
            <a:off x="0" y="2185279"/>
            <a:ext cx="12191999" cy="1799788"/>
          </a:xfrm>
          <a:prstGeom prst="rect">
            <a:avLst/>
          </a:prstGeom>
          <a:noFill/>
        </p:spPr>
        <p:txBody>
          <a:bodyPr wrap="square" lIns="228600" tIns="228600" rIns="228600" bIns="228600" anchor="ctr">
            <a:spAutoFit/>
          </a:bodyPr>
          <a:lstStyle>
            <a:lvl1pPr marL="0" indent="0" algn="ctr">
              <a:buNone/>
              <a:defRPr sz="9600" b="1">
                <a:solidFill>
                  <a:schemeClr val="bg1"/>
                </a:solidFill>
                <a:latin typeface="Aptos" panose="020B0004020202020204" pitchFamily="34" charset="0"/>
              </a:defRPr>
            </a:lvl1pPr>
          </a:lstStyle>
          <a:p>
            <a:pPr lvl="0"/>
            <a:r>
              <a:rPr lang="en-US"/>
              <a:t>Text</a:t>
            </a:r>
          </a:p>
        </p:txBody>
      </p:sp>
      <p:pic>
        <p:nvPicPr>
          <p:cNvPr id="5" name="Picture 15">
            <a:extLst>
              <a:ext uri="{FF2B5EF4-FFF2-40B4-BE49-F238E27FC236}">
                <a16:creationId xmlns:a16="http://schemas.microsoft.com/office/drawing/2014/main" id="{ED164D87-BA66-C47B-0DD7-A851E05864E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6" name="Picture 16">
            <a:extLst>
              <a:ext uri="{FF2B5EF4-FFF2-40B4-BE49-F238E27FC236}">
                <a16:creationId xmlns:a16="http://schemas.microsoft.com/office/drawing/2014/main" id="{BCBB1BBB-75C8-B05C-522A-7BCA0DD45D7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9" name="TextBox 8">
            <a:extLst>
              <a:ext uri="{FF2B5EF4-FFF2-40B4-BE49-F238E27FC236}">
                <a16:creationId xmlns:a16="http://schemas.microsoft.com/office/drawing/2014/main" id="{20A4BD8C-7CE6-8350-9CB1-B27134613924}"/>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
        <p:nvSpPr>
          <p:cNvPr id="11" name="Text Placeholder 10">
            <a:extLst>
              <a:ext uri="{FF2B5EF4-FFF2-40B4-BE49-F238E27FC236}">
                <a16:creationId xmlns:a16="http://schemas.microsoft.com/office/drawing/2014/main" id="{8B7B72CA-DDDC-C742-B609-EEC20ACC5F18}"/>
              </a:ext>
            </a:extLst>
          </p:cNvPr>
          <p:cNvSpPr>
            <a:spLocks noGrp="1"/>
          </p:cNvSpPr>
          <p:nvPr>
            <p:ph type="body" sz="quarter" idx="17" hasCustomPrompt="1"/>
          </p:nvPr>
        </p:nvSpPr>
        <p:spPr>
          <a:xfrm>
            <a:off x="-1" y="5633787"/>
            <a:ext cx="6095005" cy="536557"/>
          </a:xfrm>
          <a:prstGeom prst="rect">
            <a:avLst/>
          </a:prstGeom>
        </p:spPr>
        <p:txBody>
          <a:bodyPr wrap="square" lIns="457200" tIns="182880" rIns="182880" bIns="182880" anchor="b" anchorCtr="0">
            <a:spAutoFit/>
          </a:bodyPr>
          <a:lstStyle>
            <a:lvl1pPr marL="0" indent="0" algn="l">
              <a:spcBef>
                <a:spcPts val="0"/>
              </a:spcBef>
              <a:buNone/>
              <a:defRPr sz="1200" b="1">
                <a:solidFill>
                  <a:schemeClr val="bg1"/>
                </a:solidFill>
                <a:latin typeface="Aptos" panose="020B0004020202020204" pitchFamily="34" charset="0"/>
              </a:defRPr>
            </a:lvl1pPr>
          </a:lstStyle>
          <a:p>
            <a:pPr lvl="0"/>
            <a:r>
              <a:rPr lang="en-US"/>
              <a:t>*Source</a:t>
            </a:r>
          </a:p>
        </p:txBody>
      </p:sp>
    </p:spTree>
    <p:extLst>
      <p:ext uri="{BB962C8B-B14F-4D97-AF65-F5344CB8AC3E}">
        <p14:creationId xmlns:p14="http://schemas.microsoft.com/office/powerpoint/2010/main" val="5137196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3867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4FD57C-D039-009A-6B68-A4ED03AE4302}"/>
              </a:ext>
            </a:extLst>
          </p:cNvPr>
          <p:cNvSpPr/>
          <p:nvPr userDrawn="1"/>
        </p:nvSpPr>
        <p:spPr>
          <a:xfrm>
            <a:off x="0" y="-6722"/>
            <a:ext cx="12192000" cy="686472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noFill/>
            </a:endParaRPr>
          </a:p>
        </p:txBody>
      </p:sp>
      <p:sp>
        <p:nvSpPr>
          <p:cNvPr id="9" name="Text Placeholder 8">
            <a:extLst>
              <a:ext uri="{FF2B5EF4-FFF2-40B4-BE49-F238E27FC236}">
                <a16:creationId xmlns:a16="http://schemas.microsoft.com/office/drawing/2014/main" id="{77A1AD02-A8BC-D497-3C19-1BC60F1881C3}"/>
              </a:ext>
            </a:extLst>
          </p:cNvPr>
          <p:cNvSpPr>
            <a:spLocks noGrp="1"/>
          </p:cNvSpPr>
          <p:nvPr>
            <p:ph type="body" sz="quarter" idx="13" hasCustomPrompt="1"/>
          </p:nvPr>
        </p:nvSpPr>
        <p:spPr>
          <a:xfrm>
            <a:off x="0" y="5325535"/>
            <a:ext cx="12192000" cy="369332"/>
          </a:xfrm>
          <a:prstGeom prst="rect">
            <a:avLst/>
          </a:prstGeom>
        </p:spPr>
        <p:txBody>
          <a:bodyPr wrap="square" anchor="t">
            <a:spAutoFit/>
          </a:bodyPr>
          <a:lstStyle>
            <a:lvl1pPr marL="0" indent="0" algn="ctr">
              <a:lnSpc>
                <a:spcPct val="100000"/>
              </a:lnSpc>
              <a:buNone/>
              <a:defRPr sz="1800" b="1" i="0">
                <a:solidFill>
                  <a:sysClr val="windowText" lastClr="000000"/>
                </a:solidFill>
                <a:latin typeface="Aptos" panose="020B0004020202020204" pitchFamily="34" charset="0"/>
              </a:defRPr>
            </a:lvl1pPr>
          </a:lstStyle>
          <a:p>
            <a:pPr lvl="0"/>
            <a:r>
              <a:rPr lang="en-US"/>
              <a:t>*Organization</a:t>
            </a:r>
          </a:p>
        </p:txBody>
      </p:sp>
      <p:sp>
        <p:nvSpPr>
          <p:cNvPr id="2" name="Text Placeholder 8">
            <a:extLst>
              <a:ext uri="{FF2B5EF4-FFF2-40B4-BE49-F238E27FC236}">
                <a16:creationId xmlns:a16="http://schemas.microsoft.com/office/drawing/2014/main" id="{096FCDF1-2277-D322-1235-6475CB3E58A7}"/>
              </a:ext>
            </a:extLst>
          </p:cNvPr>
          <p:cNvSpPr>
            <a:spLocks noGrp="1"/>
          </p:cNvSpPr>
          <p:nvPr>
            <p:ph type="body" sz="quarter" idx="14" hasCustomPrompt="1"/>
          </p:nvPr>
        </p:nvSpPr>
        <p:spPr>
          <a:xfrm>
            <a:off x="0" y="3652654"/>
            <a:ext cx="12192000" cy="604781"/>
          </a:xfrm>
          <a:prstGeom prst="rect">
            <a:avLst/>
          </a:prstGeom>
        </p:spPr>
        <p:txBody>
          <a:bodyPr wrap="square" anchor="ctr">
            <a:spAutoFit/>
          </a:bodyPr>
          <a:lstStyle>
            <a:lvl1pPr marL="0" indent="0" algn="ctr">
              <a:buNone/>
              <a:defRPr sz="3600" b="1" i="0">
                <a:solidFill>
                  <a:sysClr val="windowText" lastClr="000000"/>
                </a:solidFill>
                <a:latin typeface="Aptos ExtraBold" panose="020B0004020202020204" pitchFamily="34" charset="0"/>
              </a:defRPr>
            </a:lvl1pPr>
          </a:lstStyle>
          <a:p>
            <a:pPr lvl="0"/>
            <a:r>
              <a:rPr lang="en-US"/>
              <a:t>*TITLE</a:t>
            </a:r>
          </a:p>
        </p:txBody>
      </p:sp>
      <p:sp>
        <p:nvSpPr>
          <p:cNvPr id="3" name="Text Placeholder 8">
            <a:extLst>
              <a:ext uri="{FF2B5EF4-FFF2-40B4-BE49-F238E27FC236}">
                <a16:creationId xmlns:a16="http://schemas.microsoft.com/office/drawing/2014/main" id="{4D91CF31-6A57-A1AA-5899-4CEB000DA55A}"/>
              </a:ext>
            </a:extLst>
          </p:cNvPr>
          <p:cNvSpPr>
            <a:spLocks noGrp="1"/>
          </p:cNvSpPr>
          <p:nvPr>
            <p:ph type="body" sz="quarter" idx="16" hasCustomPrompt="1"/>
          </p:nvPr>
        </p:nvSpPr>
        <p:spPr>
          <a:xfrm>
            <a:off x="0" y="6091767"/>
            <a:ext cx="12192000" cy="369332"/>
          </a:xfrm>
          <a:prstGeom prst="rect">
            <a:avLst/>
          </a:prstGeom>
        </p:spPr>
        <p:txBody>
          <a:bodyPr wrap="square" anchor="t">
            <a:spAutoFit/>
          </a:bodyPr>
          <a:lstStyle>
            <a:lvl1pPr marL="0" indent="0" algn="ctr">
              <a:lnSpc>
                <a:spcPct val="100000"/>
              </a:lnSpc>
              <a:buNone/>
              <a:defRPr sz="1800" b="1" i="0">
                <a:solidFill>
                  <a:sysClr val="windowText" lastClr="000000"/>
                </a:solidFill>
                <a:latin typeface="Aptos" panose="020B0004020202020204" pitchFamily="34" charset="0"/>
              </a:defRPr>
            </a:lvl1pPr>
          </a:lstStyle>
          <a:p>
            <a:pPr lvl="0"/>
            <a:r>
              <a:rPr lang="en-US"/>
              <a:t>*Date</a:t>
            </a:r>
          </a:p>
        </p:txBody>
      </p:sp>
    </p:spTree>
    <p:extLst>
      <p:ext uri="{BB962C8B-B14F-4D97-AF65-F5344CB8AC3E}">
        <p14:creationId xmlns:p14="http://schemas.microsoft.com/office/powerpoint/2010/main" val="1303633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AC678A1-9DC7-479A-DDF4-536444147364}"/>
              </a:ext>
            </a:extLst>
          </p:cNvPr>
          <p:cNvSpPr/>
          <p:nvPr userDrawn="1"/>
        </p:nvSpPr>
        <p:spPr>
          <a:xfrm>
            <a:off x="0" y="6170344"/>
            <a:ext cx="12192000" cy="68672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55BF962-E3A8-A203-E28F-395AA44725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7" name="Picture 16">
            <a:extLst>
              <a:ext uri="{FF2B5EF4-FFF2-40B4-BE49-F238E27FC236}">
                <a16:creationId xmlns:a16="http://schemas.microsoft.com/office/drawing/2014/main" id="{C65D2CED-167F-0071-CC32-CC322580AA6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3" name="Text Placeholder 7">
            <a:extLst>
              <a:ext uri="{FF2B5EF4-FFF2-40B4-BE49-F238E27FC236}">
                <a16:creationId xmlns:a16="http://schemas.microsoft.com/office/drawing/2014/main" id="{FCCD24DC-336F-522E-9861-47ECAEA9492E}"/>
              </a:ext>
            </a:extLst>
          </p:cNvPr>
          <p:cNvSpPr>
            <a:spLocks noGrp="1"/>
          </p:cNvSpPr>
          <p:nvPr>
            <p:ph type="body" sz="quarter" idx="15" hasCustomPrompt="1"/>
          </p:nvPr>
        </p:nvSpPr>
        <p:spPr>
          <a:xfrm>
            <a:off x="0" y="0"/>
            <a:ext cx="12192000" cy="1537024"/>
          </a:xfrm>
          <a:prstGeom prst="rect">
            <a:avLst/>
          </a:prstGeom>
        </p:spPr>
        <p:txBody>
          <a:bodyPr wrap="square" lIns="457200" tIns="457200" rIns="457200" bIns="45720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4" name="Text Placeholder 7">
            <a:extLst>
              <a:ext uri="{FF2B5EF4-FFF2-40B4-BE49-F238E27FC236}">
                <a16:creationId xmlns:a16="http://schemas.microsoft.com/office/drawing/2014/main" id="{99093E71-4267-B289-D637-7218D6DEE342}"/>
              </a:ext>
            </a:extLst>
          </p:cNvPr>
          <p:cNvSpPr>
            <a:spLocks noGrp="1"/>
          </p:cNvSpPr>
          <p:nvPr>
            <p:ph type="body" sz="quarter" idx="16" hasCustomPrompt="1"/>
          </p:nvPr>
        </p:nvSpPr>
        <p:spPr>
          <a:xfrm>
            <a:off x="1828801" y="2938418"/>
            <a:ext cx="8534398" cy="981166"/>
          </a:xfrm>
          <a:prstGeom prst="rect">
            <a:avLst/>
          </a:prstGeom>
        </p:spPr>
        <p:txBody>
          <a:bodyPr wrap="square" lIns="228600" tIns="228600" rIns="228600" bIns="228600" anchor="ctr">
            <a:spAutoFit/>
          </a:bodyPr>
          <a:lstStyle>
            <a:lvl1pPr marL="0" indent="0" algn="ctr">
              <a:lnSpc>
                <a:spcPct val="130000"/>
              </a:lnSpc>
              <a:spcBef>
                <a:spcPts val="0"/>
              </a:spcBef>
              <a:spcAft>
                <a:spcPts val="1200"/>
              </a:spcAft>
              <a:buNone/>
              <a:defRPr sz="2800" b="0">
                <a:latin typeface="Aptos" panose="020B0004020202020204" pitchFamily="34" charset="0"/>
              </a:defRPr>
            </a:lvl1pPr>
          </a:lstStyle>
          <a:p>
            <a:pPr lvl="0"/>
            <a:r>
              <a:rPr lang="en-US"/>
              <a:t>Text</a:t>
            </a:r>
          </a:p>
        </p:txBody>
      </p:sp>
      <p:sp>
        <p:nvSpPr>
          <p:cNvPr id="11" name="Text Placeholder 10">
            <a:extLst>
              <a:ext uri="{FF2B5EF4-FFF2-40B4-BE49-F238E27FC236}">
                <a16:creationId xmlns:a16="http://schemas.microsoft.com/office/drawing/2014/main" id="{EBD031C4-BD66-C7C8-F14C-BBD5A4AA4342}"/>
              </a:ext>
            </a:extLst>
          </p:cNvPr>
          <p:cNvSpPr>
            <a:spLocks noGrp="1"/>
          </p:cNvSpPr>
          <p:nvPr>
            <p:ph type="body" sz="quarter" idx="17" hasCustomPrompt="1"/>
          </p:nvPr>
        </p:nvSpPr>
        <p:spPr>
          <a:xfrm>
            <a:off x="0" y="5605034"/>
            <a:ext cx="12192000" cy="536557"/>
          </a:xfrm>
          <a:prstGeom prst="rect">
            <a:avLst/>
          </a:prstGeom>
        </p:spPr>
        <p:txBody>
          <a:bodyPr lIns="182880" tIns="182880" rIns="182880" bIns="182880" anchor="b" anchorCtr="0">
            <a:spAutoFit/>
          </a:bodyPr>
          <a:lstStyle>
            <a:lvl1pPr marL="0" indent="0" algn="ctr">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8" name="TextBox 7">
            <a:extLst>
              <a:ext uri="{FF2B5EF4-FFF2-40B4-BE49-F238E27FC236}">
                <a16:creationId xmlns:a16="http://schemas.microsoft.com/office/drawing/2014/main" id="{D66ABB32-DC4F-ADAF-B4C3-D4F026A09CC8}"/>
              </a:ext>
            </a:extLst>
          </p:cNvPr>
          <p:cNvSpPr txBox="1"/>
          <p:nvPr userDrawn="1"/>
        </p:nvSpPr>
        <p:spPr>
          <a:xfrm>
            <a:off x="0" y="6170344"/>
            <a:ext cx="1219200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10423794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8B3BAB9-F409-28B6-90F2-BB3ED29C0D12}"/>
              </a:ext>
            </a:extLst>
          </p:cNvPr>
          <p:cNvSpPr>
            <a:spLocks noGrp="1"/>
          </p:cNvSpPr>
          <p:nvPr>
            <p:ph type="pic" sz="quarter" idx="15" hasCustomPrompt="1"/>
          </p:nvPr>
        </p:nvSpPr>
        <p:spPr>
          <a:xfrm>
            <a:off x="0" y="0"/>
            <a:ext cx="12192000" cy="68580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6" name="Text Placeholder 8">
            <a:extLst>
              <a:ext uri="{FF2B5EF4-FFF2-40B4-BE49-F238E27FC236}">
                <a16:creationId xmlns:a16="http://schemas.microsoft.com/office/drawing/2014/main" id="{C8E15C3C-8713-0103-1D75-B58A706BABC9}"/>
              </a:ext>
            </a:extLst>
          </p:cNvPr>
          <p:cNvSpPr>
            <a:spLocks noGrp="1"/>
          </p:cNvSpPr>
          <p:nvPr>
            <p:ph type="body" sz="quarter" idx="13" hasCustomPrompt="1"/>
          </p:nvPr>
        </p:nvSpPr>
        <p:spPr>
          <a:xfrm>
            <a:off x="0" y="5325535"/>
            <a:ext cx="12192000" cy="369332"/>
          </a:xfrm>
          <a:prstGeom prst="rect">
            <a:avLst/>
          </a:prstGeom>
        </p:spPr>
        <p:txBody>
          <a:bodyPr wrap="square" anchor="t">
            <a:spAutoFit/>
          </a:bodyPr>
          <a:lstStyle>
            <a:lvl1pPr marL="0" indent="0" algn="ctr">
              <a:lnSpc>
                <a:spcPct val="100000"/>
              </a:lnSpc>
              <a:buNone/>
              <a:defRPr sz="1800" b="1" i="0">
                <a:solidFill>
                  <a:schemeClr val="bg1"/>
                </a:solidFill>
                <a:latin typeface="Aptos" panose="020B0004020202020204" pitchFamily="34" charset="0"/>
              </a:defRPr>
            </a:lvl1pPr>
          </a:lstStyle>
          <a:p>
            <a:pPr lvl="0"/>
            <a:r>
              <a:rPr lang="en-US"/>
              <a:t>*Organization</a:t>
            </a:r>
          </a:p>
        </p:txBody>
      </p:sp>
      <p:sp>
        <p:nvSpPr>
          <p:cNvPr id="8" name="Text Placeholder 8">
            <a:extLst>
              <a:ext uri="{FF2B5EF4-FFF2-40B4-BE49-F238E27FC236}">
                <a16:creationId xmlns:a16="http://schemas.microsoft.com/office/drawing/2014/main" id="{775B21E6-CFF6-1FE2-0992-D84B19B70696}"/>
              </a:ext>
            </a:extLst>
          </p:cNvPr>
          <p:cNvSpPr>
            <a:spLocks noGrp="1"/>
          </p:cNvSpPr>
          <p:nvPr>
            <p:ph type="body" sz="quarter" idx="14" hasCustomPrompt="1"/>
          </p:nvPr>
        </p:nvSpPr>
        <p:spPr>
          <a:xfrm>
            <a:off x="0" y="3652654"/>
            <a:ext cx="12192000" cy="604781"/>
          </a:xfrm>
          <a:prstGeom prst="rect">
            <a:avLst/>
          </a:prstGeom>
        </p:spPr>
        <p:txBody>
          <a:bodyPr wrap="square" anchor="ctr">
            <a:spAutoFit/>
          </a:bodyPr>
          <a:lstStyle>
            <a:lvl1pPr marL="0" indent="0" algn="ctr">
              <a:buNone/>
              <a:defRPr sz="3600" b="1" i="0">
                <a:solidFill>
                  <a:schemeClr val="bg1"/>
                </a:solidFill>
                <a:latin typeface="Aptos ExtraBold" panose="020B0004020202020204" pitchFamily="34" charset="0"/>
              </a:defRPr>
            </a:lvl1pPr>
          </a:lstStyle>
          <a:p>
            <a:pPr lvl="0"/>
            <a:r>
              <a:rPr lang="en-US"/>
              <a:t>*TITLE</a:t>
            </a:r>
          </a:p>
        </p:txBody>
      </p:sp>
      <p:sp>
        <p:nvSpPr>
          <p:cNvPr id="11" name="Text Placeholder 8">
            <a:extLst>
              <a:ext uri="{FF2B5EF4-FFF2-40B4-BE49-F238E27FC236}">
                <a16:creationId xmlns:a16="http://schemas.microsoft.com/office/drawing/2014/main" id="{89D6D33D-FDFF-9425-808E-7ACA850E141A}"/>
              </a:ext>
            </a:extLst>
          </p:cNvPr>
          <p:cNvSpPr>
            <a:spLocks noGrp="1"/>
          </p:cNvSpPr>
          <p:nvPr>
            <p:ph type="body" sz="quarter" idx="16" hasCustomPrompt="1"/>
          </p:nvPr>
        </p:nvSpPr>
        <p:spPr>
          <a:xfrm>
            <a:off x="0" y="6091767"/>
            <a:ext cx="12192000" cy="369332"/>
          </a:xfrm>
          <a:prstGeom prst="rect">
            <a:avLst/>
          </a:prstGeom>
        </p:spPr>
        <p:txBody>
          <a:bodyPr wrap="square" anchor="t">
            <a:spAutoFit/>
          </a:bodyPr>
          <a:lstStyle>
            <a:lvl1pPr marL="0" indent="0" algn="ctr">
              <a:lnSpc>
                <a:spcPct val="100000"/>
              </a:lnSpc>
              <a:buNone/>
              <a:defRPr sz="1800" b="1" i="0">
                <a:solidFill>
                  <a:schemeClr val="bg1"/>
                </a:solidFill>
                <a:latin typeface="Aptos" panose="020B0004020202020204" pitchFamily="34" charset="0"/>
              </a:defRPr>
            </a:lvl1pPr>
          </a:lstStyle>
          <a:p>
            <a:pPr lvl="0"/>
            <a:r>
              <a:rPr lang="en-US"/>
              <a:t>*Date</a:t>
            </a:r>
          </a:p>
        </p:txBody>
      </p:sp>
    </p:spTree>
    <p:extLst>
      <p:ext uri="{BB962C8B-B14F-4D97-AF65-F5344CB8AC3E}">
        <p14:creationId xmlns:p14="http://schemas.microsoft.com/office/powerpoint/2010/main" val="39440936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Slide 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AC678A1-9DC7-479A-DDF4-536444147364}"/>
              </a:ext>
            </a:extLst>
          </p:cNvPr>
          <p:cNvSpPr/>
          <p:nvPr userDrawn="1"/>
        </p:nvSpPr>
        <p:spPr>
          <a:xfrm>
            <a:off x="0" y="6170344"/>
            <a:ext cx="12192000" cy="686728"/>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66ABB32-DC4F-ADAF-B4C3-D4F026A09CC8}"/>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ysClr val="windowText" lastClr="000000"/>
                </a:solidFill>
                <a:latin typeface="Aptos" panose="020B0004020202020204" pitchFamily="34" charset="0"/>
              </a:rPr>
              <a:t>VISIONZEROPHL.COM</a:t>
            </a:r>
          </a:p>
        </p:txBody>
      </p:sp>
      <p:pic>
        <p:nvPicPr>
          <p:cNvPr id="16" name="Picture 15">
            <a:extLst>
              <a:ext uri="{FF2B5EF4-FFF2-40B4-BE49-F238E27FC236}">
                <a16:creationId xmlns:a16="http://schemas.microsoft.com/office/drawing/2014/main" id="{355BF962-E3A8-A203-E28F-395AA44725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7" name="Picture 16">
            <a:extLst>
              <a:ext uri="{FF2B5EF4-FFF2-40B4-BE49-F238E27FC236}">
                <a16:creationId xmlns:a16="http://schemas.microsoft.com/office/drawing/2014/main" id="{C65D2CED-167F-0071-CC32-CC322580AA6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3" name="Text Placeholder 7">
            <a:extLst>
              <a:ext uri="{FF2B5EF4-FFF2-40B4-BE49-F238E27FC236}">
                <a16:creationId xmlns:a16="http://schemas.microsoft.com/office/drawing/2014/main" id="{FCCD24DC-336F-522E-9861-47ECAEA9492E}"/>
              </a:ext>
            </a:extLst>
          </p:cNvPr>
          <p:cNvSpPr>
            <a:spLocks noGrp="1"/>
          </p:cNvSpPr>
          <p:nvPr>
            <p:ph type="body" sz="quarter" idx="15" hasCustomPrompt="1"/>
          </p:nvPr>
        </p:nvSpPr>
        <p:spPr>
          <a:xfrm>
            <a:off x="0" y="0"/>
            <a:ext cx="12192000" cy="1537024"/>
          </a:xfrm>
          <a:prstGeom prst="rect">
            <a:avLst/>
          </a:prstGeom>
        </p:spPr>
        <p:txBody>
          <a:bodyPr wrap="square" lIns="457200" tIns="457200" rIns="457200" bIns="45720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4" name="Text Placeholder 7">
            <a:extLst>
              <a:ext uri="{FF2B5EF4-FFF2-40B4-BE49-F238E27FC236}">
                <a16:creationId xmlns:a16="http://schemas.microsoft.com/office/drawing/2014/main" id="{99093E71-4267-B289-D637-7218D6DEE342}"/>
              </a:ext>
            </a:extLst>
          </p:cNvPr>
          <p:cNvSpPr>
            <a:spLocks noGrp="1"/>
          </p:cNvSpPr>
          <p:nvPr>
            <p:ph type="body" sz="quarter" idx="16" hasCustomPrompt="1"/>
          </p:nvPr>
        </p:nvSpPr>
        <p:spPr>
          <a:xfrm>
            <a:off x="1828801" y="2938418"/>
            <a:ext cx="8534398" cy="981166"/>
          </a:xfrm>
          <a:prstGeom prst="rect">
            <a:avLst/>
          </a:prstGeom>
        </p:spPr>
        <p:txBody>
          <a:bodyPr wrap="square" lIns="228600" tIns="228600" rIns="228600" bIns="228600" anchor="ctr">
            <a:spAutoFit/>
          </a:bodyPr>
          <a:lstStyle>
            <a:lvl1pPr marL="0" indent="0" algn="ctr">
              <a:lnSpc>
                <a:spcPct val="130000"/>
              </a:lnSpc>
              <a:spcBef>
                <a:spcPts val="0"/>
              </a:spcBef>
              <a:spcAft>
                <a:spcPts val="1200"/>
              </a:spcAft>
              <a:buNone/>
              <a:defRPr sz="2800" b="0">
                <a:latin typeface="Aptos" panose="020B0004020202020204" pitchFamily="34" charset="0"/>
              </a:defRPr>
            </a:lvl1pPr>
          </a:lstStyle>
          <a:p>
            <a:pPr lvl="0"/>
            <a:r>
              <a:rPr lang="en-US"/>
              <a:t>Text</a:t>
            </a:r>
          </a:p>
        </p:txBody>
      </p:sp>
      <p:sp>
        <p:nvSpPr>
          <p:cNvPr id="11" name="Text Placeholder 10">
            <a:extLst>
              <a:ext uri="{FF2B5EF4-FFF2-40B4-BE49-F238E27FC236}">
                <a16:creationId xmlns:a16="http://schemas.microsoft.com/office/drawing/2014/main" id="{EBD031C4-BD66-C7C8-F14C-BBD5A4AA4342}"/>
              </a:ext>
            </a:extLst>
          </p:cNvPr>
          <p:cNvSpPr>
            <a:spLocks noGrp="1"/>
          </p:cNvSpPr>
          <p:nvPr>
            <p:ph type="body" sz="quarter" idx="17" hasCustomPrompt="1"/>
          </p:nvPr>
        </p:nvSpPr>
        <p:spPr>
          <a:xfrm>
            <a:off x="0" y="5605034"/>
            <a:ext cx="12192000" cy="536557"/>
          </a:xfrm>
          <a:prstGeom prst="rect">
            <a:avLst/>
          </a:prstGeom>
        </p:spPr>
        <p:txBody>
          <a:bodyPr lIns="182880" tIns="182880" rIns="182880" bIns="182880" anchor="b" anchorCtr="0">
            <a:spAutoFit/>
          </a:bodyPr>
          <a:lstStyle>
            <a:lvl1pPr marL="0" indent="0" algn="ctr">
              <a:buNone/>
              <a:defRPr sz="1200">
                <a:solidFill>
                  <a:schemeClr val="tx1">
                    <a:lumMod val="50000"/>
                    <a:lumOff val="50000"/>
                  </a:schemeClr>
                </a:solidFill>
                <a:latin typeface="Aptos" panose="020B0004020202020204" pitchFamily="34" charset="0"/>
              </a:defRPr>
            </a:lvl1pPr>
          </a:lstStyle>
          <a:p>
            <a:pPr lvl="0"/>
            <a:r>
              <a:rPr lang="en-US"/>
              <a:t>*Source</a:t>
            </a:r>
          </a:p>
        </p:txBody>
      </p:sp>
    </p:spTree>
    <p:extLst>
      <p:ext uri="{BB962C8B-B14F-4D97-AF65-F5344CB8AC3E}">
        <p14:creationId xmlns:p14="http://schemas.microsoft.com/office/powerpoint/2010/main" val="33849073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Content Slide Blank">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FCCD24DC-336F-522E-9861-47ECAEA9492E}"/>
              </a:ext>
            </a:extLst>
          </p:cNvPr>
          <p:cNvSpPr>
            <a:spLocks noGrp="1"/>
          </p:cNvSpPr>
          <p:nvPr>
            <p:ph type="body" sz="quarter" idx="15" hasCustomPrompt="1"/>
          </p:nvPr>
        </p:nvSpPr>
        <p:spPr>
          <a:xfrm>
            <a:off x="-5" y="0"/>
            <a:ext cx="12192000" cy="1537024"/>
          </a:xfrm>
          <a:prstGeom prst="rect">
            <a:avLst/>
          </a:prstGeom>
        </p:spPr>
        <p:txBody>
          <a:bodyPr wrap="square" lIns="457200" tIns="457200" rIns="457200" bIns="45720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4" name="Text Placeholder 7">
            <a:extLst>
              <a:ext uri="{FF2B5EF4-FFF2-40B4-BE49-F238E27FC236}">
                <a16:creationId xmlns:a16="http://schemas.microsoft.com/office/drawing/2014/main" id="{99093E71-4267-B289-D637-7218D6DEE342}"/>
              </a:ext>
            </a:extLst>
          </p:cNvPr>
          <p:cNvSpPr>
            <a:spLocks noGrp="1"/>
          </p:cNvSpPr>
          <p:nvPr>
            <p:ph type="body" sz="quarter" idx="16" hasCustomPrompt="1"/>
          </p:nvPr>
        </p:nvSpPr>
        <p:spPr>
          <a:xfrm>
            <a:off x="0" y="4170341"/>
            <a:ext cx="6095997" cy="621067"/>
          </a:xfrm>
          <a:prstGeom prst="rect">
            <a:avLst/>
          </a:prstGeom>
        </p:spPr>
        <p:txBody>
          <a:bodyPr wrap="square" lIns="228600" tIns="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7" name="Text Placeholder 7">
            <a:extLst>
              <a:ext uri="{FF2B5EF4-FFF2-40B4-BE49-F238E27FC236}">
                <a16:creationId xmlns:a16="http://schemas.microsoft.com/office/drawing/2014/main" id="{0AF31918-93E6-2775-6CE3-171B30551A18}"/>
              </a:ext>
            </a:extLst>
          </p:cNvPr>
          <p:cNvSpPr>
            <a:spLocks noGrp="1"/>
          </p:cNvSpPr>
          <p:nvPr>
            <p:ph type="body" sz="quarter" idx="17" hasCustomPrompt="1"/>
          </p:nvPr>
        </p:nvSpPr>
        <p:spPr>
          <a:xfrm>
            <a:off x="1" y="2401304"/>
            <a:ext cx="6095998" cy="1765035"/>
          </a:xfrm>
          <a:prstGeom prst="rect">
            <a:avLst/>
          </a:prstGeom>
        </p:spPr>
        <p:txBody>
          <a:bodyPr wrap="square" lIns="228600" tIns="228600" rIns="228600" bIns="0">
            <a:spAutoFit/>
          </a:bodyPr>
          <a:lstStyle>
            <a:lvl1pPr marL="0" indent="0" algn="ctr">
              <a:lnSpc>
                <a:spcPct val="80000"/>
              </a:lnSpc>
              <a:spcBef>
                <a:spcPts val="0"/>
              </a:spcBef>
              <a:buNone/>
              <a:defRPr sz="12000" b="1" i="0">
                <a:latin typeface="Aptos ExtraBold" panose="020B0004020202020204" pitchFamily="34" charset="0"/>
              </a:defRPr>
            </a:lvl1pPr>
          </a:lstStyle>
          <a:p>
            <a:pPr lvl="0"/>
            <a:r>
              <a:rPr lang="en-US"/>
              <a:t>##%</a:t>
            </a:r>
          </a:p>
        </p:txBody>
      </p:sp>
      <p:sp>
        <p:nvSpPr>
          <p:cNvPr id="12" name="Text Placeholder 7">
            <a:extLst>
              <a:ext uri="{FF2B5EF4-FFF2-40B4-BE49-F238E27FC236}">
                <a16:creationId xmlns:a16="http://schemas.microsoft.com/office/drawing/2014/main" id="{01DB9F9D-4F80-CB2C-04D2-4162DF9BDE52}"/>
              </a:ext>
            </a:extLst>
          </p:cNvPr>
          <p:cNvSpPr>
            <a:spLocks noGrp="1"/>
          </p:cNvSpPr>
          <p:nvPr>
            <p:ph type="body" sz="quarter" idx="18" hasCustomPrompt="1"/>
          </p:nvPr>
        </p:nvSpPr>
        <p:spPr>
          <a:xfrm>
            <a:off x="6095997" y="4170341"/>
            <a:ext cx="6095998" cy="621067"/>
          </a:xfrm>
          <a:prstGeom prst="rect">
            <a:avLst/>
          </a:prstGeom>
        </p:spPr>
        <p:txBody>
          <a:bodyPr wrap="square" lIns="228600" tIns="0" rIns="228600" bIns="228600" anchor="ctr">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14" name="Text Placeholder 7">
            <a:extLst>
              <a:ext uri="{FF2B5EF4-FFF2-40B4-BE49-F238E27FC236}">
                <a16:creationId xmlns:a16="http://schemas.microsoft.com/office/drawing/2014/main" id="{95EDA9DC-7E83-44AA-82E7-6ACE49AE3F32}"/>
              </a:ext>
            </a:extLst>
          </p:cNvPr>
          <p:cNvSpPr>
            <a:spLocks noGrp="1"/>
          </p:cNvSpPr>
          <p:nvPr>
            <p:ph type="body" sz="quarter" idx="19" hasCustomPrompt="1"/>
          </p:nvPr>
        </p:nvSpPr>
        <p:spPr>
          <a:xfrm>
            <a:off x="6096002" y="2401304"/>
            <a:ext cx="6095998" cy="1765035"/>
          </a:xfrm>
          <a:prstGeom prst="rect">
            <a:avLst/>
          </a:prstGeom>
        </p:spPr>
        <p:txBody>
          <a:bodyPr wrap="square" lIns="228600" tIns="228600" rIns="228600" bIns="0">
            <a:spAutoFit/>
          </a:bodyPr>
          <a:lstStyle>
            <a:lvl1pPr marL="0" indent="0" algn="ctr">
              <a:lnSpc>
                <a:spcPct val="80000"/>
              </a:lnSpc>
              <a:spcBef>
                <a:spcPts val="0"/>
              </a:spcBef>
              <a:buNone/>
              <a:defRPr sz="12000" b="1" i="0">
                <a:latin typeface="Aptos ExtraBold" panose="020B0004020202020204" pitchFamily="34" charset="0"/>
              </a:defRPr>
            </a:lvl1pPr>
          </a:lstStyle>
          <a:p>
            <a:pPr lvl="0"/>
            <a:r>
              <a:rPr lang="en-US"/>
              <a:t>##%</a:t>
            </a:r>
          </a:p>
        </p:txBody>
      </p:sp>
      <p:sp>
        <p:nvSpPr>
          <p:cNvPr id="6" name="Text Placeholder 10">
            <a:extLst>
              <a:ext uri="{FF2B5EF4-FFF2-40B4-BE49-F238E27FC236}">
                <a16:creationId xmlns:a16="http://schemas.microsoft.com/office/drawing/2014/main" id="{E91D5028-554F-B9B0-B832-A914FA1156C7}"/>
              </a:ext>
            </a:extLst>
          </p:cNvPr>
          <p:cNvSpPr>
            <a:spLocks noGrp="1"/>
          </p:cNvSpPr>
          <p:nvPr>
            <p:ph type="body" sz="quarter" idx="20" hasCustomPrompt="1"/>
          </p:nvPr>
        </p:nvSpPr>
        <p:spPr>
          <a:xfrm>
            <a:off x="0" y="5604106"/>
            <a:ext cx="12192000" cy="536557"/>
          </a:xfrm>
          <a:prstGeom prst="rect">
            <a:avLst/>
          </a:prstGeom>
        </p:spPr>
        <p:txBody>
          <a:bodyPr lIns="182880" tIns="182880" rIns="182880" bIns="182880" anchor="b" anchorCtr="0">
            <a:spAutoFit/>
          </a:bodyPr>
          <a:lstStyle>
            <a:lvl1pPr marL="0" indent="0" algn="ctr">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5" name="Rectangle 4">
            <a:extLst>
              <a:ext uri="{FF2B5EF4-FFF2-40B4-BE49-F238E27FC236}">
                <a16:creationId xmlns:a16="http://schemas.microsoft.com/office/drawing/2014/main" id="{CEC18BAF-2123-6817-9AB3-870238C6A2AA}"/>
              </a:ext>
            </a:extLst>
          </p:cNvPr>
          <p:cNvSpPr/>
          <p:nvPr userDrawn="1"/>
        </p:nvSpPr>
        <p:spPr>
          <a:xfrm>
            <a:off x="0" y="6170344"/>
            <a:ext cx="12192000" cy="686728"/>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4DF6733-BB5D-CD21-EC86-A91195CE0A72}"/>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ysClr val="windowText" lastClr="000000"/>
                </a:solidFill>
                <a:latin typeface="Aptos" panose="020B0004020202020204" pitchFamily="34" charset="0"/>
              </a:rPr>
              <a:t>VISIONZEROPHL.COM</a:t>
            </a:r>
          </a:p>
        </p:txBody>
      </p:sp>
      <p:pic>
        <p:nvPicPr>
          <p:cNvPr id="9" name="Picture 15">
            <a:extLst>
              <a:ext uri="{FF2B5EF4-FFF2-40B4-BE49-F238E27FC236}">
                <a16:creationId xmlns:a16="http://schemas.microsoft.com/office/drawing/2014/main" id="{D80DC79C-070F-1331-929F-A475E9BD1CB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1" name="Picture 16">
            <a:extLst>
              <a:ext uri="{FF2B5EF4-FFF2-40B4-BE49-F238E27FC236}">
                <a16:creationId xmlns:a16="http://schemas.microsoft.com/office/drawing/2014/main" id="{A207A393-9EE7-E732-F921-0EC151DF425A}"/>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Tree>
    <p:extLst>
      <p:ext uri="{BB962C8B-B14F-4D97-AF65-F5344CB8AC3E}">
        <p14:creationId xmlns:p14="http://schemas.microsoft.com/office/powerpoint/2010/main" val="17560472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Content Slide Blank">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FCCD24DC-336F-522E-9861-47ECAEA9492E}"/>
              </a:ext>
            </a:extLst>
          </p:cNvPr>
          <p:cNvSpPr>
            <a:spLocks noGrp="1"/>
          </p:cNvSpPr>
          <p:nvPr>
            <p:ph type="body" sz="quarter" idx="15" hasCustomPrompt="1"/>
          </p:nvPr>
        </p:nvSpPr>
        <p:spPr>
          <a:xfrm>
            <a:off x="0" y="0"/>
            <a:ext cx="12192000" cy="1537024"/>
          </a:xfrm>
          <a:prstGeom prst="rect">
            <a:avLst/>
          </a:prstGeom>
        </p:spPr>
        <p:txBody>
          <a:bodyPr wrap="square" lIns="457200" tIns="457200" rIns="457200" bIns="45720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7" name="Text Placeholder 7">
            <a:extLst>
              <a:ext uri="{FF2B5EF4-FFF2-40B4-BE49-F238E27FC236}">
                <a16:creationId xmlns:a16="http://schemas.microsoft.com/office/drawing/2014/main" id="{0AF31918-93E6-2775-6CE3-171B30551A18}"/>
              </a:ext>
            </a:extLst>
          </p:cNvPr>
          <p:cNvSpPr>
            <a:spLocks noGrp="1"/>
          </p:cNvSpPr>
          <p:nvPr>
            <p:ph type="body" sz="quarter" idx="17" hasCustomPrompt="1"/>
          </p:nvPr>
        </p:nvSpPr>
        <p:spPr>
          <a:xfrm>
            <a:off x="4084320" y="2699922"/>
            <a:ext cx="4023360" cy="1458156"/>
          </a:xfrm>
          <a:prstGeom prst="rect">
            <a:avLst/>
          </a:prstGeom>
        </p:spPr>
        <p:txBody>
          <a:bodyPr wrap="square" lIns="228600" tIns="228600" rIns="228600" bIns="0">
            <a:spAutoFit/>
          </a:bodyPr>
          <a:lstStyle>
            <a:lvl1pPr marL="0" indent="0" algn="ctr">
              <a:lnSpc>
                <a:spcPct val="80000"/>
              </a:lnSpc>
              <a:spcBef>
                <a:spcPts val="0"/>
              </a:spcBef>
              <a:buNone/>
              <a:defRPr sz="9600" b="1" i="0">
                <a:latin typeface="Aptos ExtraBold" panose="020B0004020202020204" pitchFamily="34" charset="0"/>
              </a:defRPr>
            </a:lvl1pPr>
          </a:lstStyle>
          <a:p>
            <a:pPr lvl="0"/>
            <a:r>
              <a:rPr lang="en-US"/>
              <a:t>##%</a:t>
            </a:r>
          </a:p>
        </p:txBody>
      </p:sp>
      <p:sp>
        <p:nvSpPr>
          <p:cNvPr id="6" name="Text Placeholder 7">
            <a:extLst>
              <a:ext uri="{FF2B5EF4-FFF2-40B4-BE49-F238E27FC236}">
                <a16:creationId xmlns:a16="http://schemas.microsoft.com/office/drawing/2014/main" id="{CBA763EE-936C-15DB-A2D4-DFD6DEF6ADFC}"/>
              </a:ext>
            </a:extLst>
          </p:cNvPr>
          <p:cNvSpPr>
            <a:spLocks noGrp="1"/>
          </p:cNvSpPr>
          <p:nvPr>
            <p:ph type="body" sz="quarter" idx="19" hasCustomPrompt="1"/>
          </p:nvPr>
        </p:nvSpPr>
        <p:spPr>
          <a:xfrm>
            <a:off x="8107680" y="2699344"/>
            <a:ext cx="4023360" cy="1458156"/>
          </a:xfrm>
          <a:prstGeom prst="rect">
            <a:avLst/>
          </a:prstGeom>
        </p:spPr>
        <p:txBody>
          <a:bodyPr wrap="square" lIns="228600" tIns="228600" rIns="228600" bIns="0">
            <a:spAutoFit/>
          </a:bodyPr>
          <a:lstStyle>
            <a:lvl1pPr marL="0" indent="0" algn="ctr">
              <a:lnSpc>
                <a:spcPct val="80000"/>
              </a:lnSpc>
              <a:spcBef>
                <a:spcPts val="0"/>
              </a:spcBef>
              <a:buNone/>
              <a:defRPr sz="9600" b="1" i="0">
                <a:latin typeface="Aptos ExtraBold" panose="020B0004020202020204" pitchFamily="34" charset="0"/>
              </a:defRPr>
            </a:lvl1pPr>
          </a:lstStyle>
          <a:p>
            <a:pPr lvl="0"/>
            <a:r>
              <a:rPr lang="en-US"/>
              <a:t>##%</a:t>
            </a:r>
          </a:p>
        </p:txBody>
      </p:sp>
      <p:sp>
        <p:nvSpPr>
          <p:cNvPr id="11" name="Text Placeholder 7">
            <a:extLst>
              <a:ext uri="{FF2B5EF4-FFF2-40B4-BE49-F238E27FC236}">
                <a16:creationId xmlns:a16="http://schemas.microsoft.com/office/drawing/2014/main" id="{90BE3E92-C9B3-6FC5-DB1D-13B4CFDE9C6B}"/>
              </a:ext>
            </a:extLst>
          </p:cNvPr>
          <p:cNvSpPr>
            <a:spLocks noGrp="1"/>
          </p:cNvSpPr>
          <p:nvPr>
            <p:ph type="body" sz="quarter" idx="21" hasCustomPrompt="1"/>
          </p:nvPr>
        </p:nvSpPr>
        <p:spPr>
          <a:xfrm>
            <a:off x="60960" y="2699922"/>
            <a:ext cx="4023360" cy="1458156"/>
          </a:xfrm>
          <a:prstGeom prst="rect">
            <a:avLst/>
          </a:prstGeom>
        </p:spPr>
        <p:txBody>
          <a:bodyPr wrap="square" lIns="228600" tIns="228600" rIns="228600" bIns="0">
            <a:spAutoFit/>
          </a:bodyPr>
          <a:lstStyle>
            <a:lvl1pPr marL="0" indent="0" algn="ctr">
              <a:lnSpc>
                <a:spcPct val="80000"/>
              </a:lnSpc>
              <a:spcBef>
                <a:spcPts val="0"/>
              </a:spcBef>
              <a:buNone/>
              <a:defRPr sz="9600" b="1" i="0">
                <a:latin typeface="Aptos ExtraBold" panose="020B0004020202020204" pitchFamily="34" charset="0"/>
              </a:defRPr>
            </a:lvl1pPr>
          </a:lstStyle>
          <a:p>
            <a:pPr lvl="0"/>
            <a:r>
              <a:rPr lang="en-US"/>
              <a:t>##%</a:t>
            </a:r>
          </a:p>
        </p:txBody>
      </p:sp>
      <p:sp>
        <p:nvSpPr>
          <p:cNvPr id="14" name="Text Placeholder 7">
            <a:extLst>
              <a:ext uri="{FF2B5EF4-FFF2-40B4-BE49-F238E27FC236}">
                <a16:creationId xmlns:a16="http://schemas.microsoft.com/office/drawing/2014/main" id="{4189462F-3376-065D-8480-68B68FB45AAF}"/>
              </a:ext>
            </a:extLst>
          </p:cNvPr>
          <p:cNvSpPr>
            <a:spLocks noGrp="1"/>
          </p:cNvSpPr>
          <p:nvPr>
            <p:ph type="body" sz="quarter" idx="22" hasCustomPrompt="1"/>
          </p:nvPr>
        </p:nvSpPr>
        <p:spPr>
          <a:xfrm>
            <a:off x="8107678" y="4158656"/>
            <a:ext cx="4023361" cy="621067"/>
          </a:xfrm>
          <a:prstGeom prst="rect">
            <a:avLst/>
          </a:prstGeom>
        </p:spPr>
        <p:txBody>
          <a:bodyPr wrap="square" lIns="228600" tIns="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15" name="Text Placeholder 7">
            <a:extLst>
              <a:ext uri="{FF2B5EF4-FFF2-40B4-BE49-F238E27FC236}">
                <a16:creationId xmlns:a16="http://schemas.microsoft.com/office/drawing/2014/main" id="{935C93AF-21D6-D492-C4C6-4E46D9A916E8}"/>
              </a:ext>
            </a:extLst>
          </p:cNvPr>
          <p:cNvSpPr>
            <a:spLocks noGrp="1"/>
          </p:cNvSpPr>
          <p:nvPr>
            <p:ph type="body" sz="quarter" idx="23" hasCustomPrompt="1"/>
          </p:nvPr>
        </p:nvSpPr>
        <p:spPr>
          <a:xfrm>
            <a:off x="4084319" y="4158656"/>
            <a:ext cx="4023361" cy="621067"/>
          </a:xfrm>
          <a:prstGeom prst="rect">
            <a:avLst/>
          </a:prstGeom>
        </p:spPr>
        <p:txBody>
          <a:bodyPr wrap="square" lIns="228600" tIns="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18" name="Text Placeholder 7">
            <a:extLst>
              <a:ext uri="{FF2B5EF4-FFF2-40B4-BE49-F238E27FC236}">
                <a16:creationId xmlns:a16="http://schemas.microsoft.com/office/drawing/2014/main" id="{67D578EB-9A41-4755-9DFB-A07610CE38BE}"/>
              </a:ext>
            </a:extLst>
          </p:cNvPr>
          <p:cNvSpPr>
            <a:spLocks noGrp="1"/>
          </p:cNvSpPr>
          <p:nvPr>
            <p:ph type="body" sz="quarter" idx="24" hasCustomPrompt="1"/>
          </p:nvPr>
        </p:nvSpPr>
        <p:spPr>
          <a:xfrm>
            <a:off x="60959" y="4158656"/>
            <a:ext cx="4023361" cy="621067"/>
          </a:xfrm>
          <a:prstGeom prst="rect">
            <a:avLst/>
          </a:prstGeom>
        </p:spPr>
        <p:txBody>
          <a:bodyPr wrap="square" lIns="228600" tIns="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5" name="Text Placeholder 10">
            <a:extLst>
              <a:ext uri="{FF2B5EF4-FFF2-40B4-BE49-F238E27FC236}">
                <a16:creationId xmlns:a16="http://schemas.microsoft.com/office/drawing/2014/main" id="{1540711E-B809-8F4C-E8FD-280F80AE9D15}"/>
              </a:ext>
            </a:extLst>
          </p:cNvPr>
          <p:cNvSpPr>
            <a:spLocks noGrp="1"/>
          </p:cNvSpPr>
          <p:nvPr>
            <p:ph type="body" sz="quarter" idx="25" hasCustomPrompt="1"/>
          </p:nvPr>
        </p:nvSpPr>
        <p:spPr>
          <a:xfrm>
            <a:off x="0" y="5604106"/>
            <a:ext cx="12192000" cy="536557"/>
          </a:xfrm>
          <a:prstGeom prst="rect">
            <a:avLst/>
          </a:prstGeom>
        </p:spPr>
        <p:txBody>
          <a:bodyPr lIns="182880" tIns="182880" rIns="182880" bIns="182880" anchor="b" anchorCtr="0">
            <a:spAutoFit/>
          </a:bodyPr>
          <a:lstStyle>
            <a:lvl1pPr marL="0" indent="0" algn="ctr">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4" name="Rectangle 3">
            <a:extLst>
              <a:ext uri="{FF2B5EF4-FFF2-40B4-BE49-F238E27FC236}">
                <a16:creationId xmlns:a16="http://schemas.microsoft.com/office/drawing/2014/main" id="{61A24610-B684-38C7-3277-A97664EE55DF}"/>
              </a:ext>
            </a:extLst>
          </p:cNvPr>
          <p:cNvSpPr/>
          <p:nvPr userDrawn="1"/>
        </p:nvSpPr>
        <p:spPr>
          <a:xfrm>
            <a:off x="0" y="6170344"/>
            <a:ext cx="12192000" cy="686728"/>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77200F9-D816-F9B0-47AF-99D8E1C18B66}"/>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ysClr val="windowText" lastClr="000000"/>
                </a:solidFill>
                <a:latin typeface="Aptos" panose="020B0004020202020204" pitchFamily="34" charset="0"/>
              </a:rPr>
              <a:t>VISIONZEROPHL.COM</a:t>
            </a:r>
          </a:p>
        </p:txBody>
      </p:sp>
      <p:pic>
        <p:nvPicPr>
          <p:cNvPr id="9" name="Picture 15">
            <a:extLst>
              <a:ext uri="{FF2B5EF4-FFF2-40B4-BE49-F238E27FC236}">
                <a16:creationId xmlns:a16="http://schemas.microsoft.com/office/drawing/2014/main" id="{F0AB3ADB-1EF1-0036-8B00-78355284E7A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0" name="Picture 16">
            <a:extLst>
              <a:ext uri="{FF2B5EF4-FFF2-40B4-BE49-F238E27FC236}">
                <a16:creationId xmlns:a16="http://schemas.microsoft.com/office/drawing/2014/main" id="{432E7957-7DAD-AF61-9B00-F3B98ED9F37A}"/>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Tree>
    <p:extLst>
      <p:ext uri="{BB962C8B-B14F-4D97-AF65-F5344CB8AC3E}">
        <p14:creationId xmlns:p14="http://schemas.microsoft.com/office/powerpoint/2010/main" val="17888818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Content Slide Blank">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FCCD24DC-336F-522E-9861-47ECAEA9492E}"/>
              </a:ext>
            </a:extLst>
          </p:cNvPr>
          <p:cNvSpPr>
            <a:spLocks noGrp="1"/>
          </p:cNvSpPr>
          <p:nvPr>
            <p:ph type="body" sz="quarter" idx="15" hasCustomPrompt="1"/>
          </p:nvPr>
        </p:nvSpPr>
        <p:spPr>
          <a:xfrm>
            <a:off x="0" y="0"/>
            <a:ext cx="12192000" cy="1260025"/>
          </a:xfrm>
          <a:prstGeom prst="rect">
            <a:avLst/>
          </a:prstGeom>
        </p:spPr>
        <p:txBody>
          <a:bodyPr wrap="square" lIns="457200" tIns="457200" rIns="457200" bIns="18288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15" name="Text Placeholder 7">
            <a:extLst>
              <a:ext uri="{FF2B5EF4-FFF2-40B4-BE49-F238E27FC236}">
                <a16:creationId xmlns:a16="http://schemas.microsoft.com/office/drawing/2014/main" id="{935C93AF-21D6-D492-C4C6-4E46D9A916E8}"/>
              </a:ext>
            </a:extLst>
          </p:cNvPr>
          <p:cNvSpPr>
            <a:spLocks noGrp="1"/>
          </p:cNvSpPr>
          <p:nvPr>
            <p:ph type="body" sz="quarter" idx="23" hasCustomPrompt="1"/>
          </p:nvPr>
        </p:nvSpPr>
        <p:spPr>
          <a:xfrm>
            <a:off x="6248394" y="4248496"/>
            <a:ext cx="5638801" cy="713465"/>
          </a:xfrm>
          <a:prstGeom prst="rect">
            <a:avLst/>
          </a:prstGeom>
        </p:spPr>
        <p:txBody>
          <a:bodyPr wrap="square" lIns="228600" tIns="9144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5" name="Text Placeholder 10">
            <a:extLst>
              <a:ext uri="{FF2B5EF4-FFF2-40B4-BE49-F238E27FC236}">
                <a16:creationId xmlns:a16="http://schemas.microsoft.com/office/drawing/2014/main" id="{1540711E-B809-8F4C-E8FD-280F80AE9D15}"/>
              </a:ext>
            </a:extLst>
          </p:cNvPr>
          <p:cNvSpPr>
            <a:spLocks noGrp="1"/>
          </p:cNvSpPr>
          <p:nvPr>
            <p:ph type="body" sz="quarter" idx="25" hasCustomPrompt="1"/>
          </p:nvPr>
        </p:nvSpPr>
        <p:spPr>
          <a:xfrm>
            <a:off x="-2" y="5614081"/>
            <a:ext cx="12192000" cy="536557"/>
          </a:xfrm>
          <a:prstGeom prst="rect">
            <a:avLst/>
          </a:prstGeom>
        </p:spPr>
        <p:txBody>
          <a:bodyPr lIns="182880" tIns="182880" rIns="182880" bIns="182880" anchor="b" anchorCtr="0">
            <a:spAutoFit/>
          </a:bodyPr>
          <a:lstStyle>
            <a:lvl1pPr marL="0" indent="0" algn="ctr">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2" name="Picture Placeholder 2">
            <a:extLst>
              <a:ext uri="{FF2B5EF4-FFF2-40B4-BE49-F238E27FC236}">
                <a16:creationId xmlns:a16="http://schemas.microsoft.com/office/drawing/2014/main" id="{3E2F5777-DA61-30B9-115A-CE12738D8491}"/>
              </a:ext>
            </a:extLst>
          </p:cNvPr>
          <p:cNvSpPr>
            <a:spLocks noGrp="1"/>
          </p:cNvSpPr>
          <p:nvPr>
            <p:ph type="pic" sz="quarter" idx="14" hasCustomPrompt="1"/>
          </p:nvPr>
        </p:nvSpPr>
        <p:spPr>
          <a:xfrm>
            <a:off x="304796" y="1260025"/>
            <a:ext cx="5638801" cy="27432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9" name="Picture Placeholder 2">
            <a:extLst>
              <a:ext uri="{FF2B5EF4-FFF2-40B4-BE49-F238E27FC236}">
                <a16:creationId xmlns:a16="http://schemas.microsoft.com/office/drawing/2014/main" id="{E9B159C3-678F-2813-A48D-4777F52BF4AF}"/>
              </a:ext>
            </a:extLst>
          </p:cNvPr>
          <p:cNvSpPr>
            <a:spLocks noGrp="1"/>
          </p:cNvSpPr>
          <p:nvPr>
            <p:ph type="pic" sz="quarter" idx="27" hasCustomPrompt="1"/>
          </p:nvPr>
        </p:nvSpPr>
        <p:spPr>
          <a:xfrm>
            <a:off x="6248394" y="1260025"/>
            <a:ext cx="5638801" cy="27432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19" name="Text Placeholder 7">
            <a:extLst>
              <a:ext uri="{FF2B5EF4-FFF2-40B4-BE49-F238E27FC236}">
                <a16:creationId xmlns:a16="http://schemas.microsoft.com/office/drawing/2014/main" id="{06635E12-DADD-C397-D04B-24ACAC21731C}"/>
              </a:ext>
            </a:extLst>
          </p:cNvPr>
          <p:cNvSpPr>
            <a:spLocks noGrp="1"/>
          </p:cNvSpPr>
          <p:nvPr>
            <p:ph type="body" sz="quarter" idx="29" hasCustomPrompt="1"/>
          </p:nvPr>
        </p:nvSpPr>
        <p:spPr>
          <a:xfrm>
            <a:off x="304797" y="4248495"/>
            <a:ext cx="5638801" cy="713465"/>
          </a:xfrm>
          <a:prstGeom prst="rect">
            <a:avLst/>
          </a:prstGeom>
        </p:spPr>
        <p:txBody>
          <a:bodyPr wrap="square" lIns="228600" tIns="9144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4" name="Rectangle 3">
            <a:extLst>
              <a:ext uri="{FF2B5EF4-FFF2-40B4-BE49-F238E27FC236}">
                <a16:creationId xmlns:a16="http://schemas.microsoft.com/office/drawing/2014/main" id="{A5E4057F-EF6C-2CC4-70D9-9DEE5F59BFF1}"/>
              </a:ext>
            </a:extLst>
          </p:cNvPr>
          <p:cNvSpPr/>
          <p:nvPr userDrawn="1"/>
        </p:nvSpPr>
        <p:spPr>
          <a:xfrm>
            <a:off x="0" y="6170344"/>
            <a:ext cx="12192000" cy="686728"/>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584DB8A-ACC7-4A27-A02E-282A3F604981}"/>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ysClr val="windowText" lastClr="000000"/>
                </a:solidFill>
                <a:latin typeface="Aptos" panose="020B0004020202020204" pitchFamily="34" charset="0"/>
              </a:rPr>
              <a:t>VISIONZEROPHL.COM</a:t>
            </a:r>
          </a:p>
        </p:txBody>
      </p:sp>
      <p:pic>
        <p:nvPicPr>
          <p:cNvPr id="7" name="Picture 15">
            <a:extLst>
              <a:ext uri="{FF2B5EF4-FFF2-40B4-BE49-F238E27FC236}">
                <a16:creationId xmlns:a16="http://schemas.microsoft.com/office/drawing/2014/main" id="{A0A91062-242C-FC9A-EC0D-C6E9CC6581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8" name="Picture 16">
            <a:extLst>
              <a:ext uri="{FF2B5EF4-FFF2-40B4-BE49-F238E27FC236}">
                <a16:creationId xmlns:a16="http://schemas.microsoft.com/office/drawing/2014/main" id="{2B6C875A-E033-7807-7B66-70D80D60E16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Tree>
    <p:extLst>
      <p:ext uri="{BB962C8B-B14F-4D97-AF65-F5344CB8AC3E}">
        <p14:creationId xmlns:p14="http://schemas.microsoft.com/office/powerpoint/2010/main" val="38658161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8_Content Slide Blank">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FCCD24DC-336F-522E-9861-47ECAEA9492E}"/>
              </a:ext>
            </a:extLst>
          </p:cNvPr>
          <p:cNvSpPr>
            <a:spLocks noGrp="1"/>
          </p:cNvSpPr>
          <p:nvPr>
            <p:ph type="body" sz="quarter" idx="15" hasCustomPrompt="1"/>
          </p:nvPr>
        </p:nvSpPr>
        <p:spPr>
          <a:xfrm>
            <a:off x="0" y="0"/>
            <a:ext cx="12192000" cy="1260025"/>
          </a:xfrm>
          <a:prstGeom prst="rect">
            <a:avLst/>
          </a:prstGeom>
        </p:spPr>
        <p:txBody>
          <a:bodyPr wrap="square" lIns="457200" tIns="457200" rIns="457200" bIns="18288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15" name="Text Placeholder 7">
            <a:extLst>
              <a:ext uri="{FF2B5EF4-FFF2-40B4-BE49-F238E27FC236}">
                <a16:creationId xmlns:a16="http://schemas.microsoft.com/office/drawing/2014/main" id="{935C93AF-21D6-D492-C4C6-4E46D9A916E8}"/>
              </a:ext>
            </a:extLst>
          </p:cNvPr>
          <p:cNvSpPr>
            <a:spLocks noGrp="1"/>
          </p:cNvSpPr>
          <p:nvPr>
            <p:ph type="body" sz="quarter" idx="23" hasCustomPrompt="1"/>
          </p:nvPr>
        </p:nvSpPr>
        <p:spPr>
          <a:xfrm>
            <a:off x="4267198" y="4248496"/>
            <a:ext cx="3657601" cy="713465"/>
          </a:xfrm>
          <a:prstGeom prst="rect">
            <a:avLst/>
          </a:prstGeom>
        </p:spPr>
        <p:txBody>
          <a:bodyPr wrap="square" lIns="228600" tIns="9144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5" name="Text Placeholder 10">
            <a:extLst>
              <a:ext uri="{FF2B5EF4-FFF2-40B4-BE49-F238E27FC236}">
                <a16:creationId xmlns:a16="http://schemas.microsoft.com/office/drawing/2014/main" id="{1540711E-B809-8F4C-E8FD-280F80AE9D15}"/>
              </a:ext>
            </a:extLst>
          </p:cNvPr>
          <p:cNvSpPr>
            <a:spLocks noGrp="1"/>
          </p:cNvSpPr>
          <p:nvPr>
            <p:ph type="body" sz="quarter" idx="25" hasCustomPrompt="1"/>
          </p:nvPr>
        </p:nvSpPr>
        <p:spPr>
          <a:xfrm>
            <a:off x="-2" y="5614081"/>
            <a:ext cx="12192000" cy="536557"/>
          </a:xfrm>
          <a:prstGeom prst="rect">
            <a:avLst/>
          </a:prstGeom>
        </p:spPr>
        <p:txBody>
          <a:bodyPr lIns="182880" tIns="182880" rIns="182880" bIns="182880" anchor="b" anchorCtr="0">
            <a:spAutoFit/>
          </a:bodyPr>
          <a:lstStyle>
            <a:lvl1pPr marL="0" indent="0" algn="ctr">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2" name="Picture Placeholder 2">
            <a:extLst>
              <a:ext uri="{FF2B5EF4-FFF2-40B4-BE49-F238E27FC236}">
                <a16:creationId xmlns:a16="http://schemas.microsoft.com/office/drawing/2014/main" id="{3E2F5777-DA61-30B9-115A-CE12738D8491}"/>
              </a:ext>
            </a:extLst>
          </p:cNvPr>
          <p:cNvSpPr>
            <a:spLocks noGrp="1"/>
          </p:cNvSpPr>
          <p:nvPr>
            <p:ph type="pic" sz="quarter" idx="14" hasCustomPrompt="1"/>
          </p:nvPr>
        </p:nvSpPr>
        <p:spPr>
          <a:xfrm>
            <a:off x="304799" y="1260025"/>
            <a:ext cx="3657600" cy="27432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8" name="Picture Placeholder 2">
            <a:extLst>
              <a:ext uri="{FF2B5EF4-FFF2-40B4-BE49-F238E27FC236}">
                <a16:creationId xmlns:a16="http://schemas.microsoft.com/office/drawing/2014/main" id="{24E8B8E7-0458-2D06-F474-E69E9FF74D5D}"/>
              </a:ext>
            </a:extLst>
          </p:cNvPr>
          <p:cNvSpPr>
            <a:spLocks noGrp="1"/>
          </p:cNvSpPr>
          <p:nvPr>
            <p:ph type="pic" sz="quarter" idx="26" hasCustomPrompt="1"/>
          </p:nvPr>
        </p:nvSpPr>
        <p:spPr>
          <a:xfrm>
            <a:off x="4267198" y="1260025"/>
            <a:ext cx="3657600" cy="27432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9" name="Picture Placeholder 2">
            <a:extLst>
              <a:ext uri="{FF2B5EF4-FFF2-40B4-BE49-F238E27FC236}">
                <a16:creationId xmlns:a16="http://schemas.microsoft.com/office/drawing/2014/main" id="{E9B159C3-678F-2813-A48D-4777F52BF4AF}"/>
              </a:ext>
            </a:extLst>
          </p:cNvPr>
          <p:cNvSpPr>
            <a:spLocks noGrp="1"/>
          </p:cNvSpPr>
          <p:nvPr>
            <p:ph type="pic" sz="quarter" idx="27" hasCustomPrompt="1"/>
          </p:nvPr>
        </p:nvSpPr>
        <p:spPr>
          <a:xfrm>
            <a:off x="8229597" y="1260025"/>
            <a:ext cx="3657600" cy="27432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10" name="Text Placeholder 7">
            <a:extLst>
              <a:ext uri="{FF2B5EF4-FFF2-40B4-BE49-F238E27FC236}">
                <a16:creationId xmlns:a16="http://schemas.microsoft.com/office/drawing/2014/main" id="{D1C10F83-D05A-2651-C8AC-C0EFC4EE28D2}"/>
              </a:ext>
            </a:extLst>
          </p:cNvPr>
          <p:cNvSpPr>
            <a:spLocks noGrp="1"/>
          </p:cNvSpPr>
          <p:nvPr>
            <p:ph type="body" sz="quarter" idx="28" hasCustomPrompt="1"/>
          </p:nvPr>
        </p:nvSpPr>
        <p:spPr>
          <a:xfrm>
            <a:off x="8229599" y="4248496"/>
            <a:ext cx="3657601" cy="713465"/>
          </a:xfrm>
          <a:prstGeom prst="rect">
            <a:avLst/>
          </a:prstGeom>
        </p:spPr>
        <p:txBody>
          <a:bodyPr wrap="square" lIns="228600" tIns="9144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19" name="Text Placeholder 7">
            <a:extLst>
              <a:ext uri="{FF2B5EF4-FFF2-40B4-BE49-F238E27FC236}">
                <a16:creationId xmlns:a16="http://schemas.microsoft.com/office/drawing/2014/main" id="{06635E12-DADD-C397-D04B-24ACAC21731C}"/>
              </a:ext>
            </a:extLst>
          </p:cNvPr>
          <p:cNvSpPr>
            <a:spLocks noGrp="1"/>
          </p:cNvSpPr>
          <p:nvPr>
            <p:ph type="body" sz="quarter" idx="29" hasCustomPrompt="1"/>
          </p:nvPr>
        </p:nvSpPr>
        <p:spPr>
          <a:xfrm>
            <a:off x="304798" y="4248495"/>
            <a:ext cx="3657601" cy="713465"/>
          </a:xfrm>
          <a:prstGeom prst="rect">
            <a:avLst/>
          </a:prstGeom>
        </p:spPr>
        <p:txBody>
          <a:bodyPr wrap="square" lIns="228600" tIns="9144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4" name="Rectangle 3">
            <a:extLst>
              <a:ext uri="{FF2B5EF4-FFF2-40B4-BE49-F238E27FC236}">
                <a16:creationId xmlns:a16="http://schemas.microsoft.com/office/drawing/2014/main" id="{1879CBEA-052D-B922-0A38-FB264CBFE947}"/>
              </a:ext>
            </a:extLst>
          </p:cNvPr>
          <p:cNvSpPr/>
          <p:nvPr userDrawn="1"/>
        </p:nvSpPr>
        <p:spPr>
          <a:xfrm>
            <a:off x="0" y="6170344"/>
            <a:ext cx="12192000" cy="686728"/>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6CE549F-B025-56B4-C311-A0ED6561ED31}"/>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ysClr val="windowText" lastClr="000000"/>
                </a:solidFill>
                <a:latin typeface="Aptos" panose="020B0004020202020204" pitchFamily="34" charset="0"/>
              </a:rPr>
              <a:t>VISIONZEROPHL.COM</a:t>
            </a:r>
          </a:p>
        </p:txBody>
      </p:sp>
      <p:pic>
        <p:nvPicPr>
          <p:cNvPr id="7" name="Picture 15">
            <a:extLst>
              <a:ext uri="{FF2B5EF4-FFF2-40B4-BE49-F238E27FC236}">
                <a16:creationId xmlns:a16="http://schemas.microsoft.com/office/drawing/2014/main" id="{55F09108-2920-31BD-6740-2CABF17349F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1" name="Picture 16">
            <a:extLst>
              <a:ext uri="{FF2B5EF4-FFF2-40B4-BE49-F238E27FC236}">
                <a16:creationId xmlns:a16="http://schemas.microsoft.com/office/drawing/2014/main" id="{756CA26F-0F8C-B446-6975-B29020B080FA}"/>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Tree>
    <p:extLst>
      <p:ext uri="{BB962C8B-B14F-4D97-AF65-F5344CB8AC3E}">
        <p14:creationId xmlns:p14="http://schemas.microsoft.com/office/powerpoint/2010/main" val="36597145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Content Slide Blank">
    <p:spTree>
      <p:nvGrpSpPr>
        <p:cNvPr id="1" name=""/>
        <p:cNvGrpSpPr/>
        <p:nvPr/>
      </p:nvGrpSpPr>
      <p:grpSpPr>
        <a:xfrm>
          <a:off x="0" y="0"/>
          <a:ext cx="0" cy="0"/>
          <a:chOff x="0" y="0"/>
          <a:chExt cx="0" cy="0"/>
        </a:xfrm>
      </p:grpSpPr>
      <p:sp>
        <p:nvSpPr>
          <p:cNvPr id="12" name="Text Placeholder 7">
            <a:extLst>
              <a:ext uri="{FF2B5EF4-FFF2-40B4-BE49-F238E27FC236}">
                <a16:creationId xmlns:a16="http://schemas.microsoft.com/office/drawing/2014/main" id="{01DB9F9D-4F80-CB2C-04D2-4162DF9BDE52}"/>
              </a:ext>
            </a:extLst>
          </p:cNvPr>
          <p:cNvSpPr>
            <a:spLocks noGrp="1"/>
          </p:cNvSpPr>
          <p:nvPr>
            <p:ph type="body" sz="quarter" idx="18" hasCustomPrompt="1"/>
          </p:nvPr>
        </p:nvSpPr>
        <p:spPr>
          <a:xfrm>
            <a:off x="6095996" y="4009818"/>
            <a:ext cx="6095999" cy="621067"/>
          </a:xfrm>
          <a:prstGeom prst="rect">
            <a:avLst/>
          </a:prstGeom>
        </p:spPr>
        <p:txBody>
          <a:bodyPr wrap="square" lIns="228600" tIns="0" rIns="228600" bIns="228600" anchor="ctr">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14" name="Text Placeholder 7">
            <a:extLst>
              <a:ext uri="{FF2B5EF4-FFF2-40B4-BE49-F238E27FC236}">
                <a16:creationId xmlns:a16="http://schemas.microsoft.com/office/drawing/2014/main" id="{95EDA9DC-7E83-44AA-82E7-6ACE49AE3F32}"/>
              </a:ext>
            </a:extLst>
          </p:cNvPr>
          <p:cNvSpPr>
            <a:spLocks noGrp="1"/>
          </p:cNvSpPr>
          <p:nvPr>
            <p:ph type="body" sz="quarter" idx="19" hasCustomPrompt="1"/>
          </p:nvPr>
        </p:nvSpPr>
        <p:spPr>
          <a:xfrm>
            <a:off x="6096002" y="2543659"/>
            <a:ext cx="6095998" cy="1458156"/>
          </a:xfrm>
          <a:prstGeom prst="rect">
            <a:avLst/>
          </a:prstGeom>
        </p:spPr>
        <p:txBody>
          <a:bodyPr wrap="square" lIns="228600" tIns="228600" rIns="228600" bIns="0">
            <a:spAutoFit/>
          </a:bodyPr>
          <a:lstStyle>
            <a:lvl1pPr marL="0" indent="0" algn="ctr">
              <a:lnSpc>
                <a:spcPct val="80000"/>
              </a:lnSpc>
              <a:spcBef>
                <a:spcPts val="0"/>
              </a:spcBef>
              <a:buNone/>
              <a:defRPr sz="9600" b="1" i="0">
                <a:latin typeface="Aptos ExtraBold" panose="020B0004020202020204" pitchFamily="34" charset="0"/>
              </a:defRPr>
            </a:lvl1pPr>
          </a:lstStyle>
          <a:p>
            <a:pPr lvl="0"/>
            <a:r>
              <a:rPr lang="en-US"/>
              <a:t>##%</a:t>
            </a:r>
          </a:p>
        </p:txBody>
      </p:sp>
      <p:sp>
        <p:nvSpPr>
          <p:cNvPr id="2" name="Text Placeholder 7">
            <a:extLst>
              <a:ext uri="{FF2B5EF4-FFF2-40B4-BE49-F238E27FC236}">
                <a16:creationId xmlns:a16="http://schemas.microsoft.com/office/drawing/2014/main" id="{AE3D4EE6-90AA-C2F9-BA91-CD4238B4BD4A}"/>
              </a:ext>
            </a:extLst>
          </p:cNvPr>
          <p:cNvSpPr>
            <a:spLocks noGrp="1"/>
          </p:cNvSpPr>
          <p:nvPr>
            <p:ph type="body" sz="quarter" idx="16" hasCustomPrompt="1"/>
          </p:nvPr>
        </p:nvSpPr>
        <p:spPr>
          <a:xfrm>
            <a:off x="1" y="2707588"/>
            <a:ext cx="6095999" cy="1442831"/>
          </a:xfrm>
          <a:prstGeom prst="rect">
            <a:avLst/>
          </a:prstGeom>
        </p:spPr>
        <p:txBody>
          <a:bodyPr wrap="square" lIns="457200" tIns="457200" rIns="457200" bIns="457200" anchor="ctr">
            <a:spAutoFit/>
          </a:bodyPr>
          <a:lstStyle>
            <a:lvl1pPr marL="0" indent="0">
              <a:lnSpc>
                <a:spcPct val="130000"/>
              </a:lnSpc>
              <a:spcBef>
                <a:spcPts val="0"/>
              </a:spcBef>
              <a:spcAft>
                <a:spcPts val="1200"/>
              </a:spcAft>
              <a:buNone/>
              <a:defRPr sz="2800" b="0">
                <a:latin typeface="Aptos" panose="020B0004020202020204" pitchFamily="34" charset="0"/>
              </a:defRPr>
            </a:lvl1pPr>
          </a:lstStyle>
          <a:p>
            <a:pPr lvl="0"/>
            <a:r>
              <a:rPr lang="en-US"/>
              <a:t>Text</a:t>
            </a:r>
          </a:p>
        </p:txBody>
      </p:sp>
      <p:sp>
        <p:nvSpPr>
          <p:cNvPr id="5" name="Text Placeholder 7">
            <a:extLst>
              <a:ext uri="{FF2B5EF4-FFF2-40B4-BE49-F238E27FC236}">
                <a16:creationId xmlns:a16="http://schemas.microsoft.com/office/drawing/2014/main" id="{0127BCFD-E0E3-DC46-6A87-114B28C0AD0C}"/>
              </a:ext>
            </a:extLst>
          </p:cNvPr>
          <p:cNvSpPr>
            <a:spLocks noGrp="1"/>
          </p:cNvSpPr>
          <p:nvPr>
            <p:ph type="body" sz="quarter" idx="15" hasCustomPrompt="1"/>
          </p:nvPr>
        </p:nvSpPr>
        <p:spPr>
          <a:xfrm>
            <a:off x="0" y="0"/>
            <a:ext cx="12192000" cy="1537024"/>
          </a:xfrm>
          <a:prstGeom prst="rect">
            <a:avLst/>
          </a:prstGeom>
        </p:spPr>
        <p:txBody>
          <a:bodyPr wrap="square" lIns="457200" tIns="457200" rIns="457200" bIns="45720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4" name="Text Placeholder 10">
            <a:extLst>
              <a:ext uri="{FF2B5EF4-FFF2-40B4-BE49-F238E27FC236}">
                <a16:creationId xmlns:a16="http://schemas.microsoft.com/office/drawing/2014/main" id="{7980A059-C86E-C66E-A209-98EB6F888439}"/>
              </a:ext>
            </a:extLst>
          </p:cNvPr>
          <p:cNvSpPr>
            <a:spLocks noGrp="1"/>
          </p:cNvSpPr>
          <p:nvPr>
            <p:ph type="body" sz="quarter" idx="17" hasCustomPrompt="1"/>
          </p:nvPr>
        </p:nvSpPr>
        <p:spPr>
          <a:xfrm>
            <a:off x="-5" y="5634251"/>
            <a:ext cx="12192000" cy="536557"/>
          </a:xfrm>
          <a:prstGeom prst="rect">
            <a:avLst/>
          </a:prstGeom>
        </p:spPr>
        <p:txBody>
          <a:bodyPr lIns="182880" tIns="182880" rIns="182880" bIns="182880" anchor="b" anchorCtr="0">
            <a:spAutoFit/>
          </a:bodyPr>
          <a:lstStyle>
            <a:lvl1pPr marL="0" indent="0" algn="ctr">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6" name="Rectangle 5">
            <a:extLst>
              <a:ext uri="{FF2B5EF4-FFF2-40B4-BE49-F238E27FC236}">
                <a16:creationId xmlns:a16="http://schemas.microsoft.com/office/drawing/2014/main" id="{72984C0E-F371-7D05-A168-4F97185CA943}"/>
              </a:ext>
            </a:extLst>
          </p:cNvPr>
          <p:cNvSpPr/>
          <p:nvPr userDrawn="1"/>
        </p:nvSpPr>
        <p:spPr>
          <a:xfrm>
            <a:off x="0" y="6170344"/>
            <a:ext cx="12192000" cy="686728"/>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0DCA256-38F6-1210-03E6-4C68479A43F4}"/>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ysClr val="windowText" lastClr="000000"/>
                </a:solidFill>
                <a:latin typeface="Aptos" panose="020B0004020202020204" pitchFamily="34" charset="0"/>
              </a:rPr>
              <a:t>VISIONZEROPHL.COM</a:t>
            </a:r>
          </a:p>
        </p:txBody>
      </p:sp>
      <p:pic>
        <p:nvPicPr>
          <p:cNvPr id="8" name="Picture 15">
            <a:extLst>
              <a:ext uri="{FF2B5EF4-FFF2-40B4-BE49-F238E27FC236}">
                <a16:creationId xmlns:a16="http://schemas.microsoft.com/office/drawing/2014/main" id="{8E3704DD-4E97-8456-09FA-F7A3D7F7D80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9" name="Picture 16">
            <a:extLst>
              <a:ext uri="{FF2B5EF4-FFF2-40B4-BE49-F238E27FC236}">
                <a16:creationId xmlns:a16="http://schemas.microsoft.com/office/drawing/2014/main" id="{DC54165D-0D9C-6DEC-E030-BB5295A5534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Tree>
    <p:extLst>
      <p:ext uri="{BB962C8B-B14F-4D97-AF65-F5344CB8AC3E}">
        <p14:creationId xmlns:p14="http://schemas.microsoft.com/office/powerpoint/2010/main" val="38078572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ontent Slide Blank">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4BC441F6-23E1-B4A1-AD2B-75CE3917024B}"/>
              </a:ext>
            </a:extLst>
          </p:cNvPr>
          <p:cNvSpPr>
            <a:spLocks noGrp="1"/>
          </p:cNvSpPr>
          <p:nvPr>
            <p:ph type="pic" sz="quarter" idx="14" hasCustomPrompt="1"/>
          </p:nvPr>
        </p:nvSpPr>
        <p:spPr>
          <a:xfrm>
            <a:off x="8534399" y="0"/>
            <a:ext cx="3657601" cy="6170344"/>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6" name="Text Placeholder 7">
            <a:extLst>
              <a:ext uri="{FF2B5EF4-FFF2-40B4-BE49-F238E27FC236}">
                <a16:creationId xmlns:a16="http://schemas.microsoft.com/office/drawing/2014/main" id="{45A22637-91EC-1390-65C6-FFC01448703B}"/>
              </a:ext>
            </a:extLst>
          </p:cNvPr>
          <p:cNvSpPr>
            <a:spLocks noGrp="1"/>
          </p:cNvSpPr>
          <p:nvPr>
            <p:ph type="body" sz="quarter" idx="15" hasCustomPrompt="1"/>
          </p:nvPr>
        </p:nvSpPr>
        <p:spPr>
          <a:xfrm>
            <a:off x="0" y="0"/>
            <a:ext cx="8534399" cy="1537024"/>
          </a:xfrm>
          <a:prstGeom prst="rect">
            <a:avLst/>
          </a:prstGeom>
        </p:spPr>
        <p:txBody>
          <a:bodyPr wrap="square" lIns="457200" tIns="457200" rIns="457200" bIns="457200">
            <a:spAutoFit/>
          </a:bodyPr>
          <a:lstStyle>
            <a:lvl1pPr marL="0" indent="0">
              <a:lnSpc>
                <a:spcPct val="80000"/>
              </a:lnSpc>
              <a:spcBef>
                <a:spcPts val="0"/>
              </a:spcBef>
              <a:buNone/>
              <a:defRPr sz="4800" b="1">
                <a:latin typeface="Aptos" panose="020B0004020202020204" pitchFamily="34" charset="0"/>
              </a:defRPr>
            </a:lvl1pPr>
          </a:lstStyle>
          <a:p>
            <a:pPr lvl="0"/>
            <a:r>
              <a:rPr lang="en-US"/>
              <a:t>Title</a:t>
            </a:r>
          </a:p>
        </p:txBody>
      </p:sp>
      <p:sp>
        <p:nvSpPr>
          <p:cNvPr id="8" name="Text Placeholder 7">
            <a:extLst>
              <a:ext uri="{FF2B5EF4-FFF2-40B4-BE49-F238E27FC236}">
                <a16:creationId xmlns:a16="http://schemas.microsoft.com/office/drawing/2014/main" id="{70EC6728-02B0-CD07-89B3-92B83E1108FC}"/>
              </a:ext>
            </a:extLst>
          </p:cNvPr>
          <p:cNvSpPr>
            <a:spLocks noGrp="1"/>
          </p:cNvSpPr>
          <p:nvPr>
            <p:ph type="body" sz="quarter" idx="16" hasCustomPrompt="1"/>
          </p:nvPr>
        </p:nvSpPr>
        <p:spPr>
          <a:xfrm>
            <a:off x="1" y="2707588"/>
            <a:ext cx="8534398" cy="1442831"/>
          </a:xfrm>
          <a:prstGeom prst="rect">
            <a:avLst/>
          </a:prstGeom>
        </p:spPr>
        <p:txBody>
          <a:bodyPr wrap="square" lIns="457200" tIns="457200" rIns="457200" bIns="457200" anchor="ctr">
            <a:spAutoFit/>
          </a:bodyPr>
          <a:lstStyle>
            <a:lvl1pPr marL="0" indent="0">
              <a:lnSpc>
                <a:spcPct val="130000"/>
              </a:lnSpc>
              <a:spcBef>
                <a:spcPts val="0"/>
              </a:spcBef>
              <a:spcAft>
                <a:spcPts val="1200"/>
              </a:spcAft>
              <a:buNone/>
              <a:defRPr sz="2800" b="0">
                <a:latin typeface="Aptos" panose="020B0004020202020204" pitchFamily="34" charset="0"/>
              </a:defRPr>
            </a:lvl1pPr>
          </a:lstStyle>
          <a:p>
            <a:pPr lvl="0"/>
            <a:r>
              <a:rPr lang="en-US"/>
              <a:t>Text</a:t>
            </a:r>
          </a:p>
        </p:txBody>
      </p:sp>
      <p:sp>
        <p:nvSpPr>
          <p:cNvPr id="9" name="Text Placeholder 10">
            <a:extLst>
              <a:ext uri="{FF2B5EF4-FFF2-40B4-BE49-F238E27FC236}">
                <a16:creationId xmlns:a16="http://schemas.microsoft.com/office/drawing/2014/main" id="{2964D5A7-1746-931E-EAB5-147C6DA5DDD7}"/>
              </a:ext>
            </a:extLst>
          </p:cNvPr>
          <p:cNvSpPr>
            <a:spLocks noGrp="1"/>
          </p:cNvSpPr>
          <p:nvPr>
            <p:ph type="body" sz="quarter" idx="17" hasCustomPrompt="1"/>
          </p:nvPr>
        </p:nvSpPr>
        <p:spPr>
          <a:xfrm>
            <a:off x="0" y="5633787"/>
            <a:ext cx="8534398" cy="536557"/>
          </a:xfrm>
          <a:prstGeom prst="rect">
            <a:avLst/>
          </a:prstGeom>
        </p:spPr>
        <p:txBody>
          <a:bodyPr wrap="square" lIns="457200" tIns="182880" rIns="182880" bIns="182880" anchor="b" anchorCtr="0">
            <a:spAutoFit/>
          </a:bodyPr>
          <a:lstStyle>
            <a:lvl1pPr marL="0" indent="0" algn="l">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3" name="Rectangle 2">
            <a:extLst>
              <a:ext uri="{FF2B5EF4-FFF2-40B4-BE49-F238E27FC236}">
                <a16:creationId xmlns:a16="http://schemas.microsoft.com/office/drawing/2014/main" id="{3AE93CCB-A50B-4E0F-434A-190BD151CC62}"/>
              </a:ext>
            </a:extLst>
          </p:cNvPr>
          <p:cNvSpPr/>
          <p:nvPr userDrawn="1"/>
        </p:nvSpPr>
        <p:spPr>
          <a:xfrm>
            <a:off x="0" y="6170344"/>
            <a:ext cx="12192000" cy="686728"/>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E665D95-615D-FB70-0BCE-80AC6F15C1EB}"/>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ysClr val="windowText" lastClr="000000"/>
                </a:solidFill>
                <a:latin typeface="Aptos" panose="020B0004020202020204" pitchFamily="34" charset="0"/>
              </a:rPr>
              <a:t>VISIONZEROPHL.COM</a:t>
            </a:r>
          </a:p>
        </p:txBody>
      </p:sp>
      <p:pic>
        <p:nvPicPr>
          <p:cNvPr id="12" name="Picture 15">
            <a:extLst>
              <a:ext uri="{FF2B5EF4-FFF2-40B4-BE49-F238E27FC236}">
                <a16:creationId xmlns:a16="http://schemas.microsoft.com/office/drawing/2014/main" id="{26B00E3D-3ED2-9659-D798-261EFD51612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3" name="Picture 16">
            <a:extLst>
              <a:ext uri="{FF2B5EF4-FFF2-40B4-BE49-F238E27FC236}">
                <a16:creationId xmlns:a16="http://schemas.microsoft.com/office/drawing/2014/main" id="{F977BD5D-204B-0289-C8E0-1A7438EF076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Tree>
    <p:extLst>
      <p:ext uri="{BB962C8B-B14F-4D97-AF65-F5344CB8AC3E}">
        <p14:creationId xmlns:p14="http://schemas.microsoft.com/office/powerpoint/2010/main" val="30552769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Content Slide Blank">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4BC441F6-23E1-B4A1-AD2B-75CE3917024B}"/>
              </a:ext>
            </a:extLst>
          </p:cNvPr>
          <p:cNvSpPr>
            <a:spLocks noGrp="1"/>
          </p:cNvSpPr>
          <p:nvPr>
            <p:ph type="pic" sz="quarter" idx="14" hasCustomPrompt="1"/>
          </p:nvPr>
        </p:nvSpPr>
        <p:spPr>
          <a:xfrm>
            <a:off x="6096000" y="0"/>
            <a:ext cx="6096000" cy="6170344"/>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8" name="Text Placeholder 7">
            <a:extLst>
              <a:ext uri="{FF2B5EF4-FFF2-40B4-BE49-F238E27FC236}">
                <a16:creationId xmlns:a16="http://schemas.microsoft.com/office/drawing/2014/main" id="{2FF562E3-F4EB-1AAC-A8D0-763FB2E2705C}"/>
              </a:ext>
            </a:extLst>
          </p:cNvPr>
          <p:cNvSpPr>
            <a:spLocks noGrp="1"/>
          </p:cNvSpPr>
          <p:nvPr>
            <p:ph type="body" sz="quarter" idx="16" hasCustomPrompt="1"/>
          </p:nvPr>
        </p:nvSpPr>
        <p:spPr>
          <a:xfrm>
            <a:off x="1" y="2707588"/>
            <a:ext cx="6095999" cy="1442831"/>
          </a:xfrm>
          <a:prstGeom prst="rect">
            <a:avLst/>
          </a:prstGeom>
        </p:spPr>
        <p:txBody>
          <a:bodyPr wrap="square" lIns="457200" tIns="457200" rIns="457200" bIns="457200" anchor="ctr">
            <a:spAutoFit/>
          </a:bodyPr>
          <a:lstStyle>
            <a:lvl1pPr marL="0" indent="0">
              <a:lnSpc>
                <a:spcPct val="130000"/>
              </a:lnSpc>
              <a:spcBef>
                <a:spcPts val="0"/>
              </a:spcBef>
              <a:spcAft>
                <a:spcPts val="1200"/>
              </a:spcAft>
              <a:buNone/>
              <a:defRPr sz="2800" b="0">
                <a:latin typeface="Aptos" panose="020B0004020202020204" pitchFamily="34" charset="0"/>
              </a:defRPr>
            </a:lvl1pPr>
          </a:lstStyle>
          <a:p>
            <a:pPr lvl="0"/>
            <a:r>
              <a:rPr lang="en-US"/>
              <a:t>Text</a:t>
            </a:r>
          </a:p>
        </p:txBody>
      </p:sp>
      <p:sp>
        <p:nvSpPr>
          <p:cNvPr id="12" name="Text Placeholder 7">
            <a:extLst>
              <a:ext uri="{FF2B5EF4-FFF2-40B4-BE49-F238E27FC236}">
                <a16:creationId xmlns:a16="http://schemas.microsoft.com/office/drawing/2014/main" id="{F575B443-7151-80B8-2FA2-DDF7D8BDE2DC}"/>
              </a:ext>
            </a:extLst>
          </p:cNvPr>
          <p:cNvSpPr>
            <a:spLocks noGrp="1"/>
          </p:cNvSpPr>
          <p:nvPr>
            <p:ph type="body" sz="quarter" idx="15" hasCustomPrompt="1"/>
          </p:nvPr>
        </p:nvSpPr>
        <p:spPr>
          <a:xfrm>
            <a:off x="0" y="0"/>
            <a:ext cx="6095999" cy="1537024"/>
          </a:xfrm>
          <a:prstGeom prst="rect">
            <a:avLst/>
          </a:prstGeom>
        </p:spPr>
        <p:txBody>
          <a:bodyPr wrap="square" lIns="457200" tIns="457200" rIns="457200" bIns="457200">
            <a:spAutoFit/>
          </a:bodyPr>
          <a:lstStyle>
            <a:lvl1pPr marL="0" indent="0">
              <a:lnSpc>
                <a:spcPct val="80000"/>
              </a:lnSpc>
              <a:spcBef>
                <a:spcPts val="0"/>
              </a:spcBef>
              <a:buNone/>
              <a:defRPr sz="4800" b="1">
                <a:latin typeface="Aptos" panose="020B0004020202020204" pitchFamily="34" charset="0"/>
              </a:defRPr>
            </a:lvl1pPr>
          </a:lstStyle>
          <a:p>
            <a:pPr lvl="0"/>
            <a:r>
              <a:rPr lang="en-US"/>
              <a:t>Title</a:t>
            </a:r>
          </a:p>
        </p:txBody>
      </p:sp>
      <p:sp>
        <p:nvSpPr>
          <p:cNvPr id="7" name="Text Placeholder 10">
            <a:extLst>
              <a:ext uri="{FF2B5EF4-FFF2-40B4-BE49-F238E27FC236}">
                <a16:creationId xmlns:a16="http://schemas.microsoft.com/office/drawing/2014/main" id="{D351D155-7591-6A54-BB44-4199EE688465}"/>
              </a:ext>
            </a:extLst>
          </p:cNvPr>
          <p:cNvSpPr>
            <a:spLocks noGrp="1"/>
          </p:cNvSpPr>
          <p:nvPr>
            <p:ph type="body" sz="quarter" idx="17" hasCustomPrompt="1"/>
          </p:nvPr>
        </p:nvSpPr>
        <p:spPr>
          <a:xfrm>
            <a:off x="0" y="5633323"/>
            <a:ext cx="6095999" cy="536557"/>
          </a:xfrm>
          <a:prstGeom prst="rect">
            <a:avLst/>
          </a:prstGeom>
        </p:spPr>
        <p:txBody>
          <a:bodyPr wrap="square" lIns="457200" tIns="182880" rIns="182880" bIns="182880" anchor="b" anchorCtr="0">
            <a:spAutoFit/>
          </a:bodyPr>
          <a:lstStyle>
            <a:lvl1pPr marL="0" indent="0" algn="l">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6" name="Rectangle 5">
            <a:extLst>
              <a:ext uri="{FF2B5EF4-FFF2-40B4-BE49-F238E27FC236}">
                <a16:creationId xmlns:a16="http://schemas.microsoft.com/office/drawing/2014/main" id="{FC2A84C8-A058-F601-19FF-50E55B64084C}"/>
              </a:ext>
            </a:extLst>
          </p:cNvPr>
          <p:cNvSpPr/>
          <p:nvPr userDrawn="1"/>
        </p:nvSpPr>
        <p:spPr>
          <a:xfrm>
            <a:off x="0" y="6170344"/>
            <a:ext cx="12192000" cy="686728"/>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659B224-8D8E-94B8-EEFD-FCA523757CF0}"/>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ysClr val="windowText" lastClr="000000"/>
                </a:solidFill>
                <a:latin typeface="Aptos" panose="020B0004020202020204" pitchFamily="34" charset="0"/>
              </a:rPr>
              <a:t>VISIONZEROPHL.COM</a:t>
            </a:r>
          </a:p>
        </p:txBody>
      </p:sp>
      <p:pic>
        <p:nvPicPr>
          <p:cNvPr id="11" name="Picture 15">
            <a:extLst>
              <a:ext uri="{FF2B5EF4-FFF2-40B4-BE49-F238E27FC236}">
                <a16:creationId xmlns:a16="http://schemas.microsoft.com/office/drawing/2014/main" id="{756B23E9-ECC6-6B9A-B98F-D5CEF011E3A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3" name="Picture 16">
            <a:extLst>
              <a:ext uri="{FF2B5EF4-FFF2-40B4-BE49-F238E27FC236}">
                <a16:creationId xmlns:a16="http://schemas.microsoft.com/office/drawing/2014/main" id="{B9FFA3D8-4ACD-4DA9-50B0-3EB82161ABF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Tree>
    <p:extLst>
      <p:ext uri="{BB962C8B-B14F-4D97-AF65-F5344CB8AC3E}">
        <p14:creationId xmlns:p14="http://schemas.microsoft.com/office/powerpoint/2010/main" val="20917166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Content Slide Blank">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4BC441F6-23E1-B4A1-AD2B-75CE3917024B}"/>
              </a:ext>
            </a:extLst>
          </p:cNvPr>
          <p:cNvSpPr>
            <a:spLocks noGrp="1"/>
          </p:cNvSpPr>
          <p:nvPr>
            <p:ph type="pic" sz="quarter" idx="14" hasCustomPrompt="1"/>
          </p:nvPr>
        </p:nvSpPr>
        <p:spPr>
          <a:xfrm>
            <a:off x="3609975" y="0"/>
            <a:ext cx="8582025" cy="6170344"/>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10" name="Text Placeholder 7">
            <a:extLst>
              <a:ext uri="{FF2B5EF4-FFF2-40B4-BE49-F238E27FC236}">
                <a16:creationId xmlns:a16="http://schemas.microsoft.com/office/drawing/2014/main" id="{1B8C25EB-43CF-CBB9-4106-A5767420BBA9}"/>
              </a:ext>
            </a:extLst>
          </p:cNvPr>
          <p:cNvSpPr>
            <a:spLocks noGrp="1"/>
          </p:cNvSpPr>
          <p:nvPr>
            <p:ph type="body" sz="quarter" idx="16" hasCustomPrompt="1"/>
          </p:nvPr>
        </p:nvSpPr>
        <p:spPr>
          <a:xfrm>
            <a:off x="1" y="2707588"/>
            <a:ext cx="3609975" cy="1442831"/>
          </a:xfrm>
          <a:prstGeom prst="rect">
            <a:avLst/>
          </a:prstGeom>
        </p:spPr>
        <p:txBody>
          <a:bodyPr wrap="square" lIns="457200" tIns="457200" rIns="457200" bIns="457200" anchor="ctr">
            <a:spAutoFit/>
          </a:bodyPr>
          <a:lstStyle>
            <a:lvl1pPr marL="0" indent="0">
              <a:lnSpc>
                <a:spcPct val="130000"/>
              </a:lnSpc>
              <a:spcBef>
                <a:spcPts val="0"/>
              </a:spcBef>
              <a:spcAft>
                <a:spcPts val="1200"/>
              </a:spcAft>
              <a:buNone/>
              <a:defRPr sz="2800" b="0">
                <a:latin typeface="Aptos" panose="020B0004020202020204" pitchFamily="34" charset="0"/>
              </a:defRPr>
            </a:lvl1pPr>
          </a:lstStyle>
          <a:p>
            <a:pPr lvl="0"/>
            <a:r>
              <a:rPr lang="en-US"/>
              <a:t>Text</a:t>
            </a:r>
          </a:p>
        </p:txBody>
      </p:sp>
      <p:sp>
        <p:nvSpPr>
          <p:cNvPr id="13" name="Text Placeholder 7">
            <a:extLst>
              <a:ext uri="{FF2B5EF4-FFF2-40B4-BE49-F238E27FC236}">
                <a16:creationId xmlns:a16="http://schemas.microsoft.com/office/drawing/2014/main" id="{B4957E02-039B-4C34-3CDB-6B218840A313}"/>
              </a:ext>
            </a:extLst>
          </p:cNvPr>
          <p:cNvSpPr>
            <a:spLocks noGrp="1"/>
          </p:cNvSpPr>
          <p:nvPr>
            <p:ph type="body" sz="quarter" idx="15" hasCustomPrompt="1"/>
          </p:nvPr>
        </p:nvSpPr>
        <p:spPr>
          <a:xfrm>
            <a:off x="0" y="0"/>
            <a:ext cx="3609975" cy="1537024"/>
          </a:xfrm>
          <a:prstGeom prst="rect">
            <a:avLst/>
          </a:prstGeom>
        </p:spPr>
        <p:txBody>
          <a:bodyPr wrap="square" lIns="457200" tIns="457200" rIns="457200" bIns="457200">
            <a:spAutoFit/>
          </a:bodyPr>
          <a:lstStyle>
            <a:lvl1pPr marL="0" indent="0">
              <a:lnSpc>
                <a:spcPct val="80000"/>
              </a:lnSpc>
              <a:spcBef>
                <a:spcPts val="0"/>
              </a:spcBef>
              <a:buNone/>
              <a:defRPr sz="4800" b="1">
                <a:latin typeface="Aptos" panose="020B0004020202020204" pitchFamily="34" charset="0"/>
              </a:defRPr>
            </a:lvl1pPr>
          </a:lstStyle>
          <a:p>
            <a:pPr lvl="0"/>
            <a:r>
              <a:rPr lang="en-US"/>
              <a:t>Title</a:t>
            </a:r>
          </a:p>
        </p:txBody>
      </p:sp>
      <p:sp>
        <p:nvSpPr>
          <p:cNvPr id="4" name="Text Placeholder 10">
            <a:extLst>
              <a:ext uri="{FF2B5EF4-FFF2-40B4-BE49-F238E27FC236}">
                <a16:creationId xmlns:a16="http://schemas.microsoft.com/office/drawing/2014/main" id="{805E49E9-8F49-32B2-0812-EC492824F927}"/>
              </a:ext>
            </a:extLst>
          </p:cNvPr>
          <p:cNvSpPr>
            <a:spLocks noGrp="1"/>
          </p:cNvSpPr>
          <p:nvPr>
            <p:ph type="body" sz="quarter" idx="17" hasCustomPrompt="1"/>
          </p:nvPr>
        </p:nvSpPr>
        <p:spPr>
          <a:xfrm>
            <a:off x="0" y="5633787"/>
            <a:ext cx="3609974" cy="536557"/>
          </a:xfrm>
          <a:prstGeom prst="rect">
            <a:avLst/>
          </a:prstGeom>
        </p:spPr>
        <p:txBody>
          <a:bodyPr wrap="square" lIns="457200" tIns="182880" rIns="182880" bIns="182880" anchor="b" anchorCtr="0">
            <a:spAutoFit/>
          </a:bodyPr>
          <a:lstStyle>
            <a:lvl1pPr marL="0" indent="0" algn="l">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7" name="Rectangle 6">
            <a:extLst>
              <a:ext uri="{FF2B5EF4-FFF2-40B4-BE49-F238E27FC236}">
                <a16:creationId xmlns:a16="http://schemas.microsoft.com/office/drawing/2014/main" id="{7043876C-1B2C-96F0-4F49-A7D6BEBB64F4}"/>
              </a:ext>
            </a:extLst>
          </p:cNvPr>
          <p:cNvSpPr/>
          <p:nvPr userDrawn="1"/>
        </p:nvSpPr>
        <p:spPr>
          <a:xfrm>
            <a:off x="0" y="6170344"/>
            <a:ext cx="12192000" cy="686728"/>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CD48119-59B5-087E-CC87-09AA75D3ED80}"/>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ysClr val="windowText" lastClr="000000"/>
                </a:solidFill>
                <a:latin typeface="Aptos" panose="020B0004020202020204" pitchFamily="34" charset="0"/>
              </a:rPr>
              <a:t>VISIONZEROPHL.COM</a:t>
            </a:r>
          </a:p>
        </p:txBody>
      </p:sp>
      <p:pic>
        <p:nvPicPr>
          <p:cNvPr id="9" name="Picture 15">
            <a:extLst>
              <a:ext uri="{FF2B5EF4-FFF2-40B4-BE49-F238E27FC236}">
                <a16:creationId xmlns:a16="http://schemas.microsoft.com/office/drawing/2014/main" id="{A5D04DA2-5434-2B72-A442-C5F69ACA7E3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2" name="Picture 16">
            <a:extLst>
              <a:ext uri="{FF2B5EF4-FFF2-40B4-BE49-F238E27FC236}">
                <a16:creationId xmlns:a16="http://schemas.microsoft.com/office/drawing/2014/main" id="{D7DEB428-41CA-5F9E-02E0-F2C06D31F6C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Tree>
    <p:extLst>
      <p:ext uri="{BB962C8B-B14F-4D97-AF65-F5344CB8AC3E}">
        <p14:creationId xmlns:p14="http://schemas.microsoft.com/office/powerpoint/2010/main" val="453269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Content Slide 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5B3DA94-A921-8094-DE50-64EF5190E980}"/>
              </a:ext>
            </a:extLst>
          </p:cNvPr>
          <p:cNvSpPr/>
          <p:nvPr userDrawn="1"/>
        </p:nvSpPr>
        <p:spPr>
          <a:xfrm>
            <a:off x="0" y="6171272"/>
            <a:ext cx="12192000" cy="6867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55BF962-E3A8-A203-E28F-395AA44725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7" name="Picture 16">
            <a:extLst>
              <a:ext uri="{FF2B5EF4-FFF2-40B4-BE49-F238E27FC236}">
                <a16:creationId xmlns:a16="http://schemas.microsoft.com/office/drawing/2014/main" id="{C65D2CED-167F-0071-CC32-CC322580AA6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3" name="Text Placeholder 7">
            <a:extLst>
              <a:ext uri="{FF2B5EF4-FFF2-40B4-BE49-F238E27FC236}">
                <a16:creationId xmlns:a16="http://schemas.microsoft.com/office/drawing/2014/main" id="{FCCD24DC-336F-522E-9861-47ECAEA9492E}"/>
              </a:ext>
            </a:extLst>
          </p:cNvPr>
          <p:cNvSpPr>
            <a:spLocks noGrp="1"/>
          </p:cNvSpPr>
          <p:nvPr>
            <p:ph type="body" sz="quarter" idx="15" hasCustomPrompt="1"/>
          </p:nvPr>
        </p:nvSpPr>
        <p:spPr>
          <a:xfrm>
            <a:off x="-5" y="0"/>
            <a:ext cx="12192000" cy="1537024"/>
          </a:xfrm>
          <a:prstGeom prst="rect">
            <a:avLst/>
          </a:prstGeom>
        </p:spPr>
        <p:txBody>
          <a:bodyPr wrap="square" lIns="457200" tIns="457200" rIns="457200" bIns="45720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4" name="Text Placeholder 7">
            <a:extLst>
              <a:ext uri="{FF2B5EF4-FFF2-40B4-BE49-F238E27FC236}">
                <a16:creationId xmlns:a16="http://schemas.microsoft.com/office/drawing/2014/main" id="{99093E71-4267-B289-D637-7218D6DEE342}"/>
              </a:ext>
            </a:extLst>
          </p:cNvPr>
          <p:cNvSpPr>
            <a:spLocks noGrp="1"/>
          </p:cNvSpPr>
          <p:nvPr>
            <p:ph type="body" sz="quarter" idx="16" hasCustomPrompt="1"/>
          </p:nvPr>
        </p:nvSpPr>
        <p:spPr>
          <a:xfrm>
            <a:off x="0" y="4170341"/>
            <a:ext cx="6095997" cy="621067"/>
          </a:xfrm>
          <a:prstGeom prst="rect">
            <a:avLst/>
          </a:prstGeom>
        </p:spPr>
        <p:txBody>
          <a:bodyPr wrap="square" lIns="228600" tIns="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7" name="Text Placeholder 7">
            <a:extLst>
              <a:ext uri="{FF2B5EF4-FFF2-40B4-BE49-F238E27FC236}">
                <a16:creationId xmlns:a16="http://schemas.microsoft.com/office/drawing/2014/main" id="{0AF31918-93E6-2775-6CE3-171B30551A18}"/>
              </a:ext>
            </a:extLst>
          </p:cNvPr>
          <p:cNvSpPr>
            <a:spLocks noGrp="1"/>
          </p:cNvSpPr>
          <p:nvPr>
            <p:ph type="body" sz="quarter" idx="17" hasCustomPrompt="1"/>
          </p:nvPr>
        </p:nvSpPr>
        <p:spPr>
          <a:xfrm>
            <a:off x="1" y="2401304"/>
            <a:ext cx="6095998" cy="1765035"/>
          </a:xfrm>
          <a:prstGeom prst="rect">
            <a:avLst/>
          </a:prstGeom>
        </p:spPr>
        <p:txBody>
          <a:bodyPr wrap="square" lIns="228600" tIns="228600" rIns="228600" bIns="0">
            <a:spAutoFit/>
          </a:bodyPr>
          <a:lstStyle>
            <a:lvl1pPr marL="0" indent="0" algn="ctr">
              <a:lnSpc>
                <a:spcPct val="80000"/>
              </a:lnSpc>
              <a:spcBef>
                <a:spcPts val="0"/>
              </a:spcBef>
              <a:buNone/>
              <a:defRPr sz="12000" b="1" i="0">
                <a:latin typeface="Aptos ExtraBold" panose="020B0004020202020204" pitchFamily="34" charset="0"/>
              </a:defRPr>
            </a:lvl1pPr>
          </a:lstStyle>
          <a:p>
            <a:pPr lvl="0"/>
            <a:r>
              <a:rPr lang="en-US"/>
              <a:t>##%</a:t>
            </a:r>
          </a:p>
        </p:txBody>
      </p:sp>
      <p:sp>
        <p:nvSpPr>
          <p:cNvPr id="12" name="Text Placeholder 7">
            <a:extLst>
              <a:ext uri="{FF2B5EF4-FFF2-40B4-BE49-F238E27FC236}">
                <a16:creationId xmlns:a16="http://schemas.microsoft.com/office/drawing/2014/main" id="{01DB9F9D-4F80-CB2C-04D2-4162DF9BDE52}"/>
              </a:ext>
            </a:extLst>
          </p:cNvPr>
          <p:cNvSpPr>
            <a:spLocks noGrp="1"/>
          </p:cNvSpPr>
          <p:nvPr>
            <p:ph type="body" sz="quarter" idx="18" hasCustomPrompt="1"/>
          </p:nvPr>
        </p:nvSpPr>
        <p:spPr>
          <a:xfrm>
            <a:off x="6095997" y="4170341"/>
            <a:ext cx="6095998" cy="621067"/>
          </a:xfrm>
          <a:prstGeom prst="rect">
            <a:avLst/>
          </a:prstGeom>
        </p:spPr>
        <p:txBody>
          <a:bodyPr wrap="square" lIns="228600" tIns="0" rIns="228600" bIns="228600" anchor="ctr">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14" name="Text Placeholder 7">
            <a:extLst>
              <a:ext uri="{FF2B5EF4-FFF2-40B4-BE49-F238E27FC236}">
                <a16:creationId xmlns:a16="http://schemas.microsoft.com/office/drawing/2014/main" id="{95EDA9DC-7E83-44AA-82E7-6ACE49AE3F32}"/>
              </a:ext>
            </a:extLst>
          </p:cNvPr>
          <p:cNvSpPr>
            <a:spLocks noGrp="1"/>
          </p:cNvSpPr>
          <p:nvPr>
            <p:ph type="body" sz="quarter" idx="19" hasCustomPrompt="1"/>
          </p:nvPr>
        </p:nvSpPr>
        <p:spPr>
          <a:xfrm>
            <a:off x="6096002" y="2401304"/>
            <a:ext cx="6095998" cy="1765035"/>
          </a:xfrm>
          <a:prstGeom prst="rect">
            <a:avLst/>
          </a:prstGeom>
        </p:spPr>
        <p:txBody>
          <a:bodyPr wrap="square" lIns="228600" tIns="228600" rIns="228600" bIns="0">
            <a:spAutoFit/>
          </a:bodyPr>
          <a:lstStyle>
            <a:lvl1pPr marL="0" indent="0" algn="ctr">
              <a:lnSpc>
                <a:spcPct val="80000"/>
              </a:lnSpc>
              <a:spcBef>
                <a:spcPts val="0"/>
              </a:spcBef>
              <a:buNone/>
              <a:defRPr sz="12000" b="1" i="0">
                <a:latin typeface="Aptos ExtraBold" panose="020B0004020202020204" pitchFamily="34" charset="0"/>
              </a:defRPr>
            </a:lvl1pPr>
          </a:lstStyle>
          <a:p>
            <a:pPr lvl="0"/>
            <a:r>
              <a:rPr lang="en-US"/>
              <a:t>##%</a:t>
            </a:r>
          </a:p>
        </p:txBody>
      </p:sp>
      <p:sp>
        <p:nvSpPr>
          <p:cNvPr id="6" name="Text Placeholder 10">
            <a:extLst>
              <a:ext uri="{FF2B5EF4-FFF2-40B4-BE49-F238E27FC236}">
                <a16:creationId xmlns:a16="http://schemas.microsoft.com/office/drawing/2014/main" id="{E91D5028-554F-B9B0-B832-A914FA1156C7}"/>
              </a:ext>
            </a:extLst>
          </p:cNvPr>
          <p:cNvSpPr>
            <a:spLocks noGrp="1"/>
          </p:cNvSpPr>
          <p:nvPr>
            <p:ph type="body" sz="quarter" idx="20" hasCustomPrompt="1"/>
          </p:nvPr>
        </p:nvSpPr>
        <p:spPr>
          <a:xfrm>
            <a:off x="0" y="5604106"/>
            <a:ext cx="12192000" cy="536557"/>
          </a:xfrm>
          <a:prstGeom prst="rect">
            <a:avLst/>
          </a:prstGeom>
        </p:spPr>
        <p:txBody>
          <a:bodyPr lIns="182880" tIns="182880" rIns="182880" bIns="182880" anchor="b" anchorCtr="0">
            <a:spAutoFit/>
          </a:bodyPr>
          <a:lstStyle>
            <a:lvl1pPr marL="0" indent="0" algn="ctr">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2" name="TextBox 1">
            <a:extLst>
              <a:ext uri="{FF2B5EF4-FFF2-40B4-BE49-F238E27FC236}">
                <a16:creationId xmlns:a16="http://schemas.microsoft.com/office/drawing/2014/main" id="{F0B19E12-3088-5A02-4A7C-BA6CEF8BAD60}"/>
              </a:ext>
            </a:extLst>
          </p:cNvPr>
          <p:cNvSpPr txBox="1"/>
          <p:nvPr userDrawn="1"/>
        </p:nvSpPr>
        <p:spPr>
          <a:xfrm>
            <a:off x="0" y="6170344"/>
            <a:ext cx="1219200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1996874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Content Slide Blank">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4BC441F6-23E1-B4A1-AD2B-75CE3917024B}"/>
              </a:ext>
            </a:extLst>
          </p:cNvPr>
          <p:cNvSpPr>
            <a:spLocks noGrp="1"/>
          </p:cNvSpPr>
          <p:nvPr>
            <p:ph type="pic" sz="quarter" idx="14" hasCustomPrompt="1"/>
          </p:nvPr>
        </p:nvSpPr>
        <p:spPr>
          <a:xfrm>
            <a:off x="1" y="0"/>
            <a:ext cx="12192000" cy="6170344"/>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3" name="Text Placeholder 7">
            <a:extLst>
              <a:ext uri="{FF2B5EF4-FFF2-40B4-BE49-F238E27FC236}">
                <a16:creationId xmlns:a16="http://schemas.microsoft.com/office/drawing/2014/main" id="{629D3535-A4F4-F4D6-6499-4F8C1C6334D3}"/>
              </a:ext>
            </a:extLst>
          </p:cNvPr>
          <p:cNvSpPr>
            <a:spLocks noGrp="1"/>
          </p:cNvSpPr>
          <p:nvPr>
            <p:ph type="body" sz="quarter" idx="15" hasCustomPrompt="1"/>
          </p:nvPr>
        </p:nvSpPr>
        <p:spPr>
          <a:xfrm>
            <a:off x="1" y="687656"/>
            <a:ext cx="6095006" cy="1019253"/>
          </a:xfrm>
          <a:prstGeom prst="rect">
            <a:avLst/>
          </a:prstGeom>
          <a:solidFill>
            <a:schemeClr val="tx2"/>
          </a:solidFill>
        </p:spPr>
        <p:txBody>
          <a:bodyPr wrap="square" lIns="228600" tIns="228600" rIns="228600" bIns="228600" anchor="ctr">
            <a:spAutoFit/>
          </a:bodyPr>
          <a:lstStyle>
            <a:lvl1pPr marL="0" indent="0">
              <a:buNone/>
              <a:defRPr sz="4000" b="1">
                <a:solidFill>
                  <a:sysClr val="windowText" lastClr="000000"/>
                </a:solidFill>
                <a:latin typeface="Aptos" panose="020B0004020202020204" pitchFamily="34" charset="0"/>
              </a:defRPr>
            </a:lvl1pPr>
          </a:lstStyle>
          <a:p>
            <a:pPr lvl="0"/>
            <a:r>
              <a:rPr lang="en-US"/>
              <a:t>Text</a:t>
            </a:r>
          </a:p>
        </p:txBody>
      </p:sp>
      <p:sp>
        <p:nvSpPr>
          <p:cNvPr id="11" name="Text Placeholder 10">
            <a:extLst>
              <a:ext uri="{FF2B5EF4-FFF2-40B4-BE49-F238E27FC236}">
                <a16:creationId xmlns:a16="http://schemas.microsoft.com/office/drawing/2014/main" id="{8B7B72CA-DDDC-C742-B609-EEC20ACC5F18}"/>
              </a:ext>
            </a:extLst>
          </p:cNvPr>
          <p:cNvSpPr>
            <a:spLocks noGrp="1"/>
          </p:cNvSpPr>
          <p:nvPr>
            <p:ph type="body" sz="quarter" idx="17" hasCustomPrompt="1"/>
          </p:nvPr>
        </p:nvSpPr>
        <p:spPr>
          <a:xfrm>
            <a:off x="-1" y="5633787"/>
            <a:ext cx="6095005" cy="536557"/>
          </a:xfrm>
          <a:prstGeom prst="rect">
            <a:avLst/>
          </a:prstGeom>
        </p:spPr>
        <p:txBody>
          <a:bodyPr wrap="square" lIns="457200" tIns="182880" rIns="182880" bIns="182880" anchor="b" anchorCtr="0">
            <a:spAutoFit/>
          </a:bodyPr>
          <a:lstStyle>
            <a:lvl1pPr marL="0" indent="0" algn="l">
              <a:spcBef>
                <a:spcPts val="0"/>
              </a:spcBef>
              <a:buNone/>
              <a:defRPr sz="1200" b="1">
                <a:solidFill>
                  <a:schemeClr val="bg1"/>
                </a:solidFill>
                <a:latin typeface="Aptos" panose="020B0004020202020204" pitchFamily="34" charset="0"/>
              </a:defRPr>
            </a:lvl1pPr>
          </a:lstStyle>
          <a:p>
            <a:pPr lvl="0"/>
            <a:r>
              <a:rPr lang="en-US"/>
              <a:t>*Source</a:t>
            </a:r>
          </a:p>
        </p:txBody>
      </p:sp>
      <p:sp>
        <p:nvSpPr>
          <p:cNvPr id="4" name="Rectangle 3">
            <a:extLst>
              <a:ext uri="{FF2B5EF4-FFF2-40B4-BE49-F238E27FC236}">
                <a16:creationId xmlns:a16="http://schemas.microsoft.com/office/drawing/2014/main" id="{0936445B-70FB-35BA-645B-74F7FD806357}"/>
              </a:ext>
            </a:extLst>
          </p:cNvPr>
          <p:cNvSpPr/>
          <p:nvPr userDrawn="1"/>
        </p:nvSpPr>
        <p:spPr>
          <a:xfrm>
            <a:off x="0" y="6170344"/>
            <a:ext cx="12192000" cy="686728"/>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EB55649-8681-359C-CC6A-1FD4A0BAF7BB}"/>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ysClr val="windowText" lastClr="000000"/>
                </a:solidFill>
                <a:latin typeface="Aptos" panose="020B0004020202020204" pitchFamily="34" charset="0"/>
              </a:rPr>
              <a:t>VISIONZEROPHL.COM</a:t>
            </a:r>
          </a:p>
        </p:txBody>
      </p:sp>
      <p:pic>
        <p:nvPicPr>
          <p:cNvPr id="10" name="Picture 15">
            <a:extLst>
              <a:ext uri="{FF2B5EF4-FFF2-40B4-BE49-F238E27FC236}">
                <a16:creationId xmlns:a16="http://schemas.microsoft.com/office/drawing/2014/main" id="{92F2F6FF-7C5A-2058-39F9-C4AF4A24C13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2" name="Picture 16">
            <a:extLst>
              <a:ext uri="{FF2B5EF4-FFF2-40B4-BE49-F238E27FC236}">
                <a16:creationId xmlns:a16="http://schemas.microsoft.com/office/drawing/2014/main" id="{41E47B65-ED8F-B076-C2C8-4FCF87CB48B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Tree>
    <p:extLst>
      <p:ext uri="{BB962C8B-B14F-4D97-AF65-F5344CB8AC3E}">
        <p14:creationId xmlns:p14="http://schemas.microsoft.com/office/powerpoint/2010/main" val="41418248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0_Content Slide Blank">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4BC441F6-23E1-B4A1-AD2B-75CE3917024B}"/>
              </a:ext>
            </a:extLst>
          </p:cNvPr>
          <p:cNvSpPr>
            <a:spLocks noGrp="1"/>
          </p:cNvSpPr>
          <p:nvPr>
            <p:ph type="pic" sz="quarter" idx="14" hasCustomPrompt="1"/>
          </p:nvPr>
        </p:nvSpPr>
        <p:spPr>
          <a:xfrm>
            <a:off x="1" y="0"/>
            <a:ext cx="12192000" cy="6170344"/>
          </a:xfrm>
          <a:prstGeom prst="rect">
            <a:avLst/>
          </a:prstGeom>
          <a:pattFill prst="dkDnDiag">
            <a:fgClr>
              <a:schemeClr val="tx1"/>
            </a:fgClr>
            <a:bgClr>
              <a:schemeClr val="bg1"/>
            </a:bgClr>
          </a:pattFill>
        </p:spPr>
        <p:txBody>
          <a:bodyPr anchor="ctr"/>
          <a:lstStyle>
            <a:lvl1pPr marL="0" indent="0" algn="l">
              <a:buNone/>
              <a:defRPr sz="8000" b="1">
                <a:solidFill>
                  <a:schemeClr val="bg1"/>
                </a:solidFill>
                <a:latin typeface="Aptos" panose="020B0004020202020204" pitchFamily="34" charset="0"/>
              </a:defRPr>
            </a:lvl1pPr>
          </a:lstStyle>
          <a:p>
            <a:r>
              <a:rPr lang="en-US"/>
              <a:t>IMAGE</a:t>
            </a:r>
          </a:p>
        </p:txBody>
      </p:sp>
      <p:sp>
        <p:nvSpPr>
          <p:cNvPr id="3" name="Text Placeholder 7">
            <a:extLst>
              <a:ext uri="{FF2B5EF4-FFF2-40B4-BE49-F238E27FC236}">
                <a16:creationId xmlns:a16="http://schemas.microsoft.com/office/drawing/2014/main" id="{629D3535-A4F4-F4D6-6499-4F8C1C6334D3}"/>
              </a:ext>
            </a:extLst>
          </p:cNvPr>
          <p:cNvSpPr>
            <a:spLocks noGrp="1"/>
          </p:cNvSpPr>
          <p:nvPr>
            <p:ph type="body" sz="quarter" idx="15" hasCustomPrompt="1"/>
          </p:nvPr>
        </p:nvSpPr>
        <p:spPr>
          <a:xfrm>
            <a:off x="0" y="2185279"/>
            <a:ext cx="12191999" cy="1799788"/>
          </a:xfrm>
          <a:prstGeom prst="rect">
            <a:avLst/>
          </a:prstGeom>
          <a:noFill/>
        </p:spPr>
        <p:txBody>
          <a:bodyPr wrap="square" lIns="228600" tIns="228600" rIns="228600" bIns="228600" anchor="ctr">
            <a:spAutoFit/>
          </a:bodyPr>
          <a:lstStyle>
            <a:lvl1pPr marL="0" indent="0" algn="ctr">
              <a:buNone/>
              <a:defRPr sz="9600" b="1">
                <a:solidFill>
                  <a:schemeClr val="bg1"/>
                </a:solidFill>
                <a:latin typeface="Aptos" panose="020B0004020202020204" pitchFamily="34" charset="0"/>
              </a:defRPr>
            </a:lvl1pPr>
          </a:lstStyle>
          <a:p>
            <a:pPr lvl="0"/>
            <a:r>
              <a:rPr lang="en-US"/>
              <a:t>Text</a:t>
            </a:r>
          </a:p>
        </p:txBody>
      </p:sp>
      <p:sp>
        <p:nvSpPr>
          <p:cNvPr id="11" name="Text Placeholder 10">
            <a:extLst>
              <a:ext uri="{FF2B5EF4-FFF2-40B4-BE49-F238E27FC236}">
                <a16:creationId xmlns:a16="http://schemas.microsoft.com/office/drawing/2014/main" id="{8B7B72CA-DDDC-C742-B609-EEC20ACC5F18}"/>
              </a:ext>
            </a:extLst>
          </p:cNvPr>
          <p:cNvSpPr>
            <a:spLocks noGrp="1"/>
          </p:cNvSpPr>
          <p:nvPr>
            <p:ph type="body" sz="quarter" idx="17" hasCustomPrompt="1"/>
          </p:nvPr>
        </p:nvSpPr>
        <p:spPr>
          <a:xfrm>
            <a:off x="-1" y="5633787"/>
            <a:ext cx="6095005" cy="536557"/>
          </a:xfrm>
          <a:prstGeom prst="rect">
            <a:avLst/>
          </a:prstGeom>
        </p:spPr>
        <p:txBody>
          <a:bodyPr wrap="square" lIns="457200" tIns="182880" rIns="182880" bIns="182880" anchor="b" anchorCtr="0">
            <a:spAutoFit/>
          </a:bodyPr>
          <a:lstStyle>
            <a:lvl1pPr marL="0" indent="0" algn="l">
              <a:spcBef>
                <a:spcPts val="0"/>
              </a:spcBef>
              <a:buNone/>
              <a:defRPr sz="1200" b="1">
                <a:solidFill>
                  <a:schemeClr val="bg1"/>
                </a:solidFill>
                <a:latin typeface="Aptos" panose="020B0004020202020204" pitchFamily="34" charset="0"/>
              </a:defRPr>
            </a:lvl1pPr>
          </a:lstStyle>
          <a:p>
            <a:pPr lvl="0"/>
            <a:r>
              <a:rPr lang="en-US"/>
              <a:t>*Source</a:t>
            </a:r>
          </a:p>
        </p:txBody>
      </p:sp>
      <p:sp>
        <p:nvSpPr>
          <p:cNvPr id="4" name="Rectangle 3">
            <a:extLst>
              <a:ext uri="{FF2B5EF4-FFF2-40B4-BE49-F238E27FC236}">
                <a16:creationId xmlns:a16="http://schemas.microsoft.com/office/drawing/2014/main" id="{B18BB58A-4F43-E106-2330-7CAC6E759102}"/>
              </a:ext>
            </a:extLst>
          </p:cNvPr>
          <p:cNvSpPr/>
          <p:nvPr userDrawn="1"/>
        </p:nvSpPr>
        <p:spPr>
          <a:xfrm>
            <a:off x="0" y="6170344"/>
            <a:ext cx="12192000" cy="686728"/>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14B3C4F-4FC5-E6A5-B0B1-976807003F15}"/>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ysClr val="windowText" lastClr="000000"/>
                </a:solidFill>
                <a:latin typeface="Aptos" panose="020B0004020202020204" pitchFamily="34" charset="0"/>
              </a:rPr>
              <a:t>VISIONZEROPHL.COM</a:t>
            </a:r>
          </a:p>
        </p:txBody>
      </p:sp>
      <p:pic>
        <p:nvPicPr>
          <p:cNvPr id="10" name="Picture 15">
            <a:extLst>
              <a:ext uri="{FF2B5EF4-FFF2-40B4-BE49-F238E27FC236}">
                <a16:creationId xmlns:a16="http://schemas.microsoft.com/office/drawing/2014/main" id="{5E35614A-E57C-77D2-AAC0-53514224741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2" name="Picture 16">
            <a:extLst>
              <a:ext uri="{FF2B5EF4-FFF2-40B4-BE49-F238E27FC236}">
                <a16:creationId xmlns:a16="http://schemas.microsoft.com/office/drawing/2014/main" id="{9D794200-3CAE-A27A-7C36-52868BC2EB1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Tree>
    <p:extLst>
      <p:ext uri="{BB962C8B-B14F-4D97-AF65-F5344CB8AC3E}">
        <p14:creationId xmlns:p14="http://schemas.microsoft.com/office/powerpoint/2010/main" val="31974993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82166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Content Slide Blan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5CD76AE-AE9E-DC40-9AC3-D43932FC509E}"/>
              </a:ext>
            </a:extLst>
          </p:cNvPr>
          <p:cNvSpPr/>
          <p:nvPr userDrawn="1"/>
        </p:nvSpPr>
        <p:spPr>
          <a:xfrm>
            <a:off x="0" y="6171272"/>
            <a:ext cx="12192000" cy="6867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55BF962-E3A8-A203-E28F-395AA44725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7" name="Picture 16">
            <a:extLst>
              <a:ext uri="{FF2B5EF4-FFF2-40B4-BE49-F238E27FC236}">
                <a16:creationId xmlns:a16="http://schemas.microsoft.com/office/drawing/2014/main" id="{C65D2CED-167F-0071-CC32-CC322580AA6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3" name="Text Placeholder 7">
            <a:extLst>
              <a:ext uri="{FF2B5EF4-FFF2-40B4-BE49-F238E27FC236}">
                <a16:creationId xmlns:a16="http://schemas.microsoft.com/office/drawing/2014/main" id="{FCCD24DC-336F-522E-9861-47ECAEA9492E}"/>
              </a:ext>
            </a:extLst>
          </p:cNvPr>
          <p:cNvSpPr>
            <a:spLocks noGrp="1"/>
          </p:cNvSpPr>
          <p:nvPr>
            <p:ph type="body" sz="quarter" idx="15" hasCustomPrompt="1"/>
          </p:nvPr>
        </p:nvSpPr>
        <p:spPr>
          <a:xfrm>
            <a:off x="0" y="0"/>
            <a:ext cx="12192000" cy="1537024"/>
          </a:xfrm>
          <a:prstGeom prst="rect">
            <a:avLst/>
          </a:prstGeom>
        </p:spPr>
        <p:txBody>
          <a:bodyPr wrap="square" lIns="457200" tIns="457200" rIns="457200" bIns="45720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7" name="Text Placeholder 7">
            <a:extLst>
              <a:ext uri="{FF2B5EF4-FFF2-40B4-BE49-F238E27FC236}">
                <a16:creationId xmlns:a16="http://schemas.microsoft.com/office/drawing/2014/main" id="{0AF31918-93E6-2775-6CE3-171B30551A18}"/>
              </a:ext>
            </a:extLst>
          </p:cNvPr>
          <p:cNvSpPr>
            <a:spLocks noGrp="1"/>
          </p:cNvSpPr>
          <p:nvPr>
            <p:ph type="body" sz="quarter" idx="17" hasCustomPrompt="1"/>
          </p:nvPr>
        </p:nvSpPr>
        <p:spPr>
          <a:xfrm>
            <a:off x="4084320" y="2699922"/>
            <a:ext cx="4023360" cy="1458156"/>
          </a:xfrm>
          <a:prstGeom prst="rect">
            <a:avLst/>
          </a:prstGeom>
        </p:spPr>
        <p:txBody>
          <a:bodyPr wrap="square" lIns="228600" tIns="228600" rIns="228600" bIns="0">
            <a:spAutoFit/>
          </a:bodyPr>
          <a:lstStyle>
            <a:lvl1pPr marL="0" indent="0" algn="ctr">
              <a:lnSpc>
                <a:spcPct val="80000"/>
              </a:lnSpc>
              <a:spcBef>
                <a:spcPts val="0"/>
              </a:spcBef>
              <a:buNone/>
              <a:defRPr sz="9600" b="1" i="0">
                <a:latin typeface="Aptos ExtraBold" panose="020B0004020202020204" pitchFamily="34" charset="0"/>
              </a:defRPr>
            </a:lvl1pPr>
          </a:lstStyle>
          <a:p>
            <a:pPr lvl="0"/>
            <a:r>
              <a:rPr lang="en-US"/>
              <a:t>##%</a:t>
            </a:r>
          </a:p>
        </p:txBody>
      </p:sp>
      <p:sp>
        <p:nvSpPr>
          <p:cNvPr id="6" name="Text Placeholder 7">
            <a:extLst>
              <a:ext uri="{FF2B5EF4-FFF2-40B4-BE49-F238E27FC236}">
                <a16:creationId xmlns:a16="http://schemas.microsoft.com/office/drawing/2014/main" id="{CBA763EE-936C-15DB-A2D4-DFD6DEF6ADFC}"/>
              </a:ext>
            </a:extLst>
          </p:cNvPr>
          <p:cNvSpPr>
            <a:spLocks noGrp="1"/>
          </p:cNvSpPr>
          <p:nvPr>
            <p:ph type="body" sz="quarter" idx="19" hasCustomPrompt="1"/>
          </p:nvPr>
        </p:nvSpPr>
        <p:spPr>
          <a:xfrm>
            <a:off x="8107680" y="2699344"/>
            <a:ext cx="4023360" cy="1458156"/>
          </a:xfrm>
          <a:prstGeom prst="rect">
            <a:avLst/>
          </a:prstGeom>
        </p:spPr>
        <p:txBody>
          <a:bodyPr wrap="square" lIns="228600" tIns="228600" rIns="228600" bIns="0">
            <a:spAutoFit/>
          </a:bodyPr>
          <a:lstStyle>
            <a:lvl1pPr marL="0" indent="0" algn="ctr">
              <a:lnSpc>
                <a:spcPct val="80000"/>
              </a:lnSpc>
              <a:spcBef>
                <a:spcPts val="0"/>
              </a:spcBef>
              <a:buNone/>
              <a:defRPr sz="9600" b="1" i="0">
                <a:latin typeface="Aptos ExtraBold" panose="020B0004020202020204" pitchFamily="34" charset="0"/>
              </a:defRPr>
            </a:lvl1pPr>
          </a:lstStyle>
          <a:p>
            <a:pPr lvl="0"/>
            <a:r>
              <a:rPr lang="en-US"/>
              <a:t>##%</a:t>
            </a:r>
          </a:p>
        </p:txBody>
      </p:sp>
      <p:sp>
        <p:nvSpPr>
          <p:cNvPr id="11" name="Text Placeholder 7">
            <a:extLst>
              <a:ext uri="{FF2B5EF4-FFF2-40B4-BE49-F238E27FC236}">
                <a16:creationId xmlns:a16="http://schemas.microsoft.com/office/drawing/2014/main" id="{90BE3E92-C9B3-6FC5-DB1D-13B4CFDE9C6B}"/>
              </a:ext>
            </a:extLst>
          </p:cNvPr>
          <p:cNvSpPr>
            <a:spLocks noGrp="1"/>
          </p:cNvSpPr>
          <p:nvPr>
            <p:ph type="body" sz="quarter" idx="21" hasCustomPrompt="1"/>
          </p:nvPr>
        </p:nvSpPr>
        <p:spPr>
          <a:xfrm>
            <a:off x="60960" y="2699922"/>
            <a:ext cx="4023360" cy="1458156"/>
          </a:xfrm>
          <a:prstGeom prst="rect">
            <a:avLst/>
          </a:prstGeom>
        </p:spPr>
        <p:txBody>
          <a:bodyPr wrap="square" lIns="228600" tIns="228600" rIns="228600" bIns="0">
            <a:spAutoFit/>
          </a:bodyPr>
          <a:lstStyle>
            <a:lvl1pPr marL="0" indent="0" algn="ctr">
              <a:lnSpc>
                <a:spcPct val="80000"/>
              </a:lnSpc>
              <a:spcBef>
                <a:spcPts val="0"/>
              </a:spcBef>
              <a:buNone/>
              <a:defRPr sz="9600" b="1" i="0">
                <a:latin typeface="Aptos ExtraBold" panose="020B0004020202020204" pitchFamily="34" charset="0"/>
              </a:defRPr>
            </a:lvl1pPr>
          </a:lstStyle>
          <a:p>
            <a:pPr lvl="0"/>
            <a:r>
              <a:rPr lang="en-US"/>
              <a:t>##%</a:t>
            </a:r>
          </a:p>
        </p:txBody>
      </p:sp>
      <p:sp>
        <p:nvSpPr>
          <p:cNvPr id="14" name="Text Placeholder 7">
            <a:extLst>
              <a:ext uri="{FF2B5EF4-FFF2-40B4-BE49-F238E27FC236}">
                <a16:creationId xmlns:a16="http://schemas.microsoft.com/office/drawing/2014/main" id="{4189462F-3376-065D-8480-68B68FB45AAF}"/>
              </a:ext>
            </a:extLst>
          </p:cNvPr>
          <p:cNvSpPr>
            <a:spLocks noGrp="1"/>
          </p:cNvSpPr>
          <p:nvPr>
            <p:ph type="body" sz="quarter" idx="22" hasCustomPrompt="1"/>
          </p:nvPr>
        </p:nvSpPr>
        <p:spPr>
          <a:xfrm>
            <a:off x="8107678" y="4158656"/>
            <a:ext cx="4023361" cy="621067"/>
          </a:xfrm>
          <a:prstGeom prst="rect">
            <a:avLst/>
          </a:prstGeom>
        </p:spPr>
        <p:txBody>
          <a:bodyPr wrap="square" lIns="228600" tIns="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15" name="Text Placeholder 7">
            <a:extLst>
              <a:ext uri="{FF2B5EF4-FFF2-40B4-BE49-F238E27FC236}">
                <a16:creationId xmlns:a16="http://schemas.microsoft.com/office/drawing/2014/main" id="{935C93AF-21D6-D492-C4C6-4E46D9A916E8}"/>
              </a:ext>
            </a:extLst>
          </p:cNvPr>
          <p:cNvSpPr>
            <a:spLocks noGrp="1"/>
          </p:cNvSpPr>
          <p:nvPr>
            <p:ph type="body" sz="quarter" idx="23" hasCustomPrompt="1"/>
          </p:nvPr>
        </p:nvSpPr>
        <p:spPr>
          <a:xfrm>
            <a:off x="4084319" y="4158656"/>
            <a:ext cx="4023361" cy="621067"/>
          </a:xfrm>
          <a:prstGeom prst="rect">
            <a:avLst/>
          </a:prstGeom>
        </p:spPr>
        <p:txBody>
          <a:bodyPr wrap="square" lIns="228600" tIns="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18" name="Text Placeholder 7">
            <a:extLst>
              <a:ext uri="{FF2B5EF4-FFF2-40B4-BE49-F238E27FC236}">
                <a16:creationId xmlns:a16="http://schemas.microsoft.com/office/drawing/2014/main" id="{67D578EB-9A41-4755-9DFB-A07610CE38BE}"/>
              </a:ext>
            </a:extLst>
          </p:cNvPr>
          <p:cNvSpPr>
            <a:spLocks noGrp="1"/>
          </p:cNvSpPr>
          <p:nvPr>
            <p:ph type="body" sz="quarter" idx="24" hasCustomPrompt="1"/>
          </p:nvPr>
        </p:nvSpPr>
        <p:spPr>
          <a:xfrm>
            <a:off x="60959" y="4158656"/>
            <a:ext cx="4023361" cy="621067"/>
          </a:xfrm>
          <a:prstGeom prst="rect">
            <a:avLst/>
          </a:prstGeom>
        </p:spPr>
        <p:txBody>
          <a:bodyPr wrap="square" lIns="228600" tIns="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5" name="Text Placeholder 10">
            <a:extLst>
              <a:ext uri="{FF2B5EF4-FFF2-40B4-BE49-F238E27FC236}">
                <a16:creationId xmlns:a16="http://schemas.microsoft.com/office/drawing/2014/main" id="{1540711E-B809-8F4C-E8FD-280F80AE9D15}"/>
              </a:ext>
            </a:extLst>
          </p:cNvPr>
          <p:cNvSpPr>
            <a:spLocks noGrp="1"/>
          </p:cNvSpPr>
          <p:nvPr>
            <p:ph type="body" sz="quarter" idx="25" hasCustomPrompt="1"/>
          </p:nvPr>
        </p:nvSpPr>
        <p:spPr>
          <a:xfrm>
            <a:off x="0" y="5604106"/>
            <a:ext cx="12192000" cy="536557"/>
          </a:xfrm>
          <a:prstGeom prst="rect">
            <a:avLst/>
          </a:prstGeom>
        </p:spPr>
        <p:txBody>
          <a:bodyPr lIns="182880" tIns="182880" rIns="182880" bIns="182880" anchor="b" anchorCtr="0">
            <a:spAutoFit/>
          </a:bodyPr>
          <a:lstStyle>
            <a:lvl1pPr marL="0" indent="0" algn="ctr">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2" name="TextBox 1">
            <a:extLst>
              <a:ext uri="{FF2B5EF4-FFF2-40B4-BE49-F238E27FC236}">
                <a16:creationId xmlns:a16="http://schemas.microsoft.com/office/drawing/2014/main" id="{D45F468E-4179-3E3F-412E-E99375E8E5DD}"/>
              </a:ext>
            </a:extLst>
          </p:cNvPr>
          <p:cNvSpPr txBox="1"/>
          <p:nvPr userDrawn="1"/>
        </p:nvSpPr>
        <p:spPr>
          <a:xfrm>
            <a:off x="0" y="6170344"/>
            <a:ext cx="1219200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544956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_Content Slide Blan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5CD76AE-AE9E-DC40-9AC3-D43932FC509E}"/>
              </a:ext>
            </a:extLst>
          </p:cNvPr>
          <p:cNvSpPr/>
          <p:nvPr userDrawn="1"/>
        </p:nvSpPr>
        <p:spPr>
          <a:xfrm>
            <a:off x="0" y="6171272"/>
            <a:ext cx="12192000" cy="6867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55BF962-E3A8-A203-E28F-395AA44725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7" name="Picture 16">
            <a:extLst>
              <a:ext uri="{FF2B5EF4-FFF2-40B4-BE49-F238E27FC236}">
                <a16:creationId xmlns:a16="http://schemas.microsoft.com/office/drawing/2014/main" id="{C65D2CED-167F-0071-CC32-CC322580AA6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3" name="Text Placeholder 7">
            <a:extLst>
              <a:ext uri="{FF2B5EF4-FFF2-40B4-BE49-F238E27FC236}">
                <a16:creationId xmlns:a16="http://schemas.microsoft.com/office/drawing/2014/main" id="{FCCD24DC-336F-522E-9861-47ECAEA9492E}"/>
              </a:ext>
            </a:extLst>
          </p:cNvPr>
          <p:cNvSpPr>
            <a:spLocks noGrp="1"/>
          </p:cNvSpPr>
          <p:nvPr>
            <p:ph type="body" sz="quarter" idx="15" hasCustomPrompt="1"/>
          </p:nvPr>
        </p:nvSpPr>
        <p:spPr>
          <a:xfrm>
            <a:off x="0" y="0"/>
            <a:ext cx="12192000" cy="1260025"/>
          </a:xfrm>
          <a:prstGeom prst="rect">
            <a:avLst/>
          </a:prstGeom>
        </p:spPr>
        <p:txBody>
          <a:bodyPr wrap="square" lIns="457200" tIns="457200" rIns="457200" bIns="18288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15" name="Text Placeholder 7">
            <a:extLst>
              <a:ext uri="{FF2B5EF4-FFF2-40B4-BE49-F238E27FC236}">
                <a16:creationId xmlns:a16="http://schemas.microsoft.com/office/drawing/2014/main" id="{935C93AF-21D6-D492-C4C6-4E46D9A916E8}"/>
              </a:ext>
            </a:extLst>
          </p:cNvPr>
          <p:cNvSpPr>
            <a:spLocks noGrp="1"/>
          </p:cNvSpPr>
          <p:nvPr>
            <p:ph type="body" sz="quarter" idx="23" hasCustomPrompt="1"/>
          </p:nvPr>
        </p:nvSpPr>
        <p:spPr>
          <a:xfrm>
            <a:off x="6248394" y="4248496"/>
            <a:ext cx="5638801" cy="713465"/>
          </a:xfrm>
          <a:prstGeom prst="rect">
            <a:avLst/>
          </a:prstGeom>
        </p:spPr>
        <p:txBody>
          <a:bodyPr wrap="square" lIns="228600" tIns="9144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5" name="Text Placeholder 10">
            <a:extLst>
              <a:ext uri="{FF2B5EF4-FFF2-40B4-BE49-F238E27FC236}">
                <a16:creationId xmlns:a16="http://schemas.microsoft.com/office/drawing/2014/main" id="{1540711E-B809-8F4C-E8FD-280F80AE9D15}"/>
              </a:ext>
            </a:extLst>
          </p:cNvPr>
          <p:cNvSpPr>
            <a:spLocks noGrp="1"/>
          </p:cNvSpPr>
          <p:nvPr>
            <p:ph type="body" sz="quarter" idx="25" hasCustomPrompt="1"/>
          </p:nvPr>
        </p:nvSpPr>
        <p:spPr>
          <a:xfrm>
            <a:off x="-2" y="5614081"/>
            <a:ext cx="12192000" cy="536557"/>
          </a:xfrm>
          <a:prstGeom prst="rect">
            <a:avLst/>
          </a:prstGeom>
        </p:spPr>
        <p:txBody>
          <a:bodyPr lIns="182880" tIns="182880" rIns="182880" bIns="182880" anchor="b" anchorCtr="0">
            <a:spAutoFit/>
          </a:bodyPr>
          <a:lstStyle>
            <a:lvl1pPr marL="0" indent="0" algn="ctr">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2" name="Picture Placeholder 2">
            <a:extLst>
              <a:ext uri="{FF2B5EF4-FFF2-40B4-BE49-F238E27FC236}">
                <a16:creationId xmlns:a16="http://schemas.microsoft.com/office/drawing/2014/main" id="{3E2F5777-DA61-30B9-115A-CE12738D8491}"/>
              </a:ext>
            </a:extLst>
          </p:cNvPr>
          <p:cNvSpPr>
            <a:spLocks noGrp="1"/>
          </p:cNvSpPr>
          <p:nvPr>
            <p:ph type="pic" sz="quarter" idx="14" hasCustomPrompt="1"/>
          </p:nvPr>
        </p:nvSpPr>
        <p:spPr>
          <a:xfrm>
            <a:off x="304796" y="1260025"/>
            <a:ext cx="5638801" cy="27432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9" name="Picture Placeholder 2">
            <a:extLst>
              <a:ext uri="{FF2B5EF4-FFF2-40B4-BE49-F238E27FC236}">
                <a16:creationId xmlns:a16="http://schemas.microsoft.com/office/drawing/2014/main" id="{E9B159C3-678F-2813-A48D-4777F52BF4AF}"/>
              </a:ext>
            </a:extLst>
          </p:cNvPr>
          <p:cNvSpPr>
            <a:spLocks noGrp="1"/>
          </p:cNvSpPr>
          <p:nvPr>
            <p:ph type="pic" sz="quarter" idx="27" hasCustomPrompt="1"/>
          </p:nvPr>
        </p:nvSpPr>
        <p:spPr>
          <a:xfrm>
            <a:off x="6248394" y="1260025"/>
            <a:ext cx="5638801" cy="27432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19" name="Text Placeholder 7">
            <a:extLst>
              <a:ext uri="{FF2B5EF4-FFF2-40B4-BE49-F238E27FC236}">
                <a16:creationId xmlns:a16="http://schemas.microsoft.com/office/drawing/2014/main" id="{06635E12-DADD-C397-D04B-24ACAC21731C}"/>
              </a:ext>
            </a:extLst>
          </p:cNvPr>
          <p:cNvSpPr>
            <a:spLocks noGrp="1"/>
          </p:cNvSpPr>
          <p:nvPr>
            <p:ph type="body" sz="quarter" idx="29" hasCustomPrompt="1"/>
          </p:nvPr>
        </p:nvSpPr>
        <p:spPr>
          <a:xfrm>
            <a:off x="304797" y="4248495"/>
            <a:ext cx="5638801" cy="713465"/>
          </a:xfrm>
          <a:prstGeom prst="rect">
            <a:avLst/>
          </a:prstGeom>
        </p:spPr>
        <p:txBody>
          <a:bodyPr wrap="square" lIns="228600" tIns="9144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20" name="TextBox 19">
            <a:extLst>
              <a:ext uri="{FF2B5EF4-FFF2-40B4-BE49-F238E27FC236}">
                <a16:creationId xmlns:a16="http://schemas.microsoft.com/office/drawing/2014/main" id="{8311FBEC-291C-1768-F950-1F58C33CE206}"/>
              </a:ext>
            </a:extLst>
          </p:cNvPr>
          <p:cNvSpPr txBox="1"/>
          <p:nvPr userDrawn="1"/>
        </p:nvSpPr>
        <p:spPr>
          <a:xfrm>
            <a:off x="0" y="6170344"/>
            <a:ext cx="1219200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4190410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Content Slide Blan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5CD76AE-AE9E-DC40-9AC3-D43932FC509E}"/>
              </a:ext>
            </a:extLst>
          </p:cNvPr>
          <p:cNvSpPr/>
          <p:nvPr userDrawn="1"/>
        </p:nvSpPr>
        <p:spPr>
          <a:xfrm>
            <a:off x="0" y="6171272"/>
            <a:ext cx="12192000" cy="6867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55BF962-E3A8-A203-E28F-395AA44725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7" name="Picture 16">
            <a:extLst>
              <a:ext uri="{FF2B5EF4-FFF2-40B4-BE49-F238E27FC236}">
                <a16:creationId xmlns:a16="http://schemas.microsoft.com/office/drawing/2014/main" id="{C65D2CED-167F-0071-CC32-CC322580AA6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3" name="Text Placeholder 7">
            <a:extLst>
              <a:ext uri="{FF2B5EF4-FFF2-40B4-BE49-F238E27FC236}">
                <a16:creationId xmlns:a16="http://schemas.microsoft.com/office/drawing/2014/main" id="{FCCD24DC-336F-522E-9861-47ECAEA9492E}"/>
              </a:ext>
            </a:extLst>
          </p:cNvPr>
          <p:cNvSpPr>
            <a:spLocks noGrp="1"/>
          </p:cNvSpPr>
          <p:nvPr>
            <p:ph type="body" sz="quarter" idx="15" hasCustomPrompt="1"/>
          </p:nvPr>
        </p:nvSpPr>
        <p:spPr>
          <a:xfrm>
            <a:off x="0" y="0"/>
            <a:ext cx="12192000" cy="1260025"/>
          </a:xfrm>
          <a:prstGeom prst="rect">
            <a:avLst/>
          </a:prstGeom>
        </p:spPr>
        <p:txBody>
          <a:bodyPr wrap="square" lIns="457200" tIns="457200" rIns="457200" bIns="18288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15" name="Text Placeholder 7">
            <a:extLst>
              <a:ext uri="{FF2B5EF4-FFF2-40B4-BE49-F238E27FC236}">
                <a16:creationId xmlns:a16="http://schemas.microsoft.com/office/drawing/2014/main" id="{935C93AF-21D6-D492-C4C6-4E46D9A916E8}"/>
              </a:ext>
            </a:extLst>
          </p:cNvPr>
          <p:cNvSpPr>
            <a:spLocks noGrp="1"/>
          </p:cNvSpPr>
          <p:nvPr>
            <p:ph type="body" sz="quarter" idx="23" hasCustomPrompt="1"/>
          </p:nvPr>
        </p:nvSpPr>
        <p:spPr>
          <a:xfrm>
            <a:off x="4267198" y="4248496"/>
            <a:ext cx="3657601" cy="713465"/>
          </a:xfrm>
          <a:prstGeom prst="rect">
            <a:avLst/>
          </a:prstGeom>
        </p:spPr>
        <p:txBody>
          <a:bodyPr wrap="square" lIns="228600" tIns="9144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5" name="Text Placeholder 10">
            <a:extLst>
              <a:ext uri="{FF2B5EF4-FFF2-40B4-BE49-F238E27FC236}">
                <a16:creationId xmlns:a16="http://schemas.microsoft.com/office/drawing/2014/main" id="{1540711E-B809-8F4C-E8FD-280F80AE9D15}"/>
              </a:ext>
            </a:extLst>
          </p:cNvPr>
          <p:cNvSpPr>
            <a:spLocks noGrp="1"/>
          </p:cNvSpPr>
          <p:nvPr>
            <p:ph type="body" sz="quarter" idx="25" hasCustomPrompt="1"/>
          </p:nvPr>
        </p:nvSpPr>
        <p:spPr>
          <a:xfrm>
            <a:off x="-2" y="5614081"/>
            <a:ext cx="12192000" cy="536557"/>
          </a:xfrm>
          <a:prstGeom prst="rect">
            <a:avLst/>
          </a:prstGeom>
        </p:spPr>
        <p:txBody>
          <a:bodyPr lIns="182880" tIns="182880" rIns="182880" bIns="182880" anchor="b" anchorCtr="0">
            <a:spAutoFit/>
          </a:bodyPr>
          <a:lstStyle>
            <a:lvl1pPr marL="0" indent="0" algn="ctr">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2" name="Picture Placeholder 2">
            <a:extLst>
              <a:ext uri="{FF2B5EF4-FFF2-40B4-BE49-F238E27FC236}">
                <a16:creationId xmlns:a16="http://schemas.microsoft.com/office/drawing/2014/main" id="{3E2F5777-DA61-30B9-115A-CE12738D8491}"/>
              </a:ext>
            </a:extLst>
          </p:cNvPr>
          <p:cNvSpPr>
            <a:spLocks noGrp="1"/>
          </p:cNvSpPr>
          <p:nvPr>
            <p:ph type="pic" sz="quarter" idx="14" hasCustomPrompt="1"/>
          </p:nvPr>
        </p:nvSpPr>
        <p:spPr>
          <a:xfrm>
            <a:off x="304799" y="1260025"/>
            <a:ext cx="3657600" cy="27432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8" name="Picture Placeholder 2">
            <a:extLst>
              <a:ext uri="{FF2B5EF4-FFF2-40B4-BE49-F238E27FC236}">
                <a16:creationId xmlns:a16="http://schemas.microsoft.com/office/drawing/2014/main" id="{24E8B8E7-0458-2D06-F474-E69E9FF74D5D}"/>
              </a:ext>
            </a:extLst>
          </p:cNvPr>
          <p:cNvSpPr>
            <a:spLocks noGrp="1"/>
          </p:cNvSpPr>
          <p:nvPr>
            <p:ph type="pic" sz="quarter" idx="26" hasCustomPrompt="1"/>
          </p:nvPr>
        </p:nvSpPr>
        <p:spPr>
          <a:xfrm>
            <a:off x="4267198" y="1260025"/>
            <a:ext cx="3657600" cy="27432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9" name="Picture Placeholder 2">
            <a:extLst>
              <a:ext uri="{FF2B5EF4-FFF2-40B4-BE49-F238E27FC236}">
                <a16:creationId xmlns:a16="http://schemas.microsoft.com/office/drawing/2014/main" id="{E9B159C3-678F-2813-A48D-4777F52BF4AF}"/>
              </a:ext>
            </a:extLst>
          </p:cNvPr>
          <p:cNvSpPr>
            <a:spLocks noGrp="1"/>
          </p:cNvSpPr>
          <p:nvPr>
            <p:ph type="pic" sz="quarter" idx="27" hasCustomPrompt="1"/>
          </p:nvPr>
        </p:nvSpPr>
        <p:spPr>
          <a:xfrm>
            <a:off x="8229597" y="1260025"/>
            <a:ext cx="3657600" cy="27432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10" name="Text Placeholder 7">
            <a:extLst>
              <a:ext uri="{FF2B5EF4-FFF2-40B4-BE49-F238E27FC236}">
                <a16:creationId xmlns:a16="http://schemas.microsoft.com/office/drawing/2014/main" id="{D1C10F83-D05A-2651-C8AC-C0EFC4EE28D2}"/>
              </a:ext>
            </a:extLst>
          </p:cNvPr>
          <p:cNvSpPr>
            <a:spLocks noGrp="1"/>
          </p:cNvSpPr>
          <p:nvPr>
            <p:ph type="body" sz="quarter" idx="28" hasCustomPrompt="1"/>
          </p:nvPr>
        </p:nvSpPr>
        <p:spPr>
          <a:xfrm>
            <a:off x="8229599" y="4248496"/>
            <a:ext cx="3657601" cy="713465"/>
          </a:xfrm>
          <a:prstGeom prst="rect">
            <a:avLst/>
          </a:prstGeom>
        </p:spPr>
        <p:txBody>
          <a:bodyPr wrap="square" lIns="228600" tIns="9144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19" name="Text Placeholder 7">
            <a:extLst>
              <a:ext uri="{FF2B5EF4-FFF2-40B4-BE49-F238E27FC236}">
                <a16:creationId xmlns:a16="http://schemas.microsoft.com/office/drawing/2014/main" id="{06635E12-DADD-C397-D04B-24ACAC21731C}"/>
              </a:ext>
            </a:extLst>
          </p:cNvPr>
          <p:cNvSpPr>
            <a:spLocks noGrp="1"/>
          </p:cNvSpPr>
          <p:nvPr>
            <p:ph type="body" sz="quarter" idx="29" hasCustomPrompt="1"/>
          </p:nvPr>
        </p:nvSpPr>
        <p:spPr>
          <a:xfrm>
            <a:off x="304798" y="4248495"/>
            <a:ext cx="3657601" cy="713465"/>
          </a:xfrm>
          <a:prstGeom prst="rect">
            <a:avLst/>
          </a:prstGeom>
        </p:spPr>
        <p:txBody>
          <a:bodyPr wrap="square" lIns="228600" tIns="9144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20" name="TextBox 19">
            <a:extLst>
              <a:ext uri="{FF2B5EF4-FFF2-40B4-BE49-F238E27FC236}">
                <a16:creationId xmlns:a16="http://schemas.microsoft.com/office/drawing/2014/main" id="{8311FBEC-291C-1768-F950-1F58C33CE206}"/>
              </a:ext>
            </a:extLst>
          </p:cNvPr>
          <p:cNvSpPr txBox="1"/>
          <p:nvPr userDrawn="1"/>
        </p:nvSpPr>
        <p:spPr>
          <a:xfrm>
            <a:off x="0" y="6170344"/>
            <a:ext cx="1219200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206180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Content Slide 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5B3DA94-A921-8094-DE50-64EF5190E980}"/>
              </a:ext>
            </a:extLst>
          </p:cNvPr>
          <p:cNvSpPr/>
          <p:nvPr userDrawn="1"/>
        </p:nvSpPr>
        <p:spPr>
          <a:xfrm>
            <a:off x="0" y="6171272"/>
            <a:ext cx="12192000" cy="6867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55BF962-E3A8-A203-E28F-395AA44725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7" name="Picture 16">
            <a:extLst>
              <a:ext uri="{FF2B5EF4-FFF2-40B4-BE49-F238E27FC236}">
                <a16:creationId xmlns:a16="http://schemas.microsoft.com/office/drawing/2014/main" id="{C65D2CED-167F-0071-CC32-CC322580AA6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12" name="Text Placeholder 7">
            <a:extLst>
              <a:ext uri="{FF2B5EF4-FFF2-40B4-BE49-F238E27FC236}">
                <a16:creationId xmlns:a16="http://schemas.microsoft.com/office/drawing/2014/main" id="{01DB9F9D-4F80-CB2C-04D2-4162DF9BDE52}"/>
              </a:ext>
            </a:extLst>
          </p:cNvPr>
          <p:cNvSpPr>
            <a:spLocks noGrp="1"/>
          </p:cNvSpPr>
          <p:nvPr>
            <p:ph type="body" sz="quarter" idx="18" hasCustomPrompt="1"/>
          </p:nvPr>
        </p:nvSpPr>
        <p:spPr>
          <a:xfrm>
            <a:off x="6095996" y="4009818"/>
            <a:ext cx="6095999" cy="621067"/>
          </a:xfrm>
          <a:prstGeom prst="rect">
            <a:avLst/>
          </a:prstGeom>
        </p:spPr>
        <p:txBody>
          <a:bodyPr wrap="square" lIns="228600" tIns="0" rIns="228600" bIns="228600" anchor="ctr">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14" name="Text Placeholder 7">
            <a:extLst>
              <a:ext uri="{FF2B5EF4-FFF2-40B4-BE49-F238E27FC236}">
                <a16:creationId xmlns:a16="http://schemas.microsoft.com/office/drawing/2014/main" id="{95EDA9DC-7E83-44AA-82E7-6ACE49AE3F32}"/>
              </a:ext>
            </a:extLst>
          </p:cNvPr>
          <p:cNvSpPr>
            <a:spLocks noGrp="1"/>
          </p:cNvSpPr>
          <p:nvPr>
            <p:ph type="body" sz="quarter" idx="19" hasCustomPrompt="1"/>
          </p:nvPr>
        </p:nvSpPr>
        <p:spPr>
          <a:xfrm>
            <a:off x="6096002" y="2543659"/>
            <a:ext cx="6095998" cy="1458156"/>
          </a:xfrm>
          <a:prstGeom prst="rect">
            <a:avLst/>
          </a:prstGeom>
        </p:spPr>
        <p:txBody>
          <a:bodyPr wrap="square" lIns="228600" tIns="228600" rIns="228600" bIns="0">
            <a:spAutoFit/>
          </a:bodyPr>
          <a:lstStyle>
            <a:lvl1pPr marL="0" indent="0" algn="ctr">
              <a:lnSpc>
                <a:spcPct val="80000"/>
              </a:lnSpc>
              <a:spcBef>
                <a:spcPts val="0"/>
              </a:spcBef>
              <a:buNone/>
              <a:defRPr sz="9600" b="1" i="0">
                <a:latin typeface="Aptos ExtraBold" panose="020B0004020202020204" pitchFamily="34" charset="0"/>
              </a:defRPr>
            </a:lvl1pPr>
          </a:lstStyle>
          <a:p>
            <a:pPr lvl="0"/>
            <a:r>
              <a:rPr lang="en-US"/>
              <a:t>##%</a:t>
            </a:r>
          </a:p>
        </p:txBody>
      </p:sp>
      <p:sp>
        <p:nvSpPr>
          <p:cNvPr id="2" name="Text Placeholder 7">
            <a:extLst>
              <a:ext uri="{FF2B5EF4-FFF2-40B4-BE49-F238E27FC236}">
                <a16:creationId xmlns:a16="http://schemas.microsoft.com/office/drawing/2014/main" id="{AE3D4EE6-90AA-C2F9-BA91-CD4238B4BD4A}"/>
              </a:ext>
            </a:extLst>
          </p:cNvPr>
          <p:cNvSpPr>
            <a:spLocks noGrp="1"/>
          </p:cNvSpPr>
          <p:nvPr>
            <p:ph type="body" sz="quarter" idx="16" hasCustomPrompt="1"/>
          </p:nvPr>
        </p:nvSpPr>
        <p:spPr>
          <a:xfrm>
            <a:off x="1" y="2707588"/>
            <a:ext cx="6095999" cy="1442831"/>
          </a:xfrm>
          <a:prstGeom prst="rect">
            <a:avLst/>
          </a:prstGeom>
        </p:spPr>
        <p:txBody>
          <a:bodyPr wrap="square" lIns="457200" tIns="457200" rIns="457200" bIns="457200" anchor="ctr">
            <a:spAutoFit/>
          </a:bodyPr>
          <a:lstStyle>
            <a:lvl1pPr marL="0" indent="0">
              <a:lnSpc>
                <a:spcPct val="130000"/>
              </a:lnSpc>
              <a:spcBef>
                <a:spcPts val="0"/>
              </a:spcBef>
              <a:spcAft>
                <a:spcPts val="1200"/>
              </a:spcAft>
              <a:buNone/>
              <a:defRPr sz="2800" b="0">
                <a:latin typeface="Aptos" panose="020B0004020202020204" pitchFamily="34" charset="0"/>
              </a:defRPr>
            </a:lvl1pPr>
          </a:lstStyle>
          <a:p>
            <a:pPr lvl="0"/>
            <a:r>
              <a:rPr lang="en-US"/>
              <a:t>Text</a:t>
            </a:r>
          </a:p>
        </p:txBody>
      </p:sp>
      <p:sp>
        <p:nvSpPr>
          <p:cNvPr id="5" name="Text Placeholder 7">
            <a:extLst>
              <a:ext uri="{FF2B5EF4-FFF2-40B4-BE49-F238E27FC236}">
                <a16:creationId xmlns:a16="http://schemas.microsoft.com/office/drawing/2014/main" id="{0127BCFD-E0E3-DC46-6A87-114B28C0AD0C}"/>
              </a:ext>
            </a:extLst>
          </p:cNvPr>
          <p:cNvSpPr>
            <a:spLocks noGrp="1"/>
          </p:cNvSpPr>
          <p:nvPr>
            <p:ph type="body" sz="quarter" idx="15" hasCustomPrompt="1"/>
          </p:nvPr>
        </p:nvSpPr>
        <p:spPr>
          <a:xfrm>
            <a:off x="0" y="0"/>
            <a:ext cx="12192000" cy="1537024"/>
          </a:xfrm>
          <a:prstGeom prst="rect">
            <a:avLst/>
          </a:prstGeom>
        </p:spPr>
        <p:txBody>
          <a:bodyPr wrap="square" lIns="457200" tIns="457200" rIns="457200" bIns="45720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4" name="Text Placeholder 10">
            <a:extLst>
              <a:ext uri="{FF2B5EF4-FFF2-40B4-BE49-F238E27FC236}">
                <a16:creationId xmlns:a16="http://schemas.microsoft.com/office/drawing/2014/main" id="{7980A059-C86E-C66E-A209-98EB6F888439}"/>
              </a:ext>
            </a:extLst>
          </p:cNvPr>
          <p:cNvSpPr>
            <a:spLocks noGrp="1"/>
          </p:cNvSpPr>
          <p:nvPr>
            <p:ph type="body" sz="quarter" idx="17" hasCustomPrompt="1"/>
          </p:nvPr>
        </p:nvSpPr>
        <p:spPr>
          <a:xfrm>
            <a:off x="-5" y="5634251"/>
            <a:ext cx="12192000" cy="536557"/>
          </a:xfrm>
          <a:prstGeom prst="rect">
            <a:avLst/>
          </a:prstGeom>
        </p:spPr>
        <p:txBody>
          <a:bodyPr lIns="182880" tIns="182880" rIns="182880" bIns="182880" anchor="b" anchorCtr="0">
            <a:spAutoFit/>
          </a:bodyPr>
          <a:lstStyle>
            <a:lvl1pPr marL="0" indent="0" algn="ctr">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3" name="TextBox 2">
            <a:extLst>
              <a:ext uri="{FF2B5EF4-FFF2-40B4-BE49-F238E27FC236}">
                <a16:creationId xmlns:a16="http://schemas.microsoft.com/office/drawing/2014/main" id="{D802B2B5-D0A7-D344-649F-5806A581D40A}"/>
              </a:ext>
            </a:extLst>
          </p:cNvPr>
          <p:cNvSpPr txBox="1"/>
          <p:nvPr userDrawn="1"/>
        </p:nvSpPr>
        <p:spPr>
          <a:xfrm>
            <a:off x="0" y="6170344"/>
            <a:ext cx="1219200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123599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Slide 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28D700-5196-7F4A-CA88-B44A6671BE02}"/>
              </a:ext>
            </a:extLst>
          </p:cNvPr>
          <p:cNvSpPr/>
          <p:nvPr userDrawn="1"/>
        </p:nvSpPr>
        <p:spPr>
          <a:xfrm>
            <a:off x="0" y="6171272"/>
            <a:ext cx="12192000" cy="6867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2">
            <a:extLst>
              <a:ext uri="{FF2B5EF4-FFF2-40B4-BE49-F238E27FC236}">
                <a16:creationId xmlns:a16="http://schemas.microsoft.com/office/drawing/2014/main" id="{4BC441F6-23E1-B4A1-AD2B-75CE3917024B}"/>
              </a:ext>
            </a:extLst>
          </p:cNvPr>
          <p:cNvSpPr>
            <a:spLocks noGrp="1"/>
          </p:cNvSpPr>
          <p:nvPr>
            <p:ph type="pic" sz="quarter" idx="14" hasCustomPrompt="1"/>
          </p:nvPr>
        </p:nvSpPr>
        <p:spPr>
          <a:xfrm>
            <a:off x="8534399" y="0"/>
            <a:ext cx="3657601" cy="6170344"/>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pic>
        <p:nvPicPr>
          <p:cNvPr id="4" name="Picture 15">
            <a:extLst>
              <a:ext uri="{FF2B5EF4-FFF2-40B4-BE49-F238E27FC236}">
                <a16:creationId xmlns:a16="http://schemas.microsoft.com/office/drawing/2014/main" id="{A43FC43B-6BDE-1EDE-A176-FCA2B504638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5" name="Picture 16">
            <a:extLst>
              <a:ext uri="{FF2B5EF4-FFF2-40B4-BE49-F238E27FC236}">
                <a16:creationId xmlns:a16="http://schemas.microsoft.com/office/drawing/2014/main" id="{2661242D-DDFF-7A3E-5FB4-6DC4638138C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6" name="Text Placeholder 7">
            <a:extLst>
              <a:ext uri="{FF2B5EF4-FFF2-40B4-BE49-F238E27FC236}">
                <a16:creationId xmlns:a16="http://schemas.microsoft.com/office/drawing/2014/main" id="{45A22637-91EC-1390-65C6-FFC01448703B}"/>
              </a:ext>
            </a:extLst>
          </p:cNvPr>
          <p:cNvSpPr>
            <a:spLocks noGrp="1"/>
          </p:cNvSpPr>
          <p:nvPr>
            <p:ph type="body" sz="quarter" idx="15" hasCustomPrompt="1"/>
          </p:nvPr>
        </p:nvSpPr>
        <p:spPr>
          <a:xfrm>
            <a:off x="0" y="0"/>
            <a:ext cx="8534399" cy="1537024"/>
          </a:xfrm>
          <a:prstGeom prst="rect">
            <a:avLst/>
          </a:prstGeom>
        </p:spPr>
        <p:txBody>
          <a:bodyPr wrap="square" lIns="457200" tIns="457200" rIns="457200" bIns="457200">
            <a:spAutoFit/>
          </a:bodyPr>
          <a:lstStyle>
            <a:lvl1pPr marL="0" indent="0">
              <a:lnSpc>
                <a:spcPct val="80000"/>
              </a:lnSpc>
              <a:spcBef>
                <a:spcPts val="0"/>
              </a:spcBef>
              <a:buNone/>
              <a:defRPr sz="4800" b="1">
                <a:latin typeface="Aptos" panose="020B0004020202020204" pitchFamily="34" charset="0"/>
              </a:defRPr>
            </a:lvl1pPr>
          </a:lstStyle>
          <a:p>
            <a:pPr lvl="0"/>
            <a:r>
              <a:rPr lang="en-US"/>
              <a:t>Title</a:t>
            </a:r>
          </a:p>
        </p:txBody>
      </p:sp>
      <p:sp>
        <p:nvSpPr>
          <p:cNvPr id="8" name="Text Placeholder 7">
            <a:extLst>
              <a:ext uri="{FF2B5EF4-FFF2-40B4-BE49-F238E27FC236}">
                <a16:creationId xmlns:a16="http://schemas.microsoft.com/office/drawing/2014/main" id="{70EC6728-02B0-CD07-89B3-92B83E1108FC}"/>
              </a:ext>
            </a:extLst>
          </p:cNvPr>
          <p:cNvSpPr>
            <a:spLocks noGrp="1"/>
          </p:cNvSpPr>
          <p:nvPr>
            <p:ph type="body" sz="quarter" idx="16" hasCustomPrompt="1"/>
          </p:nvPr>
        </p:nvSpPr>
        <p:spPr>
          <a:xfrm>
            <a:off x="1" y="2707588"/>
            <a:ext cx="8534398" cy="1442831"/>
          </a:xfrm>
          <a:prstGeom prst="rect">
            <a:avLst/>
          </a:prstGeom>
        </p:spPr>
        <p:txBody>
          <a:bodyPr wrap="square" lIns="457200" tIns="457200" rIns="457200" bIns="457200" anchor="ctr">
            <a:spAutoFit/>
          </a:bodyPr>
          <a:lstStyle>
            <a:lvl1pPr marL="0" indent="0">
              <a:lnSpc>
                <a:spcPct val="130000"/>
              </a:lnSpc>
              <a:spcBef>
                <a:spcPts val="0"/>
              </a:spcBef>
              <a:spcAft>
                <a:spcPts val="1200"/>
              </a:spcAft>
              <a:buNone/>
              <a:defRPr sz="2800" b="0">
                <a:latin typeface="Aptos" panose="020B0004020202020204" pitchFamily="34" charset="0"/>
              </a:defRPr>
            </a:lvl1pPr>
          </a:lstStyle>
          <a:p>
            <a:pPr lvl="0"/>
            <a:r>
              <a:rPr lang="en-US"/>
              <a:t>Text</a:t>
            </a:r>
          </a:p>
        </p:txBody>
      </p:sp>
      <p:sp>
        <p:nvSpPr>
          <p:cNvPr id="9" name="Text Placeholder 10">
            <a:extLst>
              <a:ext uri="{FF2B5EF4-FFF2-40B4-BE49-F238E27FC236}">
                <a16:creationId xmlns:a16="http://schemas.microsoft.com/office/drawing/2014/main" id="{2964D5A7-1746-931E-EAB5-147C6DA5DDD7}"/>
              </a:ext>
            </a:extLst>
          </p:cNvPr>
          <p:cNvSpPr>
            <a:spLocks noGrp="1"/>
          </p:cNvSpPr>
          <p:nvPr>
            <p:ph type="body" sz="quarter" idx="17" hasCustomPrompt="1"/>
          </p:nvPr>
        </p:nvSpPr>
        <p:spPr>
          <a:xfrm>
            <a:off x="0" y="5633787"/>
            <a:ext cx="8534398" cy="536557"/>
          </a:xfrm>
          <a:prstGeom prst="rect">
            <a:avLst/>
          </a:prstGeom>
        </p:spPr>
        <p:txBody>
          <a:bodyPr wrap="square" lIns="457200" tIns="182880" rIns="182880" bIns="182880" anchor="b" anchorCtr="0">
            <a:spAutoFit/>
          </a:bodyPr>
          <a:lstStyle>
            <a:lvl1pPr marL="0" indent="0" algn="l">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7" name="TextBox 6">
            <a:extLst>
              <a:ext uri="{FF2B5EF4-FFF2-40B4-BE49-F238E27FC236}">
                <a16:creationId xmlns:a16="http://schemas.microsoft.com/office/drawing/2014/main" id="{B3BC79DA-9BEC-376B-7AE0-0AF7366FE339}"/>
              </a:ext>
            </a:extLst>
          </p:cNvPr>
          <p:cNvSpPr txBox="1"/>
          <p:nvPr userDrawn="1"/>
        </p:nvSpPr>
        <p:spPr>
          <a:xfrm>
            <a:off x="0" y="6170344"/>
            <a:ext cx="1219200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128271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1718470"/>
      </p:ext>
    </p:extLst>
  </p:cSld>
  <p:clrMap bg1="lt1" tx1="dk1" bg2="lt2" tx2="dk2" accent1="accent1" accent2="accent2" accent3="accent3" accent4="accent4" accent5="accent5" accent6="accent6" hlink="hlink" folHlink="folHlink"/>
  <p:sldLayoutIdLst>
    <p:sldLayoutId id="2147483661" r:id="rId1"/>
    <p:sldLayoutId id="2147483690" r:id="rId2"/>
    <p:sldLayoutId id="2147483688" r:id="rId3"/>
    <p:sldLayoutId id="2147483711" r:id="rId4"/>
    <p:sldLayoutId id="2147483712" r:id="rId5"/>
    <p:sldLayoutId id="2147483715" r:id="rId6"/>
    <p:sldLayoutId id="2147483714" r:id="rId7"/>
    <p:sldLayoutId id="2147483713" r:id="rId8"/>
    <p:sldLayoutId id="2147483707" r:id="rId9"/>
    <p:sldLayoutId id="2147483709" r:id="rId10"/>
    <p:sldLayoutId id="2147483708" r:id="rId11"/>
    <p:sldLayoutId id="2147483710" r:id="rId12"/>
    <p:sldLayoutId id="2147483716" r:id="rId13"/>
    <p:sldLayoutId id="2147483684" r:id="rId14"/>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423563"/>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157245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9.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microsoft.com/office/2018/10/relationships/comments" Target="../comments/modernComment_134_BD65F7A1.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2.sv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svg"/><Relationship Id="rId7" Type="http://schemas.openxmlformats.org/officeDocument/2006/relationships/image" Target="../media/image41.svg"/><Relationship Id="rId2" Type="http://schemas.openxmlformats.org/officeDocument/2006/relationships/image" Target="../media/image36.png"/><Relationship Id="rId1" Type="http://schemas.openxmlformats.org/officeDocument/2006/relationships/slideLayout" Target="../slideLayouts/slideLayout31.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 Id="rId9" Type="http://schemas.openxmlformats.org/officeDocument/2006/relationships/image" Target="../media/image43.svg"/></Relationships>
</file>

<file path=ppt/slides/_rels/slide2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svg"/><Relationship Id="rId7" Type="http://schemas.openxmlformats.org/officeDocument/2006/relationships/image" Target="../media/image41.svg"/><Relationship Id="rId2" Type="http://schemas.openxmlformats.org/officeDocument/2006/relationships/image" Target="../media/image36.png"/><Relationship Id="rId1" Type="http://schemas.openxmlformats.org/officeDocument/2006/relationships/slideLayout" Target="../slideLayouts/slideLayout31.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 Id="rId9" Type="http://schemas.openxmlformats.org/officeDocument/2006/relationships/image" Target="../media/image43.svg"/></Relationships>
</file>

<file path=ppt/slides/_rels/slide2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svg"/><Relationship Id="rId7" Type="http://schemas.openxmlformats.org/officeDocument/2006/relationships/image" Target="../media/image41.svg"/><Relationship Id="rId2" Type="http://schemas.openxmlformats.org/officeDocument/2006/relationships/image" Target="../media/image44.png"/><Relationship Id="rId1" Type="http://schemas.openxmlformats.org/officeDocument/2006/relationships/slideLayout" Target="../slideLayouts/slideLayout31.xml"/><Relationship Id="rId6" Type="http://schemas.openxmlformats.org/officeDocument/2006/relationships/image" Target="../media/image40.png"/><Relationship Id="rId5" Type="http://schemas.openxmlformats.org/officeDocument/2006/relationships/image" Target="../media/image47.svg"/><Relationship Id="rId4" Type="http://schemas.openxmlformats.org/officeDocument/2006/relationships/image" Target="../media/image46.png"/><Relationship Id="rId9" Type="http://schemas.openxmlformats.org/officeDocument/2006/relationships/image" Target="../media/image49.svg"/></Relationships>
</file>

<file path=ppt/slides/_rels/slide2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svg"/><Relationship Id="rId7" Type="http://schemas.openxmlformats.org/officeDocument/2006/relationships/image" Target="../media/image41.svg"/><Relationship Id="rId2" Type="http://schemas.openxmlformats.org/officeDocument/2006/relationships/image" Target="../media/image44.png"/><Relationship Id="rId1" Type="http://schemas.openxmlformats.org/officeDocument/2006/relationships/slideLayout" Target="../slideLayouts/slideLayout31.xml"/><Relationship Id="rId6" Type="http://schemas.openxmlformats.org/officeDocument/2006/relationships/image" Target="../media/image40.png"/><Relationship Id="rId5" Type="http://schemas.openxmlformats.org/officeDocument/2006/relationships/image" Target="../media/image47.svg"/><Relationship Id="rId4" Type="http://schemas.openxmlformats.org/officeDocument/2006/relationships/image" Target="../media/image46.png"/><Relationship Id="rId9" Type="http://schemas.openxmlformats.org/officeDocument/2006/relationships/image" Target="../media/image49.svg"/></Relationships>
</file>

<file path=ppt/slides/_rels/slide2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0.png"/><Relationship Id="rId1" Type="http://schemas.openxmlformats.org/officeDocument/2006/relationships/slideLayout" Target="../slideLayouts/slideLayout30.xml"/><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0.png"/><Relationship Id="rId1" Type="http://schemas.openxmlformats.org/officeDocument/2006/relationships/slideLayout" Target="../slideLayouts/slideLayout30.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16.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16.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ACBCE8-602F-1B9F-A8A6-B39A380D7DDA}"/>
              </a:ext>
            </a:extLst>
          </p:cNvPr>
          <p:cNvSpPr txBox="1"/>
          <p:nvPr/>
        </p:nvSpPr>
        <p:spPr>
          <a:xfrm>
            <a:off x="1714500" y="2316079"/>
            <a:ext cx="9424736"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chemeClr val="accent5">
                    <a:lumMod val="76000"/>
                  </a:schemeClr>
                </a:solidFill>
                <a:ea typeface="Calibri"/>
                <a:cs typeface="Calibri"/>
              </a:rPr>
              <a:t>Please open this presentation on your desktop before presenting. The fonts and images will not be displayed correctly when you present it directly from the browser.</a:t>
            </a:r>
            <a:r>
              <a:rPr lang="en-US" sz="3200">
                <a:ea typeface="Calibri"/>
                <a:cs typeface="Calibri"/>
              </a:rPr>
              <a:t> </a:t>
            </a:r>
            <a:endParaRPr lang="en-US" sz="3200"/>
          </a:p>
        </p:txBody>
      </p:sp>
    </p:spTree>
    <p:extLst>
      <p:ext uri="{BB962C8B-B14F-4D97-AF65-F5344CB8AC3E}">
        <p14:creationId xmlns:p14="http://schemas.microsoft.com/office/powerpoint/2010/main" val="18829450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06CA5-CE65-86C7-1E97-71CCEC436ADD}"/>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B2D964B-7449-9926-0DD6-10414D24B257}"/>
              </a:ext>
            </a:extLst>
          </p:cNvPr>
          <p:cNvSpPr>
            <a:spLocks noGrp="1"/>
          </p:cNvSpPr>
          <p:nvPr>
            <p:ph type="body" sz="quarter" idx="15"/>
          </p:nvPr>
        </p:nvSpPr>
        <p:spPr/>
        <p:txBody>
          <a:bodyPr/>
          <a:lstStyle/>
          <a:p>
            <a:r>
              <a:rPr lang="en-US"/>
              <a:t>Children are at risk.</a:t>
            </a:r>
          </a:p>
        </p:txBody>
      </p:sp>
      <p:sp>
        <p:nvSpPr>
          <p:cNvPr id="4" name="Text Placeholder 3">
            <a:extLst>
              <a:ext uri="{FF2B5EF4-FFF2-40B4-BE49-F238E27FC236}">
                <a16:creationId xmlns:a16="http://schemas.microsoft.com/office/drawing/2014/main" id="{1A35AE17-2E0D-DB49-D62B-CEB361ABB274}"/>
              </a:ext>
            </a:extLst>
          </p:cNvPr>
          <p:cNvSpPr>
            <a:spLocks noGrp="1"/>
          </p:cNvSpPr>
          <p:nvPr>
            <p:ph type="body" sz="quarter" idx="16"/>
          </p:nvPr>
        </p:nvSpPr>
        <p:spPr>
          <a:xfrm>
            <a:off x="1" y="2147403"/>
            <a:ext cx="6705599" cy="2563202"/>
          </a:xfrm>
        </p:spPr>
        <p:txBody>
          <a:bodyPr/>
          <a:lstStyle/>
          <a:p>
            <a:r>
              <a:rPr lang="en-US"/>
              <a:t>Every week in Philadelphia, 4 children aged 17 and under are hit by a driver while walking. </a:t>
            </a:r>
          </a:p>
        </p:txBody>
      </p:sp>
      <p:pic>
        <p:nvPicPr>
          <p:cNvPr id="7" name="Picture 6" descr="A picture containing outdoor, tree, transport, parked&#10;&#10;Description automatically generated">
            <a:extLst>
              <a:ext uri="{FF2B5EF4-FFF2-40B4-BE49-F238E27FC236}">
                <a16:creationId xmlns:a16="http://schemas.microsoft.com/office/drawing/2014/main" id="{3DC707A9-B507-B837-B43D-53BEE5F98011}"/>
              </a:ext>
            </a:extLst>
          </p:cNvPr>
          <p:cNvPicPr>
            <a:picLocks noChangeAspect="1"/>
          </p:cNvPicPr>
          <p:nvPr/>
        </p:nvPicPr>
        <p:blipFill>
          <a:blip r:embed="rId2">
            <a:extLst>
              <a:ext uri="{28A0092B-C50C-407E-A947-70E740481C1C}">
                <a14:useLocalDpi xmlns:a14="http://schemas.microsoft.com/office/drawing/2010/main" val="0"/>
              </a:ext>
            </a:extLst>
          </a:blip>
          <a:srcRect r="33090"/>
          <a:stretch/>
        </p:blipFill>
        <p:spPr>
          <a:xfrm>
            <a:off x="6673701" y="0"/>
            <a:ext cx="5518298" cy="6185491"/>
          </a:xfrm>
          <a:prstGeom prst="rect">
            <a:avLst/>
          </a:prstGeom>
        </p:spPr>
      </p:pic>
    </p:spTree>
    <p:extLst>
      <p:ext uri="{BB962C8B-B14F-4D97-AF65-F5344CB8AC3E}">
        <p14:creationId xmlns:p14="http://schemas.microsoft.com/office/powerpoint/2010/main" val="128751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0395665-567F-833C-F74F-CEC759707780}"/>
              </a:ext>
            </a:extLst>
          </p:cNvPr>
          <p:cNvSpPr>
            <a:spLocks noGrp="1"/>
          </p:cNvSpPr>
          <p:nvPr>
            <p:ph type="body" sz="quarter" idx="15"/>
          </p:nvPr>
        </p:nvSpPr>
        <p:spPr/>
        <p:txBody>
          <a:bodyPr/>
          <a:lstStyle/>
          <a:p>
            <a:r>
              <a:rPr lang="en-US"/>
              <a:t>Safe Routes Philly</a:t>
            </a:r>
          </a:p>
        </p:txBody>
      </p:sp>
      <p:sp>
        <p:nvSpPr>
          <p:cNvPr id="4" name="Text Placeholder 3">
            <a:extLst>
              <a:ext uri="{FF2B5EF4-FFF2-40B4-BE49-F238E27FC236}">
                <a16:creationId xmlns:a16="http://schemas.microsoft.com/office/drawing/2014/main" id="{D4A1CAF7-0680-00E7-D997-A4E506B3628E}"/>
              </a:ext>
            </a:extLst>
          </p:cNvPr>
          <p:cNvSpPr>
            <a:spLocks noGrp="1"/>
          </p:cNvSpPr>
          <p:nvPr>
            <p:ph type="body" sz="quarter" idx="16"/>
          </p:nvPr>
        </p:nvSpPr>
        <p:spPr>
          <a:xfrm>
            <a:off x="0" y="1076341"/>
            <a:ext cx="8718697" cy="4705327"/>
          </a:xfrm>
        </p:spPr>
        <p:txBody>
          <a:bodyPr/>
          <a:lstStyle/>
          <a:p>
            <a:r>
              <a:rPr lang="en-US" dirty="0">
                <a:latin typeface="Aptos"/>
              </a:rPr>
              <a:t>City’s Youth Pedestrian and Bicycle Safety Program with </a:t>
            </a:r>
            <a:r>
              <a:rPr lang="en-US" i="1" dirty="0">
                <a:latin typeface="Aptos"/>
              </a:rPr>
              <a:t>ready to go programing that pairs with infrastructure projects</a:t>
            </a:r>
            <a:endParaRPr lang="en-US" i="1" dirty="0"/>
          </a:p>
          <a:p>
            <a:pPr marL="457200" indent="-457200">
              <a:buFont typeface="Arial" panose="020B0604020202020204" pitchFamily="34" charset="0"/>
              <a:buChar char="•"/>
            </a:pPr>
            <a:r>
              <a:rPr lang="en-US" dirty="0">
                <a:latin typeface="Aptos"/>
              </a:rPr>
              <a:t>Lesson plans</a:t>
            </a:r>
          </a:p>
          <a:p>
            <a:pPr marL="457200" indent="-457200">
              <a:buFont typeface="Arial" panose="020B0604020202020204" pitchFamily="34" charset="0"/>
              <a:buChar char="•"/>
            </a:pPr>
            <a:r>
              <a:rPr lang="en-US" dirty="0">
                <a:latin typeface="Aptos"/>
              </a:rPr>
              <a:t>Walking and Biking School Buses</a:t>
            </a:r>
          </a:p>
          <a:p>
            <a:pPr marL="457200" indent="-457200">
              <a:buFont typeface="Arial" panose="020B0604020202020204" pitchFamily="34" charset="0"/>
              <a:buChar char="•"/>
            </a:pPr>
            <a:r>
              <a:rPr lang="en-US" dirty="0">
                <a:latin typeface="Aptos"/>
              </a:rPr>
              <a:t>Pick-up and Drop-off Support</a:t>
            </a:r>
            <a:endParaRPr lang="en-US" dirty="0"/>
          </a:p>
        </p:txBody>
      </p:sp>
      <p:pic>
        <p:nvPicPr>
          <p:cNvPr id="7" name="Picture 6" descr="A group of people riding bikes&#10;&#10;Description automatically generated with medium confidence">
            <a:extLst>
              <a:ext uri="{FF2B5EF4-FFF2-40B4-BE49-F238E27FC236}">
                <a16:creationId xmlns:a16="http://schemas.microsoft.com/office/drawing/2014/main" id="{E6BCB7B8-AA2A-F4FF-39B2-C13B869E42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7312" y="0"/>
            <a:ext cx="3664688" cy="2748516"/>
          </a:xfrm>
          <a:prstGeom prst="rect">
            <a:avLst/>
          </a:prstGeom>
        </p:spPr>
      </p:pic>
      <p:pic>
        <p:nvPicPr>
          <p:cNvPr id="11" name="Picture 10" descr="A group of people in a classroom&#10;&#10;Description automatically generated with medium confidence">
            <a:extLst>
              <a:ext uri="{FF2B5EF4-FFF2-40B4-BE49-F238E27FC236}">
                <a16:creationId xmlns:a16="http://schemas.microsoft.com/office/drawing/2014/main" id="{4D8B40B5-E596-A9D7-BB39-A878DB5A28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7311" y="3428999"/>
            <a:ext cx="3664689" cy="2748517"/>
          </a:xfrm>
          <a:prstGeom prst="rect">
            <a:avLst/>
          </a:prstGeom>
        </p:spPr>
      </p:pic>
      <p:pic>
        <p:nvPicPr>
          <p:cNvPr id="13" name="Picture 12" descr="Text&#10;&#10;Description automatically generated">
            <a:extLst>
              <a:ext uri="{FF2B5EF4-FFF2-40B4-BE49-F238E27FC236}">
                <a16:creationId xmlns:a16="http://schemas.microsoft.com/office/drawing/2014/main" id="{8B886A5F-9B9A-5CDD-8F8D-58A5D3E95C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7310" y="2565231"/>
            <a:ext cx="3664689" cy="1047054"/>
          </a:xfrm>
          <a:prstGeom prst="rect">
            <a:avLst/>
          </a:prstGeom>
        </p:spPr>
      </p:pic>
    </p:spTree>
    <p:extLst>
      <p:ext uri="{BB962C8B-B14F-4D97-AF65-F5344CB8AC3E}">
        <p14:creationId xmlns:p14="http://schemas.microsoft.com/office/powerpoint/2010/main" val="1839079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2FF29-A64D-7895-9FDC-C6322A861185}"/>
            </a:ext>
          </a:extLst>
        </p:cNvPr>
        <p:cNvGrpSpPr/>
        <p:nvPr/>
      </p:nvGrpSpPr>
      <p:grpSpPr>
        <a:xfrm>
          <a:off x="0" y="0"/>
          <a:ext cx="0" cy="0"/>
          <a:chOff x="0" y="0"/>
          <a:chExt cx="0" cy="0"/>
        </a:xfrm>
      </p:grpSpPr>
      <p:pic>
        <p:nvPicPr>
          <p:cNvPr id="7" name="Picture Placeholder 6" descr="A picture containing text, road, outdoor, street&#10;&#10;Description automatically generated">
            <a:extLst>
              <a:ext uri="{FF2B5EF4-FFF2-40B4-BE49-F238E27FC236}">
                <a16:creationId xmlns:a16="http://schemas.microsoft.com/office/drawing/2014/main" id="{30F9F261-5DD9-FA2D-DE83-58EF3A1A44D2}"/>
              </a:ext>
            </a:extLst>
          </p:cNvPr>
          <p:cNvPicPr>
            <a:picLocks noGrp="1" noChangeAspect="1"/>
          </p:cNvPicPr>
          <p:nvPr>
            <p:ph type="pic" sz="quarter" idx="15"/>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Effect>
                      <a14:brightnessContrast bright="-40000" contrast="-20000"/>
                    </a14:imgEffect>
                  </a14:imgLayer>
                </a14:imgProps>
              </a:ext>
              <a:ext uri="{28A0092B-C50C-407E-A947-70E740481C1C}">
                <a14:useLocalDpi xmlns:a14="http://schemas.microsoft.com/office/drawing/2010/main" val="0"/>
              </a:ext>
            </a:extLst>
          </a:blip>
          <a:srcRect b="15730"/>
          <a:stretch/>
        </p:blipFill>
        <p:spPr>
          <a:xfrm>
            <a:off x="20" y="10"/>
            <a:ext cx="12191980" cy="6857990"/>
          </a:xfrm>
          <a:noFill/>
        </p:spPr>
      </p:pic>
      <p:sp>
        <p:nvSpPr>
          <p:cNvPr id="18" name="Text Placeholder 3">
            <a:extLst>
              <a:ext uri="{FF2B5EF4-FFF2-40B4-BE49-F238E27FC236}">
                <a16:creationId xmlns:a16="http://schemas.microsoft.com/office/drawing/2014/main" id="{2B23E514-63B8-25A0-C618-17CAE0DA7AAF}"/>
              </a:ext>
            </a:extLst>
          </p:cNvPr>
          <p:cNvSpPr>
            <a:spLocks noGrp="1"/>
          </p:cNvSpPr>
          <p:nvPr>
            <p:ph type="body" sz="quarter" idx="14"/>
          </p:nvPr>
        </p:nvSpPr>
        <p:spPr>
          <a:xfrm>
            <a:off x="0" y="5440031"/>
            <a:ext cx="4798243" cy="649922"/>
          </a:xfrm>
        </p:spPr>
        <p:txBody>
          <a:bodyPr/>
          <a:lstStyle/>
          <a:p>
            <a:r>
              <a:rPr lang="en-US" sz="4000">
                <a:latin typeface="BRUTALTYPE-EXTRABOLD" panose="02000603020000020004" pitchFamily="2" charset="0"/>
              </a:rPr>
              <a:t>About Slow Zones</a:t>
            </a:r>
          </a:p>
        </p:txBody>
      </p:sp>
      <p:pic>
        <p:nvPicPr>
          <p:cNvPr id="9" name="Picture 8" descr="Text&#10;&#10;Description automatically generated with low confidence">
            <a:extLst>
              <a:ext uri="{FF2B5EF4-FFF2-40B4-BE49-F238E27FC236}">
                <a16:creationId xmlns:a16="http://schemas.microsoft.com/office/drawing/2014/main" id="{2EBF06FD-507A-9B03-61D6-961414A236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73539" y="752620"/>
            <a:ext cx="1768506" cy="1179876"/>
          </a:xfrm>
          <a:prstGeom prst="rect">
            <a:avLst/>
          </a:prstGeom>
        </p:spPr>
      </p:pic>
    </p:spTree>
    <p:extLst>
      <p:ext uri="{BB962C8B-B14F-4D97-AF65-F5344CB8AC3E}">
        <p14:creationId xmlns:p14="http://schemas.microsoft.com/office/powerpoint/2010/main" val="26258389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975E9-0A00-2B6A-27A6-0D29FBE4D8BD}"/>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513D93E-A61C-9F87-3E39-21134884ABFB}"/>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0" r="10"/>
          <a:stretch/>
        </p:blipFill>
        <p:spPr>
          <a:noFill/>
        </p:spPr>
      </p:pic>
      <p:sp>
        <p:nvSpPr>
          <p:cNvPr id="12" name="Text Placeholder 11">
            <a:extLst>
              <a:ext uri="{FF2B5EF4-FFF2-40B4-BE49-F238E27FC236}">
                <a16:creationId xmlns:a16="http://schemas.microsoft.com/office/drawing/2014/main" id="{2E1F8E79-BEE0-5355-AD8F-2911C6C07006}"/>
              </a:ext>
            </a:extLst>
          </p:cNvPr>
          <p:cNvSpPr>
            <a:spLocks noGrp="1"/>
          </p:cNvSpPr>
          <p:nvPr>
            <p:ph type="body" sz="quarter" idx="16"/>
          </p:nvPr>
        </p:nvSpPr>
        <p:spPr>
          <a:xfrm>
            <a:off x="131977" y="1986453"/>
            <a:ext cx="5684362" cy="4547976"/>
          </a:xfrm>
        </p:spPr>
        <p:txBody>
          <a:bodyPr/>
          <a:lstStyle/>
          <a:p>
            <a:r>
              <a:rPr lang="en-US" sz="2400"/>
              <a:t>Six schools in five zones</a:t>
            </a:r>
          </a:p>
          <a:p>
            <a:pPr marL="457200" indent="-457200">
              <a:spcAft>
                <a:spcPts val="600"/>
              </a:spcAft>
              <a:buFont typeface="+mj-lt"/>
              <a:buAutoNum type="arabicPeriod"/>
            </a:pPr>
            <a:r>
              <a:rPr lang="en-US" sz="1800" err="1"/>
              <a:t>Kenderton</a:t>
            </a:r>
            <a:r>
              <a:rPr lang="en-US" sz="1800"/>
              <a:t> Elementary School</a:t>
            </a:r>
          </a:p>
          <a:p>
            <a:pPr marL="457200" indent="-457200">
              <a:spcAft>
                <a:spcPts val="600"/>
              </a:spcAft>
              <a:buFont typeface="+mj-lt"/>
              <a:buAutoNum type="arabicPeriod"/>
            </a:pPr>
            <a:r>
              <a:rPr lang="en-US" sz="1800"/>
              <a:t>Mary M. Bethune School</a:t>
            </a:r>
          </a:p>
          <a:p>
            <a:pPr marL="457200" indent="-457200">
              <a:spcAft>
                <a:spcPts val="600"/>
              </a:spcAft>
              <a:buFont typeface="+mj-lt"/>
              <a:buAutoNum type="arabicPeriod"/>
            </a:pPr>
            <a:r>
              <a:rPr lang="en-US" sz="1800"/>
              <a:t>Potter-Thomas School</a:t>
            </a:r>
          </a:p>
          <a:p>
            <a:pPr marL="457200" indent="-457200">
              <a:spcAft>
                <a:spcPts val="600"/>
              </a:spcAft>
              <a:buFont typeface="+mj-lt"/>
              <a:buAutoNum type="arabicPeriod"/>
            </a:pPr>
            <a:r>
              <a:rPr lang="en-US" sz="1800"/>
              <a:t>Pan American Academy Charter School / Julia De Burgos School</a:t>
            </a:r>
          </a:p>
          <a:p>
            <a:pPr marL="457200" indent="-457200">
              <a:spcAft>
                <a:spcPts val="600"/>
              </a:spcAft>
              <a:buFont typeface="+mj-lt"/>
              <a:buAutoNum type="arabicPeriod"/>
            </a:pPr>
            <a:r>
              <a:rPr lang="en-US" sz="1800"/>
              <a:t>Kipp North Philadelphia Charter School</a:t>
            </a:r>
          </a:p>
          <a:p>
            <a:pPr>
              <a:spcAft>
                <a:spcPts val="3600"/>
              </a:spcAft>
            </a:pPr>
            <a:endParaRPr lang="en-US" sz="2400"/>
          </a:p>
        </p:txBody>
      </p:sp>
      <p:sp>
        <p:nvSpPr>
          <p:cNvPr id="11" name="Text Placeholder 10">
            <a:extLst>
              <a:ext uri="{FF2B5EF4-FFF2-40B4-BE49-F238E27FC236}">
                <a16:creationId xmlns:a16="http://schemas.microsoft.com/office/drawing/2014/main" id="{8B020BED-F3C0-9509-A616-6DFD36EB7A5A}"/>
              </a:ext>
            </a:extLst>
          </p:cNvPr>
          <p:cNvSpPr>
            <a:spLocks noGrp="1"/>
          </p:cNvSpPr>
          <p:nvPr>
            <p:ph type="body" sz="quarter" idx="15"/>
          </p:nvPr>
        </p:nvSpPr>
        <p:spPr/>
        <p:txBody>
          <a:bodyPr/>
          <a:lstStyle/>
          <a:p>
            <a:r>
              <a:rPr lang="en-US"/>
              <a:t>School Slow Zones in North Philadelphia</a:t>
            </a:r>
          </a:p>
        </p:txBody>
      </p:sp>
    </p:spTree>
    <p:extLst>
      <p:ext uri="{BB962C8B-B14F-4D97-AF65-F5344CB8AC3E}">
        <p14:creationId xmlns:p14="http://schemas.microsoft.com/office/powerpoint/2010/main" val="41379515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551E8DC3-26AF-D8F2-1CCB-58192C95F212}"/>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0" r="10"/>
          <a:stretch/>
        </p:blipFill>
        <p:spPr>
          <a:noFill/>
        </p:spPr>
      </p:pic>
      <p:sp>
        <p:nvSpPr>
          <p:cNvPr id="12" name="Text Placeholder 11">
            <a:extLst>
              <a:ext uri="{FF2B5EF4-FFF2-40B4-BE49-F238E27FC236}">
                <a16:creationId xmlns:a16="http://schemas.microsoft.com/office/drawing/2014/main" id="{E9A25FFF-6262-513B-7D1E-409DFC43DB76}"/>
              </a:ext>
            </a:extLst>
          </p:cNvPr>
          <p:cNvSpPr>
            <a:spLocks noGrp="1"/>
          </p:cNvSpPr>
          <p:nvPr>
            <p:ph type="body" sz="quarter" idx="16"/>
          </p:nvPr>
        </p:nvSpPr>
        <p:spPr>
          <a:xfrm>
            <a:off x="-1" y="1978411"/>
            <a:ext cx="6095999" cy="3923190"/>
          </a:xfrm>
        </p:spPr>
        <p:txBody>
          <a:bodyPr/>
          <a:lstStyle/>
          <a:p>
            <a:r>
              <a:rPr lang="en-US" sz="2400" b="1" dirty="0"/>
              <a:t>Goal: Improve traffic safety around 6 schools in 5 zones.</a:t>
            </a:r>
            <a:endParaRPr lang="en-US" sz="2400" i="1" dirty="0"/>
          </a:p>
          <a:p>
            <a:r>
              <a:rPr lang="en-US" sz="2400" i="1" dirty="0"/>
              <a:t>In the past five years,14 people died and 51 were seriously injured in traffic crashes, including </a:t>
            </a:r>
            <a:r>
              <a:rPr lang="en-US" sz="2400" b="1" i="1" dirty="0"/>
              <a:t>17 children under 18</a:t>
            </a:r>
            <a:r>
              <a:rPr lang="en-US" sz="2400" i="1" dirty="0"/>
              <a:t>.</a:t>
            </a:r>
          </a:p>
        </p:txBody>
      </p:sp>
      <p:sp>
        <p:nvSpPr>
          <p:cNvPr id="11" name="Text Placeholder 10">
            <a:extLst>
              <a:ext uri="{FF2B5EF4-FFF2-40B4-BE49-F238E27FC236}">
                <a16:creationId xmlns:a16="http://schemas.microsoft.com/office/drawing/2014/main" id="{09C5C20C-1B5A-0410-0F57-9EA169FF9A97}"/>
              </a:ext>
            </a:extLst>
          </p:cNvPr>
          <p:cNvSpPr>
            <a:spLocks noGrp="1"/>
          </p:cNvSpPr>
          <p:nvPr>
            <p:ph type="body" sz="quarter" idx="15"/>
          </p:nvPr>
        </p:nvSpPr>
        <p:spPr/>
        <p:txBody>
          <a:bodyPr/>
          <a:lstStyle/>
          <a:p>
            <a:r>
              <a:rPr lang="en-US" dirty="0"/>
              <a:t>School Slow Zones in North Philadelphia</a:t>
            </a:r>
          </a:p>
        </p:txBody>
      </p:sp>
      <p:sp>
        <p:nvSpPr>
          <p:cNvPr id="13" name="Text Placeholder 12">
            <a:extLst>
              <a:ext uri="{FF2B5EF4-FFF2-40B4-BE49-F238E27FC236}">
                <a16:creationId xmlns:a16="http://schemas.microsoft.com/office/drawing/2014/main" id="{010BC65B-DB2B-16B0-FF8C-92E77DC7942B}"/>
              </a:ext>
            </a:extLst>
          </p:cNvPr>
          <p:cNvSpPr>
            <a:spLocks noGrp="1"/>
          </p:cNvSpPr>
          <p:nvPr>
            <p:ph type="body" sz="quarter" idx="17"/>
          </p:nvPr>
        </p:nvSpPr>
        <p:spPr/>
        <p:txBody>
          <a:bodyPr/>
          <a:lstStyle/>
          <a:p>
            <a:pPr algn="r"/>
            <a:r>
              <a:rPr lang="en-US"/>
              <a:t>PennDOT Crash Data 2019 - 2023</a:t>
            </a:r>
          </a:p>
        </p:txBody>
      </p:sp>
    </p:spTree>
    <p:extLst>
      <p:ext uri="{BB962C8B-B14F-4D97-AF65-F5344CB8AC3E}">
        <p14:creationId xmlns:p14="http://schemas.microsoft.com/office/powerpoint/2010/main" val="16145199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B18DA-2E52-66FB-EF0A-224EE0071644}"/>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FF2DE332-400F-E8A9-5679-21A667B83151}"/>
              </a:ext>
            </a:extLst>
          </p:cNvPr>
          <p:cNvSpPr>
            <a:spLocks noGrp="1"/>
          </p:cNvSpPr>
          <p:nvPr>
            <p:ph type="body" sz="quarter" idx="16"/>
          </p:nvPr>
        </p:nvSpPr>
        <p:spPr>
          <a:xfrm>
            <a:off x="249456" y="2361661"/>
            <a:ext cx="6095999" cy="3282694"/>
          </a:xfrm>
        </p:spPr>
        <p:txBody>
          <a:bodyPr/>
          <a:lstStyle/>
          <a:p>
            <a:pPr>
              <a:spcAft>
                <a:spcPts val="600"/>
              </a:spcAft>
            </a:pPr>
            <a:r>
              <a:rPr lang="en-US" sz="2400" dirty="0"/>
              <a:t>From 2019 to 2023, there were…</a:t>
            </a:r>
          </a:p>
          <a:p>
            <a:pPr marL="342900" indent="-342900">
              <a:spcAft>
                <a:spcPts val="600"/>
              </a:spcAft>
              <a:buFont typeface="Arial" panose="020B0604020202020204" pitchFamily="34" charset="0"/>
              <a:buChar char="•"/>
            </a:pPr>
            <a:r>
              <a:rPr lang="en-US" sz="2000" dirty="0"/>
              <a:t>76 Crashes </a:t>
            </a:r>
          </a:p>
          <a:p>
            <a:pPr marL="342900" indent="-342900">
              <a:spcAft>
                <a:spcPts val="600"/>
              </a:spcAft>
              <a:buFont typeface="Arial" panose="020B0604020202020204" pitchFamily="34" charset="0"/>
              <a:buChar char="•"/>
            </a:pPr>
            <a:r>
              <a:rPr lang="en-US" sz="2000" dirty="0"/>
              <a:t>77 people injured</a:t>
            </a:r>
          </a:p>
          <a:p>
            <a:pPr marL="342900" indent="-342900">
              <a:spcAft>
                <a:spcPts val="600"/>
              </a:spcAft>
              <a:buFont typeface="Arial" panose="020B0604020202020204" pitchFamily="34" charset="0"/>
              <a:buChar char="•"/>
            </a:pPr>
            <a:r>
              <a:rPr lang="en-US" sz="2000" dirty="0"/>
              <a:t>2 died and 8 seriously injured</a:t>
            </a:r>
          </a:p>
          <a:p>
            <a:pPr marL="1028700" lvl="1" indent="-342900">
              <a:spcAft>
                <a:spcPts val="600"/>
              </a:spcAft>
            </a:pPr>
            <a:endParaRPr lang="en-US" sz="1600" dirty="0"/>
          </a:p>
        </p:txBody>
      </p:sp>
      <p:sp>
        <p:nvSpPr>
          <p:cNvPr id="11" name="Text Placeholder 10">
            <a:extLst>
              <a:ext uri="{FF2B5EF4-FFF2-40B4-BE49-F238E27FC236}">
                <a16:creationId xmlns:a16="http://schemas.microsoft.com/office/drawing/2014/main" id="{383DB03E-1B45-7FC6-DE74-3FB0C22DC32B}"/>
              </a:ext>
            </a:extLst>
          </p:cNvPr>
          <p:cNvSpPr>
            <a:spLocks noGrp="1"/>
          </p:cNvSpPr>
          <p:nvPr>
            <p:ph type="body" sz="quarter" idx="15"/>
          </p:nvPr>
        </p:nvSpPr>
        <p:spPr>
          <a:xfrm>
            <a:off x="0" y="0"/>
            <a:ext cx="6868025" cy="3309817"/>
          </a:xfrm>
        </p:spPr>
        <p:txBody>
          <a:bodyPr wrap="square" lIns="457200" tIns="457200" rIns="457200" bIns="457200" anchor="t">
            <a:spAutoFit/>
          </a:bodyPr>
          <a:lstStyle/>
          <a:p>
            <a:r>
              <a:rPr lang="en-US" dirty="0">
                <a:latin typeface="Aptos"/>
              </a:rPr>
              <a:t>Julia de Burgos and Pan-American School Slow Zone</a:t>
            </a:r>
          </a:p>
        </p:txBody>
      </p:sp>
      <p:sp>
        <p:nvSpPr>
          <p:cNvPr id="13" name="Text Placeholder 12">
            <a:extLst>
              <a:ext uri="{FF2B5EF4-FFF2-40B4-BE49-F238E27FC236}">
                <a16:creationId xmlns:a16="http://schemas.microsoft.com/office/drawing/2014/main" id="{319D60DD-7F5A-86D2-CE5E-5E1209D9FCBC}"/>
              </a:ext>
            </a:extLst>
          </p:cNvPr>
          <p:cNvSpPr>
            <a:spLocks noGrp="1"/>
          </p:cNvSpPr>
          <p:nvPr>
            <p:ph type="body" sz="quarter" idx="17"/>
          </p:nvPr>
        </p:nvSpPr>
        <p:spPr/>
        <p:txBody>
          <a:bodyPr/>
          <a:lstStyle/>
          <a:p>
            <a:pPr algn="r"/>
            <a:r>
              <a:rPr lang="en-US"/>
              <a:t>PennDOT Crash Data 2019 - 2023</a:t>
            </a:r>
          </a:p>
        </p:txBody>
      </p:sp>
      <p:pic>
        <p:nvPicPr>
          <p:cNvPr id="5" name="Picture Placeholder 4" descr="Diagram&#10;&#10;Description automatically generated with low confidence">
            <a:extLst>
              <a:ext uri="{FF2B5EF4-FFF2-40B4-BE49-F238E27FC236}">
                <a16:creationId xmlns:a16="http://schemas.microsoft.com/office/drawing/2014/main" id="{2976CF2E-0C0E-BF80-0125-FE523197F806}"/>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2" r="12"/>
          <a:stretch>
            <a:fillRect/>
          </a:stretch>
        </p:blipFill>
        <p:spPr/>
      </p:pic>
    </p:spTree>
    <p:extLst>
      <p:ext uri="{BB962C8B-B14F-4D97-AF65-F5344CB8AC3E}">
        <p14:creationId xmlns:p14="http://schemas.microsoft.com/office/powerpoint/2010/main" val="23005896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5196205F-DB33-FD35-78E5-26AB8E43D1D2}"/>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5431" t="516" r="25935" b="10439"/>
          <a:stretch/>
        </p:blipFill>
        <p:spPr>
          <a:xfrm>
            <a:off x="6096000" y="0"/>
            <a:ext cx="6096000" cy="6170344"/>
          </a:xfrm>
        </p:spPr>
      </p:pic>
      <p:sp>
        <p:nvSpPr>
          <p:cNvPr id="3" name="Text Placeholder 2">
            <a:extLst>
              <a:ext uri="{FF2B5EF4-FFF2-40B4-BE49-F238E27FC236}">
                <a16:creationId xmlns:a16="http://schemas.microsoft.com/office/drawing/2014/main" id="{B152ED8D-0600-1A20-9D71-4083EE427C26}"/>
              </a:ext>
            </a:extLst>
          </p:cNvPr>
          <p:cNvSpPr>
            <a:spLocks noGrp="1"/>
          </p:cNvSpPr>
          <p:nvPr>
            <p:ph type="body" sz="quarter" idx="16"/>
          </p:nvPr>
        </p:nvSpPr>
        <p:spPr>
          <a:xfrm>
            <a:off x="1" y="1587250"/>
            <a:ext cx="6095999" cy="3683509"/>
          </a:xfrm>
        </p:spPr>
        <p:txBody>
          <a:bodyPr/>
          <a:lstStyle/>
          <a:p>
            <a:r>
              <a:rPr lang="en-US"/>
              <a:t>A program to create safer, more livable neighborhoods by </a:t>
            </a:r>
            <a:r>
              <a:rPr lang="en-US" b="1"/>
              <a:t>reducing the speed of traffic</a:t>
            </a:r>
            <a:r>
              <a:rPr lang="en-US"/>
              <a:t> on residential streets where people live, work, and play.</a:t>
            </a:r>
          </a:p>
        </p:txBody>
      </p:sp>
      <p:sp>
        <p:nvSpPr>
          <p:cNvPr id="4" name="Text Placeholder 3">
            <a:extLst>
              <a:ext uri="{FF2B5EF4-FFF2-40B4-BE49-F238E27FC236}">
                <a16:creationId xmlns:a16="http://schemas.microsoft.com/office/drawing/2014/main" id="{72C4DD32-1E69-4D1D-2579-313621FBBB3F}"/>
              </a:ext>
            </a:extLst>
          </p:cNvPr>
          <p:cNvSpPr>
            <a:spLocks noGrp="1"/>
          </p:cNvSpPr>
          <p:nvPr>
            <p:ph type="body" sz="quarter" idx="15"/>
          </p:nvPr>
        </p:nvSpPr>
        <p:spPr>
          <a:xfrm>
            <a:off x="0" y="0"/>
            <a:ext cx="6095999" cy="2127955"/>
          </a:xfrm>
        </p:spPr>
        <p:txBody>
          <a:bodyPr/>
          <a:lstStyle/>
          <a:p>
            <a:r>
              <a:rPr lang="en-US"/>
              <a:t>What are Slow Zones?</a:t>
            </a:r>
          </a:p>
        </p:txBody>
      </p:sp>
      <p:sp>
        <p:nvSpPr>
          <p:cNvPr id="5" name="Text Placeholder 4">
            <a:extLst>
              <a:ext uri="{FF2B5EF4-FFF2-40B4-BE49-F238E27FC236}">
                <a16:creationId xmlns:a16="http://schemas.microsoft.com/office/drawing/2014/main" id="{BBF30D4B-C8C4-4EED-E490-ACB11361701D}"/>
              </a:ext>
            </a:extLst>
          </p:cNvPr>
          <p:cNvSpPr>
            <a:spLocks noGrp="1"/>
          </p:cNvSpPr>
          <p:nvPr>
            <p:ph type="body" sz="quarter" idx="17"/>
          </p:nvPr>
        </p:nvSpPr>
        <p:spPr>
          <a:xfrm>
            <a:off x="0" y="5633323"/>
            <a:ext cx="6095999" cy="536557"/>
          </a:xfrm>
        </p:spPr>
        <p:txBody>
          <a:bodyPr/>
          <a:lstStyle/>
          <a:p>
            <a:pPr algn="r"/>
            <a:r>
              <a:rPr lang="en-US"/>
              <a:t>Cramp Elementary School, 2024</a:t>
            </a:r>
          </a:p>
        </p:txBody>
      </p:sp>
    </p:spTree>
    <p:extLst>
      <p:ext uri="{BB962C8B-B14F-4D97-AF65-F5344CB8AC3E}">
        <p14:creationId xmlns:p14="http://schemas.microsoft.com/office/powerpoint/2010/main" val="32706922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10DAA4D8-01F3-2A2B-A7B9-BFEA089CEBFD}"/>
              </a:ext>
            </a:extLst>
          </p:cNvPr>
          <p:cNvPicPr>
            <a:picLocks noGrp="1" noChangeAspect="1"/>
          </p:cNvPicPr>
          <p:nvPr>
            <p:ph type="pic" sz="quarter" idx="14"/>
          </p:nvPr>
        </p:nvPicPr>
        <p:blipFill>
          <a:blip r:embed="rId3"/>
          <a:srcRect l="82" t="-247" b="26420"/>
          <a:stretch/>
        </p:blipFill>
        <p:spPr>
          <a:xfrm>
            <a:off x="5943" y="860620"/>
            <a:ext cx="12186474" cy="6005939"/>
          </a:xfrm>
        </p:spPr>
      </p:pic>
      <p:sp>
        <p:nvSpPr>
          <p:cNvPr id="2" name="Text Placeholder 1">
            <a:extLst>
              <a:ext uri="{FF2B5EF4-FFF2-40B4-BE49-F238E27FC236}">
                <a16:creationId xmlns:a16="http://schemas.microsoft.com/office/drawing/2014/main" id="{D69CEE0C-37B7-9FD6-C3A3-EDDE032AA78D}"/>
              </a:ext>
            </a:extLst>
          </p:cNvPr>
          <p:cNvSpPr>
            <a:spLocks noGrp="1"/>
          </p:cNvSpPr>
          <p:nvPr>
            <p:ph type="body" sz="quarter" idx="15"/>
          </p:nvPr>
        </p:nvSpPr>
        <p:spPr>
          <a:xfrm>
            <a:off x="16499" y="1"/>
            <a:ext cx="11372850" cy="536558"/>
          </a:xfrm>
        </p:spPr>
        <p:txBody>
          <a:bodyPr/>
          <a:lstStyle/>
          <a:p>
            <a:r>
              <a:rPr lang="en-US"/>
              <a:t>Cramp Elementary Slow Zone</a:t>
            </a:r>
          </a:p>
        </p:txBody>
      </p:sp>
      <p:sp>
        <p:nvSpPr>
          <p:cNvPr id="6" name="Text Placeholder 5">
            <a:extLst>
              <a:ext uri="{FF2B5EF4-FFF2-40B4-BE49-F238E27FC236}">
                <a16:creationId xmlns:a16="http://schemas.microsoft.com/office/drawing/2014/main" id="{827093C6-DC87-97EE-AE6A-73A61922F81E}"/>
              </a:ext>
            </a:extLst>
          </p:cNvPr>
          <p:cNvSpPr>
            <a:spLocks noGrp="1"/>
          </p:cNvSpPr>
          <p:nvPr>
            <p:ph type="body" sz="quarter" idx="17"/>
          </p:nvPr>
        </p:nvSpPr>
        <p:spPr>
          <a:xfrm>
            <a:off x="-254906" y="6320658"/>
            <a:ext cx="6095999" cy="702756"/>
          </a:xfrm>
        </p:spPr>
        <p:txBody>
          <a:bodyPr/>
          <a:lstStyle/>
          <a:p>
            <a:r>
              <a:rPr lang="en-US">
                <a:solidFill>
                  <a:schemeClr val="bg1">
                    <a:lumMod val="95000"/>
                  </a:schemeClr>
                </a:solidFill>
                <a:latin typeface="Aptos"/>
              </a:rPr>
              <a:t>Glenwood Ave &amp; Mascher St, 2022</a:t>
            </a:r>
          </a:p>
          <a:p>
            <a:endParaRPr lang="en-US"/>
          </a:p>
        </p:txBody>
      </p:sp>
      <p:sp>
        <p:nvSpPr>
          <p:cNvPr id="8" name="Text Placeholder 5">
            <a:extLst>
              <a:ext uri="{FF2B5EF4-FFF2-40B4-BE49-F238E27FC236}">
                <a16:creationId xmlns:a16="http://schemas.microsoft.com/office/drawing/2014/main" id="{8EB6CDBB-F935-D3B6-F270-6C3223C6F276}"/>
              </a:ext>
            </a:extLst>
          </p:cNvPr>
          <p:cNvSpPr txBox="1">
            <a:spLocks/>
          </p:cNvSpPr>
          <p:nvPr/>
        </p:nvSpPr>
        <p:spPr>
          <a:xfrm>
            <a:off x="5077737" y="-700983"/>
            <a:ext cx="6095999" cy="702756"/>
          </a:xfrm>
          <a:prstGeom prst="rect">
            <a:avLst/>
          </a:prstGeom>
        </p:spPr>
        <p:txBody>
          <a:bodyPr wrap="square" lIns="457200" tIns="182880" rIns="182880" bIns="18288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200" kern="1200">
                <a:solidFill>
                  <a:schemeClr val="tx1">
                    <a:lumMod val="50000"/>
                    <a:lumOff val="50000"/>
                  </a:schemeClr>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Glenwood Ave &amp; </a:t>
            </a:r>
            <a:r>
              <a:rPr lang="en-US" err="1"/>
              <a:t>Mascher</a:t>
            </a:r>
            <a:r>
              <a:rPr lang="en-US"/>
              <a:t> St, 2024</a:t>
            </a:r>
          </a:p>
          <a:p>
            <a:endParaRPr lang="en-US"/>
          </a:p>
        </p:txBody>
      </p:sp>
    </p:spTree>
    <p:extLst>
      <p:ext uri="{BB962C8B-B14F-4D97-AF65-F5344CB8AC3E}">
        <p14:creationId xmlns:p14="http://schemas.microsoft.com/office/powerpoint/2010/main" val="3177576353"/>
      </p:ext>
    </p:extLst>
  </p:cSld>
  <p:clrMapOvr>
    <a:masterClrMapping/>
  </p:clrMapOvr>
  <p:extLst>
    <p:ext uri="{6950BFC3-D8DA-4A85-94F7-54DA5524770B}">
      <p188:commentRel xmlns:p188="http://schemas.microsoft.com/office/powerpoint/2018/8/main" r:id="rId2"/>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10DAA4D8-01F3-2A2B-A7B9-BFEA089CEBFD}"/>
              </a:ext>
            </a:extLst>
          </p:cNvPr>
          <p:cNvPicPr>
            <a:picLocks noGrp="1" noChangeAspect="1"/>
          </p:cNvPicPr>
          <p:nvPr>
            <p:ph type="pic" sz="quarter" idx="14"/>
          </p:nvPr>
        </p:nvPicPr>
        <p:blipFill>
          <a:blip r:embed="rId2"/>
          <a:srcRect l="-247" t="7407" r="329" b="18765"/>
          <a:stretch/>
        </p:blipFill>
        <p:spPr>
          <a:xfrm>
            <a:off x="-3554" y="858676"/>
            <a:ext cx="12186488" cy="6001373"/>
          </a:xfrm>
        </p:spPr>
      </p:pic>
      <p:sp>
        <p:nvSpPr>
          <p:cNvPr id="2" name="Text Placeholder 1">
            <a:extLst>
              <a:ext uri="{FF2B5EF4-FFF2-40B4-BE49-F238E27FC236}">
                <a16:creationId xmlns:a16="http://schemas.microsoft.com/office/drawing/2014/main" id="{D69CEE0C-37B7-9FD6-C3A3-EDDE032AA78D}"/>
              </a:ext>
            </a:extLst>
          </p:cNvPr>
          <p:cNvSpPr>
            <a:spLocks noGrp="1"/>
          </p:cNvSpPr>
          <p:nvPr>
            <p:ph type="body" sz="quarter" idx="15"/>
          </p:nvPr>
        </p:nvSpPr>
        <p:spPr>
          <a:xfrm>
            <a:off x="16499" y="1"/>
            <a:ext cx="11372850" cy="536558"/>
          </a:xfrm>
        </p:spPr>
        <p:txBody>
          <a:bodyPr/>
          <a:lstStyle/>
          <a:p>
            <a:r>
              <a:rPr lang="en-US"/>
              <a:t>Cramp Elementary Slow Zone</a:t>
            </a:r>
          </a:p>
        </p:txBody>
      </p:sp>
      <p:sp>
        <p:nvSpPr>
          <p:cNvPr id="6" name="Text Placeholder 5">
            <a:extLst>
              <a:ext uri="{FF2B5EF4-FFF2-40B4-BE49-F238E27FC236}">
                <a16:creationId xmlns:a16="http://schemas.microsoft.com/office/drawing/2014/main" id="{827093C6-DC87-97EE-AE6A-73A61922F81E}"/>
              </a:ext>
            </a:extLst>
          </p:cNvPr>
          <p:cNvSpPr>
            <a:spLocks noGrp="1"/>
          </p:cNvSpPr>
          <p:nvPr>
            <p:ph type="body" sz="quarter" idx="17"/>
          </p:nvPr>
        </p:nvSpPr>
        <p:spPr>
          <a:xfrm>
            <a:off x="-254906" y="6320658"/>
            <a:ext cx="6095999" cy="702756"/>
          </a:xfrm>
        </p:spPr>
        <p:txBody>
          <a:bodyPr/>
          <a:lstStyle/>
          <a:p>
            <a:r>
              <a:rPr lang="en-US">
                <a:solidFill>
                  <a:schemeClr val="bg1">
                    <a:lumMod val="95000"/>
                  </a:schemeClr>
                </a:solidFill>
                <a:latin typeface="Aptos"/>
              </a:rPr>
              <a:t>Glenwood Ave &amp; Mascher St, 2024</a:t>
            </a:r>
          </a:p>
          <a:p>
            <a:endParaRPr lang="en-US"/>
          </a:p>
        </p:txBody>
      </p:sp>
      <p:sp>
        <p:nvSpPr>
          <p:cNvPr id="8" name="Text Placeholder 5">
            <a:extLst>
              <a:ext uri="{FF2B5EF4-FFF2-40B4-BE49-F238E27FC236}">
                <a16:creationId xmlns:a16="http://schemas.microsoft.com/office/drawing/2014/main" id="{8EB6CDBB-F935-D3B6-F270-6C3223C6F276}"/>
              </a:ext>
            </a:extLst>
          </p:cNvPr>
          <p:cNvSpPr txBox="1">
            <a:spLocks/>
          </p:cNvSpPr>
          <p:nvPr/>
        </p:nvSpPr>
        <p:spPr>
          <a:xfrm>
            <a:off x="5077737" y="-700983"/>
            <a:ext cx="6095999" cy="702756"/>
          </a:xfrm>
          <a:prstGeom prst="rect">
            <a:avLst/>
          </a:prstGeom>
        </p:spPr>
        <p:txBody>
          <a:bodyPr wrap="square" lIns="457200" tIns="182880" rIns="182880" bIns="18288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200" kern="1200">
                <a:solidFill>
                  <a:schemeClr val="tx1">
                    <a:lumMod val="50000"/>
                    <a:lumOff val="50000"/>
                  </a:schemeClr>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Glenwood Ave &amp; </a:t>
            </a:r>
            <a:r>
              <a:rPr lang="en-US" err="1"/>
              <a:t>Mascher</a:t>
            </a:r>
            <a:r>
              <a:rPr lang="en-US"/>
              <a:t> St, 2024</a:t>
            </a:r>
          </a:p>
          <a:p>
            <a:endParaRPr lang="en-US"/>
          </a:p>
        </p:txBody>
      </p:sp>
    </p:spTree>
    <p:extLst>
      <p:ext uri="{BB962C8B-B14F-4D97-AF65-F5344CB8AC3E}">
        <p14:creationId xmlns:p14="http://schemas.microsoft.com/office/powerpoint/2010/main" val="28253993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10DAA4D8-01F3-2A2B-A7B9-BFEA089CEBFD}"/>
              </a:ext>
            </a:extLst>
          </p:cNvPr>
          <p:cNvPicPr>
            <a:picLocks noGrp="1" noChangeAspect="1"/>
          </p:cNvPicPr>
          <p:nvPr>
            <p:ph type="pic" sz="quarter" idx="14"/>
          </p:nvPr>
        </p:nvPicPr>
        <p:blipFill>
          <a:blip r:embed="rId2"/>
          <a:srcRect l="82" t="12484" r="-82" b="13597"/>
          <a:stretch/>
        </p:blipFill>
        <p:spPr>
          <a:xfrm>
            <a:off x="-32465" y="835446"/>
            <a:ext cx="12224465" cy="6022554"/>
          </a:xfrm>
        </p:spPr>
      </p:pic>
      <p:sp>
        <p:nvSpPr>
          <p:cNvPr id="2" name="Text Placeholder 1">
            <a:extLst>
              <a:ext uri="{FF2B5EF4-FFF2-40B4-BE49-F238E27FC236}">
                <a16:creationId xmlns:a16="http://schemas.microsoft.com/office/drawing/2014/main" id="{D69CEE0C-37B7-9FD6-C3A3-EDDE032AA78D}"/>
              </a:ext>
            </a:extLst>
          </p:cNvPr>
          <p:cNvSpPr>
            <a:spLocks noGrp="1"/>
          </p:cNvSpPr>
          <p:nvPr>
            <p:ph type="body" sz="quarter" idx="15"/>
          </p:nvPr>
        </p:nvSpPr>
        <p:spPr>
          <a:xfrm>
            <a:off x="-3553" y="-210552"/>
            <a:ext cx="11392902" cy="1537024"/>
          </a:xfrm>
        </p:spPr>
        <p:txBody>
          <a:bodyPr wrap="square" lIns="457200" tIns="457200" rIns="457200" bIns="457200" anchor="t">
            <a:spAutoFit/>
          </a:bodyPr>
          <a:lstStyle/>
          <a:p>
            <a:r>
              <a:rPr lang="en-US" err="1">
                <a:latin typeface="Aptos"/>
              </a:rPr>
              <a:t>Fairhill</a:t>
            </a:r>
            <a:r>
              <a:rPr lang="en-US">
                <a:latin typeface="Aptos"/>
              </a:rPr>
              <a:t> Slow Zone</a:t>
            </a:r>
          </a:p>
        </p:txBody>
      </p:sp>
      <p:sp>
        <p:nvSpPr>
          <p:cNvPr id="6" name="Text Placeholder 5">
            <a:extLst>
              <a:ext uri="{FF2B5EF4-FFF2-40B4-BE49-F238E27FC236}">
                <a16:creationId xmlns:a16="http://schemas.microsoft.com/office/drawing/2014/main" id="{827093C6-DC87-97EE-AE6A-73A61922F81E}"/>
              </a:ext>
            </a:extLst>
          </p:cNvPr>
          <p:cNvSpPr>
            <a:spLocks noGrp="1"/>
          </p:cNvSpPr>
          <p:nvPr>
            <p:ph type="body" sz="quarter" idx="17"/>
          </p:nvPr>
        </p:nvSpPr>
        <p:spPr>
          <a:xfrm>
            <a:off x="-254906" y="6320658"/>
            <a:ext cx="6095999" cy="702756"/>
          </a:xfrm>
        </p:spPr>
        <p:txBody>
          <a:bodyPr/>
          <a:lstStyle/>
          <a:p>
            <a:r>
              <a:rPr lang="en-US">
                <a:solidFill>
                  <a:schemeClr val="bg1">
                    <a:lumMod val="95000"/>
                  </a:schemeClr>
                </a:solidFill>
                <a:latin typeface="Aptos"/>
              </a:rPr>
              <a:t>3rd St and Tioga St, 2021</a:t>
            </a:r>
          </a:p>
          <a:p>
            <a:endParaRPr lang="en-US"/>
          </a:p>
        </p:txBody>
      </p:sp>
      <p:sp>
        <p:nvSpPr>
          <p:cNvPr id="8" name="Text Placeholder 5">
            <a:extLst>
              <a:ext uri="{FF2B5EF4-FFF2-40B4-BE49-F238E27FC236}">
                <a16:creationId xmlns:a16="http://schemas.microsoft.com/office/drawing/2014/main" id="{8EB6CDBB-F935-D3B6-F270-6C3223C6F276}"/>
              </a:ext>
            </a:extLst>
          </p:cNvPr>
          <p:cNvSpPr txBox="1">
            <a:spLocks/>
          </p:cNvSpPr>
          <p:nvPr/>
        </p:nvSpPr>
        <p:spPr>
          <a:xfrm>
            <a:off x="5077737" y="-700983"/>
            <a:ext cx="6095999" cy="702756"/>
          </a:xfrm>
          <a:prstGeom prst="rect">
            <a:avLst/>
          </a:prstGeom>
        </p:spPr>
        <p:txBody>
          <a:bodyPr wrap="square" lIns="457200" tIns="182880" rIns="182880" bIns="18288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200" kern="1200">
                <a:solidFill>
                  <a:schemeClr val="tx1">
                    <a:lumMod val="50000"/>
                    <a:lumOff val="50000"/>
                  </a:schemeClr>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Glenwood Ave &amp; </a:t>
            </a:r>
            <a:r>
              <a:rPr lang="en-US" err="1"/>
              <a:t>Mascher</a:t>
            </a:r>
            <a:r>
              <a:rPr lang="en-US"/>
              <a:t> St, 2024</a:t>
            </a:r>
          </a:p>
          <a:p>
            <a:endParaRPr lang="en-US"/>
          </a:p>
        </p:txBody>
      </p:sp>
    </p:spTree>
    <p:extLst>
      <p:ext uri="{BB962C8B-B14F-4D97-AF65-F5344CB8AC3E}">
        <p14:creationId xmlns:p14="http://schemas.microsoft.com/office/powerpoint/2010/main" val="3839455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group of people crossing a street&#10;&#10;Description automatically generated with low confidence">
            <a:extLst>
              <a:ext uri="{FF2B5EF4-FFF2-40B4-BE49-F238E27FC236}">
                <a16:creationId xmlns:a16="http://schemas.microsoft.com/office/drawing/2014/main" id="{86AAC1A5-4830-1FB5-E9EF-FC30CDAC341C}"/>
              </a:ext>
            </a:extLst>
          </p:cNvPr>
          <p:cNvPicPr>
            <a:picLocks noGrp="1" noChangeAspect="1"/>
          </p:cNvPicPr>
          <p:nvPr>
            <p:ph type="pic" sz="quarter" idx="15"/>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t="7834" b="7834"/>
          <a:stretch>
            <a:fillRect/>
          </a:stretch>
        </p:blipFill>
        <p:spPr/>
      </p:pic>
      <p:pic>
        <p:nvPicPr>
          <p:cNvPr id="8" name="Graphic 7">
            <a:extLst>
              <a:ext uri="{FF2B5EF4-FFF2-40B4-BE49-F238E27FC236}">
                <a16:creationId xmlns:a16="http://schemas.microsoft.com/office/drawing/2014/main" id="{D64A0CF8-3E9B-D190-F0BA-4E65C33D58B4}"/>
              </a:ext>
            </a:extLst>
          </p:cNvPr>
          <p:cNvPicPr>
            <a:picLocks noChangeAspect="1"/>
          </p:cNvPicPr>
          <p:nvPr/>
        </p:nvPicPr>
        <p:blipFill>
          <a:blip r:embed="rId4">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66725" y="5663117"/>
            <a:ext cx="1458550" cy="976385"/>
          </a:xfrm>
          <a:prstGeom prst="rect">
            <a:avLst/>
          </a:prstGeom>
        </p:spPr>
      </p:pic>
      <p:pic>
        <p:nvPicPr>
          <p:cNvPr id="9" name="Graphic 8">
            <a:extLst>
              <a:ext uri="{FF2B5EF4-FFF2-40B4-BE49-F238E27FC236}">
                <a16:creationId xmlns:a16="http://schemas.microsoft.com/office/drawing/2014/main" id="{5A5E17F0-C1EA-6032-D574-7376B94190F3}"/>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9845274" y="6090862"/>
            <a:ext cx="2083599" cy="548640"/>
          </a:xfrm>
          <a:prstGeom prst="rect">
            <a:avLst/>
          </a:prstGeom>
        </p:spPr>
      </p:pic>
      <p:sp>
        <p:nvSpPr>
          <p:cNvPr id="10" name="Text Placeholder 2">
            <a:extLst>
              <a:ext uri="{FF2B5EF4-FFF2-40B4-BE49-F238E27FC236}">
                <a16:creationId xmlns:a16="http://schemas.microsoft.com/office/drawing/2014/main" id="{73B39700-CDEB-068D-F56E-C73508090481}"/>
              </a:ext>
            </a:extLst>
          </p:cNvPr>
          <p:cNvSpPr txBox="1">
            <a:spLocks/>
          </p:cNvSpPr>
          <p:nvPr/>
        </p:nvSpPr>
        <p:spPr>
          <a:xfrm>
            <a:off x="142875" y="2804025"/>
            <a:ext cx="12192000" cy="757130"/>
          </a:xfrm>
          <a:prstGeom prst="rect">
            <a:avLst/>
          </a:prstGeom>
        </p:spPr>
        <p:txBody>
          <a:bodyPr wrap="square" anchor="ctr">
            <a:sp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Aptos ExtraBold"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a:latin typeface="BRUTALTYPE-EXTRABOLD" panose="02000603020000020004" pitchFamily="2" charset="77"/>
              </a:rPr>
              <a:t>North Philadelphia School Slow Zones</a:t>
            </a:r>
          </a:p>
        </p:txBody>
      </p:sp>
    </p:spTree>
    <p:extLst>
      <p:ext uri="{BB962C8B-B14F-4D97-AF65-F5344CB8AC3E}">
        <p14:creationId xmlns:p14="http://schemas.microsoft.com/office/powerpoint/2010/main" val="10075063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10DAA4D8-01F3-2A2B-A7B9-BFEA089CEBFD}"/>
              </a:ext>
            </a:extLst>
          </p:cNvPr>
          <p:cNvPicPr>
            <a:picLocks noGrp="1" noChangeAspect="1"/>
          </p:cNvPicPr>
          <p:nvPr>
            <p:ph type="pic" sz="quarter" idx="14"/>
          </p:nvPr>
        </p:nvPicPr>
        <p:blipFill>
          <a:blip r:embed="rId2"/>
          <a:srcRect t="13084" b="13084"/>
          <a:stretch/>
        </p:blipFill>
        <p:spPr>
          <a:xfrm>
            <a:off x="-3554" y="858676"/>
            <a:ext cx="12186488" cy="6001373"/>
          </a:xfrm>
        </p:spPr>
      </p:pic>
      <p:sp>
        <p:nvSpPr>
          <p:cNvPr id="2" name="Text Placeholder 1">
            <a:extLst>
              <a:ext uri="{FF2B5EF4-FFF2-40B4-BE49-F238E27FC236}">
                <a16:creationId xmlns:a16="http://schemas.microsoft.com/office/drawing/2014/main" id="{D69CEE0C-37B7-9FD6-C3A3-EDDE032AA78D}"/>
              </a:ext>
            </a:extLst>
          </p:cNvPr>
          <p:cNvSpPr>
            <a:spLocks noGrp="1"/>
          </p:cNvSpPr>
          <p:nvPr>
            <p:ph type="body" sz="quarter" idx="15"/>
          </p:nvPr>
        </p:nvSpPr>
        <p:spPr>
          <a:xfrm>
            <a:off x="-3553" y="-210552"/>
            <a:ext cx="11392902" cy="1537024"/>
          </a:xfrm>
        </p:spPr>
        <p:txBody>
          <a:bodyPr wrap="square" lIns="457200" tIns="457200" rIns="457200" bIns="457200" anchor="t">
            <a:spAutoFit/>
          </a:bodyPr>
          <a:lstStyle/>
          <a:p>
            <a:r>
              <a:rPr lang="en-US" err="1">
                <a:latin typeface="Aptos"/>
              </a:rPr>
              <a:t>Fairhill</a:t>
            </a:r>
            <a:r>
              <a:rPr lang="en-US">
                <a:latin typeface="Aptos"/>
              </a:rPr>
              <a:t> Slow Zone</a:t>
            </a:r>
          </a:p>
        </p:txBody>
      </p:sp>
      <p:sp>
        <p:nvSpPr>
          <p:cNvPr id="6" name="Text Placeholder 5">
            <a:extLst>
              <a:ext uri="{FF2B5EF4-FFF2-40B4-BE49-F238E27FC236}">
                <a16:creationId xmlns:a16="http://schemas.microsoft.com/office/drawing/2014/main" id="{827093C6-DC87-97EE-AE6A-73A61922F81E}"/>
              </a:ext>
            </a:extLst>
          </p:cNvPr>
          <p:cNvSpPr>
            <a:spLocks noGrp="1"/>
          </p:cNvSpPr>
          <p:nvPr>
            <p:ph type="body" sz="quarter" idx="17"/>
          </p:nvPr>
        </p:nvSpPr>
        <p:spPr>
          <a:xfrm>
            <a:off x="-254906" y="6320658"/>
            <a:ext cx="6095999" cy="702756"/>
          </a:xfrm>
        </p:spPr>
        <p:txBody>
          <a:bodyPr/>
          <a:lstStyle/>
          <a:p>
            <a:r>
              <a:rPr lang="en-US">
                <a:solidFill>
                  <a:schemeClr val="bg1">
                    <a:lumMod val="95000"/>
                  </a:schemeClr>
                </a:solidFill>
                <a:latin typeface="Aptos"/>
              </a:rPr>
              <a:t>3rd St and Tioga St, 2022</a:t>
            </a:r>
            <a:endParaRPr lang="en-US">
              <a:solidFill>
                <a:schemeClr val="bg1">
                  <a:lumMod val="95000"/>
                </a:schemeClr>
              </a:solidFill>
            </a:endParaRPr>
          </a:p>
          <a:p>
            <a:endParaRPr lang="en-US"/>
          </a:p>
        </p:txBody>
      </p:sp>
      <p:sp>
        <p:nvSpPr>
          <p:cNvPr id="8" name="Text Placeholder 5">
            <a:extLst>
              <a:ext uri="{FF2B5EF4-FFF2-40B4-BE49-F238E27FC236}">
                <a16:creationId xmlns:a16="http://schemas.microsoft.com/office/drawing/2014/main" id="{8EB6CDBB-F935-D3B6-F270-6C3223C6F276}"/>
              </a:ext>
            </a:extLst>
          </p:cNvPr>
          <p:cNvSpPr txBox="1">
            <a:spLocks/>
          </p:cNvSpPr>
          <p:nvPr/>
        </p:nvSpPr>
        <p:spPr>
          <a:xfrm>
            <a:off x="5077737" y="-700983"/>
            <a:ext cx="6095999" cy="702756"/>
          </a:xfrm>
          <a:prstGeom prst="rect">
            <a:avLst/>
          </a:prstGeom>
        </p:spPr>
        <p:txBody>
          <a:bodyPr wrap="square" lIns="457200" tIns="182880" rIns="182880" bIns="18288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200" kern="1200">
                <a:solidFill>
                  <a:schemeClr val="tx1">
                    <a:lumMod val="50000"/>
                    <a:lumOff val="50000"/>
                  </a:schemeClr>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Glenwood Ave &amp; </a:t>
            </a:r>
            <a:r>
              <a:rPr lang="en-US" err="1"/>
              <a:t>Mascher</a:t>
            </a:r>
            <a:r>
              <a:rPr lang="en-US"/>
              <a:t> St, 2024</a:t>
            </a:r>
          </a:p>
          <a:p>
            <a:endParaRPr lang="en-US"/>
          </a:p>
        </p:txBody>
      </p:sp>
    </p:spTree>
    <p:extLst>
      <p:ext uri="{BB962C8B-B14F-4D97-AF65-F5344CB8AC3E}">
        <p14:creationId xmlns:p14="http://schemas.microsoft.com/office/powerpoint/2010/main" val="3520545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19B38-5728-1CD0-1600-F30D0C46EDF1}"/>
            </a:ext>
          </a:extLst>
        </p:cNvPr>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8ED20177-6F11-3977-4E35-B2A05F07C4A6}"/>
              </a:ext>
            </a:extLst>
          </p:cNvPr>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l="7993" r="7993"/>
          <a:stretch/>
        </p:blipFill>
        <p:spPr>
          <a:xfrm>
            <a:off x="6079503" y="1085850"/>
            <a:ext cx="5871820" cy="4661773"/>
          </a:xfrm>
          <a:prstGeom prst="rect">
            <a:avLst/>
          </a:prstGeom>
        </p:spPr>
      </p:pic>
      <p:pic>
        <p:nvPicPr>
          <p:cNvPr id="9" name="Picture Placeholder 8">
            <a:extLst>
              <a:ext uri="{FF2B5EF4-FFF2-40B4-BE49-F238E27FC236}">
                <a16:creationId xmlns:a16="http://schemas.microsoft.com/office/drawing/2014/main" id="{30DD7650-80CE-BFDD-40FF-A3F16360B6D5}"/>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9660" r="9660"/>
          <a:stretch/>
        </p:blipFill>
        <p:spPr>
          <a:xfrm>
            <a:off x="247650" y="1085850"/>
            <a:ext cx="5638800" cy="4661773"/>
          </a:xfrm>
        </p:spPr>
      </p:pic>
      <p:sp>
        <p:nvSpPr>
          <p:cNvPr id="2" name="Text Placeholder 1">
            <a:extLst>
              <a:ext uri="{FF2B5EF4-FFF2-40B4-BE49-F238E27FC236}">
                <a16:creationId xmlns:a16="http://schemas.microsoft.com/office/drawing/2014/main" id="{26F42FFB-FE5B-FBA2-957C-199FAEBD2E4B}"/>
              </a:ext>
            </a:extLst>
          </p:cNvPr>
          <p:cNvSpPr>
            <a:spLocks noGrp="1"/>
          </p:cNvSpPr>
          <p:nvPr>
            <p:ph type="body" sz="quarter" idx="15"/>
          </p:nvPr>
        </p:nvSpPr>
        <p:spPr>
          <a:xfrm>
            <a:off x="0" y="111057"/>
            <a:ext cx="11372850" cy="218881"/>
          </a:xfrm>
        </p:spPr>
        <p:txBody>
          <a:bodyPr/>
          <a:lstStyle/>
          <a:p>
            <a:r>
              <a:rPr lang="en-US"/>
              <a:t>Speed cushions </a:t>
            </a:r>
          </a:p>
        </p:txBody>
      </p:sp>
      <p:sp>
        <p:nvSpPr>
          <p:cNvPr id="6" name="Text Placeholder 5">
            <a:extLst>
              <a:ext uri="{FF2B5EF4-FFF2-40B4-BE49-F238E27FC236}">
                <a16:creationId xmlns:a16="http://schemas.microsoft.com/office/drawing/2014/main" id="{5E8F1311-D399-F285-1C77-A93341126162}"/>
              </a:ext>
            </a:extLst>
          </p:cNvPr>
          <p:cNvSpPr>
            <a:spLocks noGrp="1"/>
          </p:cNvSpPr>
          <p:nvPr>
            <p:ph type="body" sz="quarter" idx="17"/>
          </p:nvPr>
        </p:nvSpPr>
        <p:spPr>
          <a:xfrm>
            <a:off x="-209549" y="5649372"/>
            <a:ext cx="6095999" cy="702756"/>
          </a:xfrm>
        </p:spPr>
        <p:txBody>
          <a:bodyPr/>
          <a:lstStyle/>
          <a:p>
            <a:r>
              <a:rPr lang="en-US"/>
              <a:t>Westmoreland and 3</a:t>
            </a:r>
            <a:r>
              <a:rPr lang="en-US" baseline="30000"/>
              <a:t>rd</a:t>
            </a:r>
            <a:r>
              <a:rPr lang="en-US"/>
              <a:t> St, </a:t>
            </a:r>
            <a:r>
              <a:rPr lang="en-US" err="1"/>
              <a:t>Fairhill</a:t>
            </a:r>
            <a:r>
              <a:rPr lang="en-US"/>
              <a:t> Slow Zone, 2022</a:t>
            </a:r>
          </a:p>
          <a:p>
            <a:endParaRPr lang="en-US"/>
          </a:p>
        </p:txBody>
      </p:sp>
      <p:sp>
        <p:nvSpPr>
          <p:cNvPr id="8" name="Text Placeholder 5">
            <a:extLst>
              <a:ext uri="{FF2B5EF4-FFF2-40B4-BE49-F238E27FC236}">
                <a16:creationId xmlns:a16="http://schemas.microsoft.com/office/drawing/2014/main" id="{B3361529-4B56-77B3-52C9-A19920196489}"/>
              </a:ext>
            </a:extLst>
          </p:cNvPr>
          <p:cNvSpPr txBox="1">
            <a:spLocks/>
          </p:cNvSpPr>
          <p:nvPr/>
        </p:nvSpPr>
        <p:spPr>
          <a:xfrm>
            <a:off x="5608066" y="5649372"/>
            <a:ext cx="6095999" cy="536557"/>
          </a:xfrm>
          <a:prstGeom prst="rect">
            <a:avLst/>
          </a:prstGeom>
        </p:spPr>
        <p:txBody>
          <a:bodyPr wrap="square" lIns="457200" tIns="182880" rIns="182880" bIns="18288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200" kern="1200">
                <a:solidFill>
                  <a:schemeClr val="tx1">
                    <a:lumMod val="50000"/>
                    <a:lumOff val="50000"/>
                  </a:schemeClr>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Emerald St &amp; Stella Street, Willard Slow Zone, 2024</a:t>
            </a:r>
          </a:p>
        </p:txBody>
      </p:sp>
    </p:spTree>
    <p:extLst>
      <p:ext uri="{BB962C8B-B14F-4D97-AF65-F5344CB8AC3E}">
        <p14:creationId xmlns:p14="http://schemas.microsoft.com/office/powerpoint/2010/main" val="17200960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23F95139-4F83-7C83-9D48-F3331A50BD7D}"/>
              </a:ext>
            </a:extLst>
          </p:cNvPr>
          <p:cNvSpPr>
            <a:spLocks noGrp="1"/>
          </p:cNvSpPr>
          <p:nvPr>
            <p:ph type="body" sz="quarter" idx="16"/>
          </p:nvPr>
        </p:nvSpPr>
        <p:spPr>
          <a:xfrm>
            <a:off x="352455" y="978004"/>
            <a:ext cx="6349484" cy="2328907"/>
          </a:xfrm>
        </p:spPr>
        <p:txBody>
          <a:bodyPr/>
          <a:lstStyle/>
          <a:p>
            <a:r>
              <a:rPr lang="en-US" sz="2400"/>
              <a:t>A car traveled at high speed on Indiana Ave, hitting a 42-year-old woman crossing 5th St on October 13, 2024.</a:t>
            </a:r>
          </a:p>
        </p:txBody>
      </p:sp>
      <p:sp>
        <p:nvSpPr>
          <p:cNvPr id="12" name="Text Placeholder 11">
            <a:extLst>
              <a:ext uri="{FF2B5EF4-FFF2-40B4-BE49-F238E27FC236}">
                <a16:creationId xmlns:a16="http://schemas.microsoft.com/office/drawing/2014/main" id="{6B9E7054-A2B4-A65C-7EF6-1700CA42536C}"/>
              </a:ext>
            </a:extLst>
          </p:cNvPr>
          <p:cNvSpPr>
            <a:spLocks noGrp="1"/>
          </p:cNvSpPr>
          <p:nvPr>
            <p:ph type="body" sz="quarter" idx="17"/>
          </p:nvPr>
        </p:nvSpPr>
        <p:spPr/>
        <p:txBody>
          <a:bodyPr/>
          <a:lstStyle/>
          <a:p>
            <a:r>
              <a:rPr lang="en-US"/>
              <a:t>6abc News</a:t>
            </a:r>
          </a:p>
        </p:txBody>
      </p:sp>
      <p:pic>
        <p:nvPicPr>
          <p:cNvPr id="20" name="Picture 19">
            <a:extLst>
              <a:ext uri="{FF2B5EF4-FFF2-40B4-BE49-F238E27FC236}">
                <a16:creationId xmlns:a16="http://schemas.microsoft.com/office/drawing/2014/main" id="{433E1AD4-ED32-FBE7-86E4-58DDFFD682E2}"/>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rcRect l="4707" r="17376"/>
          <a:stretch/>
        </p:blipFill>
        <p:spPr>
          <a:xfrm>
            <a:off x="6701939" y="1656761"/>
            <a:ext cx="4934498" cy="3544478"/>
          </a:xfrm>
          <a:prstGeom prst="rect">
            <a:avLst/>
          </a:prstGeom>
        </p:spPr>
      </p:pic>
      <p:sp>
        <p:nvSpPr>
          <p:cNvPr id="22" name="Text Placeholder 21">
            <a:extLst>
              <a:ext uri="{FF2B5EF4-FFF2-40B4-BE49-F238E27FC236}">
                <a16:creationId xmlns:a16="http://schemas.microsoft.com/office/drawing/2014/main" id="{F31B8128-6C10-7B1E-A98B-46585C63FC7E}"/>
              </a:ext>
            </a:extLst>
          </p:cNvPr>
          <p:cNvSpPr>
            <a:spLocks noGrp="1"/>
          </p:cNvSpPr>
          <p:nvPr>
            <p:ph type="body" sz="quarter" idx="15"/>
          </p:nvPr>
        </p:nvSpPr>
        <p:spPr>
          <a:xfrm>
            <a:off x="0" y="1"/>
            <a:ext cx="6561056" cy="1207920"/>
          </a:xfrm>
        </p:spPr>
        <p:txBody>
          <a:bodyPr/>
          <a:lstStyle/>
          <a:p>
            <a:r>
              <a:rPr lang="en-US"/>
              <a:t>More than a number</a:t>
            </a:r>
          </a:p>
        </p:txBody>
      </p:sp>
      <p:sp>
        <p:nvSpPr>
          <p:cNvPr id="24" name="Text Placeholder 10">
            <a:extLst>
              <a:ext uri="{FF2B5EF4-FFF2-40B4-BE49-F238E27FC236}">
                <a16:creationId xmlns:a16="http://schemas.microsoft.com/office/drawing/2014/main" id="{81DD05BF-BEBC-C533-6891-A205DBF1A08F}"/>
              </a:ext>
            </a:extLst>
          </p:cNvPr>
          <p:cNvSpPr txBox="1">
            <a:spLocks/>
          </p:cNvSpPr>
          <p:nvPr/>
        </p:nvSpPr>
        <p:spPr>
          <a:xfrm>
            <a:off x="408756" y="2738428"/>
            <a:ext cx="6095999" cy="2894895"/>
          </a:xfrm>
          <a:prstGeom prst="rect">
            <a:avLst/>
          </a:prstGeom>
        </p:spPr>
        <p:txBody>
          <a:bodyPr wrap="square" lIns="457200" tIns="457200" rIns="457200" bIns="457200" anchor="ctr">
            <a:spAutoFit/>
          </a:bodyPr>
          <a:lstStyle>
            <a:lvl1pPr marL="0" indent="0" algn="l" defTabSz="914400" rtl="0" eaLnBrk="1" latinLnBrk="0" hangingPunct="1">
              <a:lnSpc>
                <a:spcPct val="130000"/>
              </a:lnSpc>
              <a:spcBef>
                <a:spcPts val="0"/>
              </a:spcBef>
              <a:spcAft>
                <a:spcPts val="1200"/>
              </a:spcAft>
              <a:buFont typeface="Arial" panose="020B0604020202020204" pitchFamily="34" charset="0"/>
              <a:buNone/>
              <a:defRPr sz="2800" b="0" kern="1200">
                <a:solidFill>
                  <a:schemeClr val="tx1"/>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i="1"/>
              <a:t>“She flew up in the air like 10 feet high. And it was really crazy, like some movie stuff I seen. I never seen nothing like this in my life. It hurt my stomach so bad from seeing this kind of situation.”  – Anonymous Witness</a:t>
            </a:r>
          </a:p>
        </p:txBody>
      </p:sp>
    </p:spTree>
    <p:extLst>
      <p:ext uri="{BB962C8B-B14F-4D97-AF65-F5344CB8AC3E}">
        <p14:creationId xmlns:p14="http://schemas.microsoft.com/office/powerpoint/2010/main" val="21927272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8E6E13-814D-9F8C-3AC2-0D09AC262DFA}"/>
              </a:ext>
            </a:extLst>
          </p:cNvPr>
          <p:cNvSpPr>
            <a:spLocks noGrp="1"/>
          </p:cNvSpPr>
          <p:nvPr>
            <p:ph type="body" sz="quarter" idx="15"/>
          </p:nvPr>
        </p:nvSpPr>
        <p:spPr/>
        <p:txBody>
          <a:bodyPr/>
          <a:lstStyle/>
          <a:p>
            <a:r>
              <a:rPr lang="en-US"/>
              <a:t>Project Timeline</a:t>
            </a:r>
          </a:p>
        </p:txBody>
      </p:sp>
      <p:sp>
        <p:nvSpPr>
          <p:cNvPr id="4" name="Text Placeholder 3">
            <a:extLst>
              <a:ext uri="{FF2B5EF4-FFF2-40B4-BE49-F238E27FC236}">
                <a16:creationId xmlns:a16="http://schemas.microsoft.com/office/drawing/2014/main" id="{C834166A-C7AF-E700-D4EB-133280CEC53C}"/>
              </a:ext>
            </a:extLst>
          </p:cNvPr>
          <p:cNvSpPr>
            <a:spLocks noGrp="1"/>
          </p:cNvSpPr>
          <p:nvPr>
            <p:ph type="body" sz="quarter" idx="17"/>
          </p:nvPr>
        </p:nvSpPr>
        <p:spPr/>
        <p:txBody>
          <a:bodyPr/>
          <a:lstStyle/>
          <a:p>
            <a:r>
              <a:rPr lang="en-US"/>
              <a:t>*This project has received Rebuilding American Infrastructure with Sustainability and Equity (RAISE) funding </a:t>
            </a:r>
          </a:p>
        </p:txBody>
      </p:sp>
      <p:sp>
        <p:nvSpPr>
          <p:cNvPr id="34" name="Arc 33">
            <a:extLst>
              <a:ext uri="{FF2B5EF4-FFF2-40B4-BE49-F238E27FC236}">
                <a16:creationId xmlns:a16="http://schemas.microsoft.com/office/drawing/2014/main" id="{64A9A47B-F6EB-CA8B-5F1F-CB27B3A5BF19}"/>
              </a:ext>
            </a:extLst>
          </p:cNvPr>
          <p:cNvSpPr/>
          <p:nvPr/>
        </p:nvSpPr>
        <p:spPr>
          <a:xfrm rot="19108387">
            <a:off x="2753206" y="2103786"/>
            <a:ext cx="1064651" cy="995133"/>
          </a:xfrm>
          <a:prstGeom prst="arc">
            <a:avLst/>
          </a:prstGeom>
          <a:ln w="28575">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Arc 34">
            <a:extLst>
              <a:ext uri="{FF2B5EF4-FFF2-40B4-BE49-F238E27FC236}">
                <a16:creationId xmlns:a16="http://schemas.microsoft.com/office/drawing/2014/main" id="{AEE70C15-D2BD-4583-A74A-39FFBC4A4555}"/>
              </a:ext>
            </a:extLst>
          </p:cNvPr>
          <p:cNvSpPr/>
          <p:nvPr/>
        </p:nvSpPr>
        <p:spPr>
          <a:xfrm rot="19108387">
            <a:off x="8026451" y="1965239"/>
            <a:ext cx="1157720" cy="1212015"/>
          </a:xfrm>
          <a:prstGeom prst="arc">
            <a:avLst/>
          </a:prstGeom>
          <a:ln w="28575">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6" name="Arc 35">
            <a:extLst>
              <a:ext uri="{FF2B5EF4-FFF2-40B4-BE49-F238E27FC236}">
                <a16:creationId xmlns:a16="http://schemas.microsoft.com/office/drawing/2014/main" id="{882D7240-5DA5-CF9C-7A91-C192305C1170}"/>
              </a:ext>
            </a:extLst>
          </p:cNvPr>
          <p:cNvSpPr/>
          <p:nvPr/>
        </p:nvSpPr>
        <p:spPr>
          <a:xfrm rot="19108387">
            <a:off x="5278328" y="2043568"/>
            <a:ext cx="1136481" cy="1130479"/>
          </a:xfrm>
          <a:prstGeom prst="arc">
            <a:avLst/>
          </a:prstGeom>
          <a:ln w="28575">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37" name="Group 36">
            <a:extLst>
              <a:ext uri="{FF2B5EF4-FFF2-40B4-BE49-F238E27FC236}">
                <a16:creationId xmlns:a16="http://schemas.microsoft.com/office/drawing/2014/main" id="{55E70320-975E-1148-6E68-84FA4A6744CF}"/>
              </a:ext>
            </a:extLst>
          </p:cNvPr>
          <p:cNvGrpSpPr/>
          <p:nvPr/>
        </p:nvGrpSpPr>
        <p:grpSpPr>
          <a:xfrm>
            <a:off x="9118957" y="1831344"/>
            <a:ext cx="1709892" cy="2717818"/>
            <a:chOff x="10723418" y="3693848"/>
            <a:chExt cx="1238596" cy="1968708"/>
          </a:xfrm>
        </p:grpSpPr>
        <p:grpSp>
          <p:nvGrpSpPr>
            <p:cNvPr id="38" name="Group 37">
              <a:extLst>
                <a:ext uri="{FF2B5EF4-FFF2-40B4-BE49-F238E27FC236}">
                  <a16:creationId xmlns:a16="http://schemas.microsoft.com/office/drawing/2014/main" id="{4D3258D0-3D80-BC16-4415-3F0801E0DE52}"/>
                </a:ext>
              </a:extLst>
            </p:cNvPr>
            <p:cNvGrpSpPr/>
            <p:nvPr/>
          </p:nvGrpSpPr>
          <p:grpSpPr>
            <a:xfrm>
              <a:off x="11029456" y="4208539"/>
              <a:ext cx="626520" cy="626520"/>
              <a:chOff x="1119863" y="2085174"/>
              <a:chExt cx="1051133" cy="1051133"/>
            </a:xfrm>
          </p:grpSpPr>
          <p:sp>
            <p:nvSpPr>
              <p:cNvPr id="41" name="Oval 40">
                <a:extLst>
                  <a:ext uri="{FF2B5EF4-FFF2-40B4-BE49-F238E27FC236}">
                    <a16:creationId xmlns:a16="http://schemas.microsoft.com/office/drawing/2014/main" id="{9A30A430-D7B1-A4A4-121F-0244C6A4D123}"/>
                  </a:ext>
                </a:extLst>
              </p:cNvPr>
              <p:cNvSpPr/>
              <p:nvPr/>
            </p:nvSpPr>
            <p:spPr>
              <a:xfrm>
                <a:off x="1119863" y="2085174"/>
                <a:ext cx="1051133" cy="1051133"/>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Graphic 41" descr="Excavator with solid fill">
                <a:extLst>
                  <a:ext uri="{FF2B5EF4-FFF2-40B4-BE49-F238E27FC236}">
                    <a16:creationId xmlns:a16="http://schemas.microsoft.com/office/drawing/2014/main" id="{C70BE961-514D-FBC2-6811-5E74FFC43D9E}"/>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243777" y="2209088"/>
                <a:ext cx="803305" cy="803305"/>
              </a:xfrm>
              <a:prstGeom prst="rect">
                <a:avLst/>
              </a:prstGeom>
            </p:spPr>
          </p:pic>
        </p:grpSp>
        <p:sp>
          <p:nvSpPr>
            <p:cNvPr id="39" name="Rectangle: Rounded Corners 38">
              <a:extLst>
                <a:ext uri="{FF2B5EF4-FFF2-40B4-BE49-F238E27FC236}">
                  <a16:creationId xmlns:a16="http://schemas.microsoft.com/office/drawing/2014/main" id="{1F71C105-3DD2-BC6B-C4B7-567271E9863A}"/>
                </a:ext>
              </a:extLst>
            </p:cNvPr>
            <p:cNvSpPr/>
            <p:nvPr/>
          </p:nvSpPr>
          <p:spPr>
            <a:xfrm>
              <a:off x="10723418" y="4969489"/>
              <a:ext cx="1238596" cy="693067"/>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solidFill>
                </a:rPr>
                <a:t>Construction</a:t>
              </a:r>
            </a:p>
          </p:txBody>
        </p:sp>
        <p:sp>
          <p:nvSpPr>
            <p:cNvPr id="40" name="TextBox 39">
              <a:extLst>
                <a:ext uri="{FF2B5EF4-FFF2-40B4-BE49-F238E27FC236}">
                  <a16:creationId xmlns:a16="http://schemas.microsoft.com/office/drawing/2014/main" id="{275FC97F-C769-5AFB-B692-A1CECB16EB1C}"/>
                </a:ext>
              </a:extLst>
            </p:cNvPr>
            <p:cNvSpPr txBox="1"/>
            <p:nvPr/>
          </p:nvSpPr>
          <p:spPr>
            <a:xfrm>
              <a:off x="10866417" y="3693848"/>
              <a:ext cx="973355" cy="289828"/>
            </a:xfrm>
            <a:prstGeom prst="rect">
              <a:avLst/>
            </a:prstGeom>
            <a:noFill/>
          </p:spPr>
          <p:txBody>
            <a:bodyPr wrap="square" rtlCol="0">
              <a:spAutoFit/>
            </a:bodyPr>
            <a:lstStyle/>
            <a:p>
              <a:pPr algn="ctr"/>
              <a:r>
                <a:rPr lang="en-US" sz="2000" b="1"/>
                <a:t>2027+</a:t>
              </a:r>
            </a:p>
          </p:txBody>
        </p:sp>
      </p:grpSp>
      <p:grpSp>
        <p:nvGrpSpPr>
          <p:cNvPr id="43" name="Group 42">
            <a:extLst>
              <a:ext uri="{FF2B5EF4-FFF2-40B4-BE49-F238E27FC236}">
                <a16:creationId xmlns:a16="http://schemas.microsoft.com/office/drawing/2014/main" id="{78F96A45-2AB1-492E-9B4C-48D0C39DF1E9}"/>
              </a:ext>
            </a:extLst>
          </p:cNvPr>
          <p:cNvGrpSpPr/>
          <p:nvPr/>
        </p:nvGrpSpPr>
        <p:grpSpPr>
          <a:xfrm>
            <a:off x="6263794" y="1862645"/>
            <a:ext cx="1691340" cy="2644221"/>
            <a:chOff x="9210502" y="3726150"/>
            <a:chExt cx="1238596" cy="1936406"/>
          </a:xfrm>
        </p:grpSpPr>
        <p:grpSp>
          <p:nvGrpSpPr>
            <p:cNvPr id="44" name="Group 43">
              <a:extLst>
                <a:ext uri="{FF2B5EF4-FFF2-40B4-BE49-F238E27FC236}">
                  <a16:creationId xmlns:a16="http://schemas.microsoft.com/office/drawing/2014/main" id="{FD010016-FC70-99C0-638F-E844686D7860}"/>
                </a:ext>
              </a:extLst>
            </p:cNvPr>
            <p:cNvGrpSpPr/>
            <p:nvPr/>
          </p:nvGrpSpPr>
          <p:grpSpPr>
            <a:xfrm>
              <a:off x="9516540" y="4208539"/>
              <a:ext cx="626520" cy="626520"/>
              <a:chOff x="948583" y="2085174"/>
              <a:chExt cx="1051133" cy="1051133"/>
            </a:xfrm>
          </p:grpSpPr>
          <p:sp>
            <p:nvSpPr>
              <p:cNvPr id="47" name="Oval 46">
                <a:extLst>
                  <a:ext uri="{FF2B5EF4-FFF2-40B4-BE49-F238E27FC236}">
                    <a16:creationId xmlns:a16="http://schemas.microsoft.com/office/drawing/2014/main" id="{F9E399A2-A3EA-B923-1FC0-562D397BD9E6}"/>
                  </a:ext>
                </a:extLst>
              </p:cNvPr>
              <p:cNvSpPr/>
              <p:nvPr/>
            </p:nvSpPr>
            <p:spPr>
              <a:xfrm>
                <a:off x="948583" y="2085174"/>
                <a:ext cx="1051133" cy="1051133"/>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Graphic 47" descr="Inbox Check with solid fill">
                <a:extLst>
                  <a:ext uri="{FF2B5EF4-FFF2-40B4-BE49-F238E27FC236}">
                    <a16:creationId xmlns:a16="http://schemas.microsoft.com/office/drawing/2014/main" id="{E525D9D9-6538-B930-FFE3-CAA12123034C}"/>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072497" y="2209088"/>
                <a:ext cx="803305" cy="803305"/>
              </a:xfrm>
              <a:prstGeom prst="rect">
                <a:avLst/>
              </a:prstGeom>
            </p:spPr>
          </p:pic>
        </p:grpSp>
        <p:sp>
          <p:nvSpPr>
            <p:cNvPr id="45" name="TextBox 44">
              <a:extLst>
                <a:ext uri="{FF2B5EF4-FFF2-40B4-BE49-F238E27FC236}">
                  <a16:creationId xmlns:a16="http://schemas.microsoft.com/office/drawing/2014/main" id="{811E4060-D354-D56A-3951-F9FE4D752D1F}"/>
                </a:ext>
              </a:extLst>
            </p:cNvPr>
            <p:cNvSpPr txBox="1"/>
            <p:nvPr/>
          </p:nvSpPr>
          <p:spPr>
            <a:xfrm>
              <a:off x="9403946" y="3726150"/>
              <a:ext cx="858675" cy="293007"/>
            </a:xfrm>
            <a:prstGeom prst="rect">
              <a:avLst/>
            </a:prstGeom>
            <a:noFill/>
          </p:spPr>
          <p:txBody>
            <a:bodyPr wrap="square" rtlCol="0">
              <a:spAutoFit/>
            </a:bodyPr>
            <a:lstStyle/>
            <a:p>
              <a:pPr algn="ctr"/>
              <a:r>
                <a:rPr lang="en-US" sz="2000" b="1"/>
                <a:t>2025-27</a:t>
              </a:r>
            </a:p>
          </p:txBody>
        </p:sp>
        <p:sp>
          <p:nvSpPr>
            <p:cNvPr id="46" name="Rectangle: Rounded Corners 45">
              <a:extLst>
                <a:ext uri="{FF2B5EF4-FFF2-40B4-BE49-F238E27FC236}">
                  <a16:creationId xmlns:a16="http://schemas.microsoft.com/office/drawing/2014/main" id="{6FCD02C2-8275-C348-A01A-06E52A5A2CFD}"/>
                </a:ext>
              </a:extLst>
            </p:cNvPr>
            <p:cNvSpPr/>
            <p:nvPr/>
          </p:nvSpPr>
          <p:spPr>
            <a:xfrm>
              <a:off x="9210502" y="4969489"/>
              <a:ext cx="1238596" cy="693067"/>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solidFill>
                </a:rPr>
                <a:t>Final Design</a:t>
              </a:r>
            </a:p>
          </p:txBody>
        </p:sp>
      </p:grpSp>
      <p:grpSp>
        <p:nvGrpSpPr>
          <p:cNvPr id="49" name="Group 48">
            <a:extLst>
              <a:ext uri="{FF2B5EF4-FFF2-40B4-BE49-F238E27FC236}">
                <a16:creationId xmlns:a16="http://schemas.microsoft.com/office/drawing/2014/main" id="{FF98C3B7-91FF-929A-837E-BFD8994F34A1}"/>
              </a:ext>
            </a:extLst>
          </p:cNvPr>
          <p:cNvGrpSpPr/>
          <p:nvPr/>
        </p:nvGrpSpPr>
        <p:grpSpPr>
          <a:xfrm>
            <a:off x="3630433" y="1853985"/>
            <a:ext cx="1709892" cy="2673225"/>
            <a:chOff x="7473142" y="3726150"/>
            <a:chExt cx="1238596" cy="1936406"/>
          </a:xfrm>
        </p:grpSpPr>
        <p:grpSp>
          <p:nvGrpSpPr>
            <p:cNvPr id="50" name="Group 49">
              <a:extLst>
                <a:ext uri="{FF2B5EF4-FFF2-40B4-BE49-F238E27FC236}">
                  <a16:creationId xmlns:a16="http://schemas.microsoft.com/office/drawing/2014/main" id="{F0D59B49-93CE-D88D-61AA-05F38A35026E}"/>
                </a:ext>
              </a:extLst>
            </p:cNvPr>
            <p:cNvGrpSpPr/>
            <p:nvPr/>
          </p:nvGrpSpPr>
          <p:grpSpPr>
            <a:xfrm>
              <a:off x="7779180" y="4208539"/>
              <a:ext cx="626520" cy="626520"/>
              <a:chOff x="404320" y="2085174"/>
              <a:chExt cx="1051133" cy="1051133"/>
            </a:xfrm>
          </p:grpSpPr>
          <p:sp>
            <p:nvSpPr>
              <p:cNvPr id="53" name="Oval 52">
                <a:extLst>
                  <a:ext uri="{FF2B5EF4-FFF2-40B4-BE49-F238E27FC236}">
                    <a16:creationId xmlns:a16="http://schemas.microsoft.com/office/drawing/2014/main" id="{8FBA9593-D8CF-2422-D68E-32ACD79CC28A}"/>
                  </a:ext>
                </a:extLst>
              </p:cNvPr>
              <p:cNvSpPr/>
              <p:nvPr/>
            </p:nvSpPr>
            <p:spPr>
              <a:xfrm>
                <a:off x="404320" y="2085174"/>
                <a:ext cx="1051133" cy="1051133"/>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Graphic 53" descr="Blueprint with solid fill">
                <a:extLst>
                  <a:ext uri="{FF2B5EF4-FFF2-40B4-BE49-F238E27FC236}">
                    <a16:creationId xmlns:a16="http://schemas.microsoft.com/office/drawing/2014/main" id="{18E6191D-7251-28E9-0B91-FF479C58A9AA}"/>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528234" y="2209088"/>
                <a:ext cx="803305" cy="803305"/>
              </a:xfrm>
              <a:prstGeom prst="rect">
                <a:avLst/>
              </a:prstGeom>
            </p:spPr>
          </p:pic>
        </p:grpSp>
        <p:sp>
          <p:nvSpPr>
            <p:cNvPr id="51" name="TextBox 50">
              <a:extLst>
                <a:ext uri="{FF2B5EF4-FFF2-40B4-BE49-F238E27FC236}">
                  <a16:creationId xmlns:a16="http://schemas.microsoft.com/office/drawing/2014/main" id="{C687A3CD-944D-32FD-DD4C-C1733355F983}"/>
                </a:ext>
              </a:extLst>
            </p:cNvPr>
            <p:cNvSpPr txBox="1"/>
            <p:nvPr/>
          </p:nvSpPr>
          <p:spPr>
            <a:xfrm>
              <a:off x="7576743" y="3726150"/>
              <a:ext cx="1019275" cy="289828"/>
            </a:xfrm>
            <a:prstGeom prst="rect">
              <a:avLst/>
            </a:prstGeom>
            <a:noFill/>
          </p:spPr>
          <p:txBody>
            <a:bodyPr wrap="square" rtlCol="0">
              <a:spAutoFit/>
            </a:bodyPr>
            <a:lstStyle/>
            <a:p>
              <a:pPr algn="ctr"/>
              <a:r>
                <a:rPr lang="en-US" sz="2000" b="1"/>
                <a:t>2025-27</a:t>
              </a:r>
              <a:endParaRPr lang="en-US" sz="1400" b="1"/>
            </a:p>
          </p:txBody>
        </p:sp>
        <p:sp>
          <p:nvSpPr>
            <p:cNvPr id="52" name="Rectangle: Rounded Corners 51">
              <a:extLst>
                <a:ext uri="{FF2B5EF4-FFF2-40B4-BE49-F238E27FC236}">
                  <a16:creationId xmlns:a16="http://schemas.microsoft.com/office/drawing/2014/main" id="{9622895A-D670-457B-E62D-AB14A2AF90A7}"/>
                </a:ext>
              </a:extLst>
            </p:cNvPr>
            <p:cNvSpPr/>
            <p:nvPr/>
          </p:nvSpPr>
          <p:spPr>
            <a:xfrm>
              <a:off x="7473142" y="4969489"/>
              <a:ext cx="1238596" cy="693067"/>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solidFill>
                </a:rPr>
                <a:t>Preliminary Engineering</a:t>
              </a:r>
            </a:p>
          </p:txBody>
        </p:sp>
      </p:grpSp>
      <p:grpSp>
        <p:nvGrpSpPr>
          <p:cNvPr id="55" name="Group 54">
            <a:extLst>
              <a:ext uri="{FF2B5EF4-FFF2-40B4-BE49-F238E27FC236}">
                <a16:creationId xmlns:a16="http://schemas.microsoft.com/office/drawing/2014/main" id="{46293372-0D71-A20B-1255-2351B866EB14}"/>
              </a:ext>
            </a:extLst>
          </p:cNvPr>
          <p:cNvGrpSpPr/>
          <p:nvPr/>
        </p:nvGrpSpPr>
        <p:grpSpPr>
          <a:xfrm>
            <a:off x="1216058" y="1850215"/>
            <a:ext cx="1716167" cy="2683035"/>
            <a:chOff x="5587605" y="3726150"/>
            <a:chExt cx="1238596" cy="1936406"/>
          </a:xfrm>
        </p:grpSpPr>
        <p:grpSp>
          <p:nvGrpSpPr>
            <p:cNvPr id="56" name="Group 55">
              <a:extLst>
                <a:ext uri="{FF2B5EF4-FFF2-40B4-BE49-F238E27FC236}">
                  <a16:creationId xmlns:a16="http://schemas.microsoft.com/office/drawing/2014/main" id="{972D9E04-E005-82ED-F3DB-E89A2B9E16EB}"/>
                </a:ext>
              </a:extLst>
            </p:cNvPr>
            <p:cNvGrpSpPr/>
            <p:nvPr/>
          </p:nvGrpSpPr>
          <p:grpSpPr>
            <a:xfrm>
              <a:off x="5893643" y="4208539"/>
              <a:ext cx="626520" cy="626520"/>
              <a:chOff x="-392504" y="2085176"/>
              <a:chExt cx="1051133" cy="1051133"/>
            </a:xfrm>
          </p:grpSpPr>
          <p:sp>
            <p:nvSpPr>
              <p:cNvPr id="59" name="Oval 58">
                <a:extLst>
                  <a:ext uri="{FF2B5EF4-FFF2-40B4-BE49-F238E27FC236}">
                    <a16:creationId xmlns:a16="http://schemas.microsoft.com/office/drawing/2014/main" id="{007CCC9D-B8AD-FDB0-7777-DBD6D94C529B}"/>
                  </a:ext>
                </a:extLst>
              </p:cNvPr>
              <p:cNvSpPr/>
              <p:nvPr/>
            </p:nvSpPr>
            <p:spPr>
              <a:xfrm>
                <a:off x="-392504" y="2085176"/>
                <a:ext cx="1051133" cy="1051133"/>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Graphic 59" descr="Group of women with solid fill">
                <a:extLst>
                  <a:ext uri="{FF2B5EF4-FFF2-40B4-BE49-F238E27FC236}">
                    <a16:creationId xmlns:a16="http://schemas.microsoft.com/office/drawing/2014/main" id="{A771D271-008C-6733-DC6C-98E645602E4D}"/>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268589" y="2209088"/>
                <a:ext cx="803305" cy="803305"/>
              </a:xfrm>
              <a:prstGeom prst="rect">
                <a:avLst/>
              </a:prstGeom>
            </p:spPr>
          </p:pic>
        </p:grpSp>
        <p:sp>
          <p:nvSpPr>
            <p:cNvPr id="57" name="TextBox 56">
              <a:extLst>
                <a:ext uri="{FF2B5EF4-FFF2-40B4-BE49-F238E27FC236}">
                  <a16:creationId xmlns:a16="http://schemas.microsoft.com/office/drawing/2014/main" id="{B8A4C970-FF61-62D9-2991-0272DDA67112}"/>
                </a:ext>
              </a:extLst>
            </p:cNvPr>
            <p:cNvSpPr txBox="1"/>
            <p:nvPr/>
          </p:nvSpPr>
          <p:spPr>
            <a:xfrm>
              <a:off x="5815560" y="3726150"/>
              <a:ext cx="752232" cy="288768"/>
            </a:xfrm>
            <a:prstGeom prst="rect">
              <a:avLst/>
            </a:prstGeom>
            <a:noFill/>
          </p:spPr>
          <p:txBody>
            <a:bodyPr wrap="none" rtlCol="0">
              <a:spAutoFit/>
            </a:bodyPr>
            <a:lstStyle/>
            <a:p>
              <a:pPr algn="ctr"/>
              <a:r>
                <a:rPr lang="en-US" sz="2000" b="1"/>
                <a:t>2024-26</a:t>
              </a:r>
            </a:p>
          </p:txBody>
        </p:sp>
        <p:sp>
          <p:nvSpPr>
            <p:cNvPr id="58" name="Rectangle: Rounded Corners 57">
              <a:extLst>
                <a:ext uri="{FF2B5EF4-FFF2-40B4-BE49-F238E27FC236}">
                  <a16:creationId xmlns:a16="http://schemas.microsoft.com/office/drawing/2014/main" id="{106DD652-0610-9531-AF25-E06EF17E39F3}"/>
                </a:ext>
              </a:extLst>
            </p:cNvPr>
            <p:cNvSpPr/>
            <p:nvPr/>
          </p:nvSpPr>
          <p:spPr>
            <a:xfrm>
              <a:off x="5587605" y="4969489"/>
              <a:ext cx="1238596" cy="693067"/>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solidFill>
                </a:rPr>
                <a:t>Planning and Engagement</a:t>
              </a:r>
            </a:p>
          </p:txBody>
        </p:sp>
      </p:grpSp>
    </p:spTree>
    <p:extLst>
      <p:ext uri="{BB962C8B-B14F-4D97-AF65-F5344CB8AC3E}">
        <p14:creationId xmlns:p14="http://schemas.microsoft.com/office/powerpoint/2010/main" val="36537126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AE289-C59D-77BA-A388-83A10E67C2E6}"/>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5581390-BE91-3696-B330-DA6A160BBF0B}"/>
              </a:ext>
            </a:extLst>
          </p:cNvPr>
          <p:cNvSpPr/>
          <p:nvPr/>
        </p:nvSpPr>
        <p:spPr>
          <a:xfrm>
            <a:off x="1008841" y="1150445"/>
            <a:ext cx="2195921" cy="4452897"/>
          </a:xfrm>
          <a:prstGeom prst="round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1400" b="1">
                <a:solidFill>
                  <a:schemeClr val="tx1"/>
                </a:solidFill>
              </a:rPr>
              <a:t>Current Phase</a:t>
            </a:r>
          </a:p>
        </p:txBody>
      </p:sp>
      <p:sp>
        <p:nvSpPr>
          <p:cNvPr id="2" name="Text Placeholder 1">
            <a:extLst>
              <a:ext uri="{FF2B5EF4-FFF2-40B4-BE49-F238E27FC236}">
                <a16:creationId xmlns:a16="http://schemas.microsoft.com/office/drawing/2014/main" id="{9567B159-AEAE-32B3-B5F5-28626F3C04A1}"/>
              </a:ext>
            </a:extLst>
          </p:cNvPr>
          <p:cNvSpPr>
            <a:spLocks noGrp="1"/>
          </p:cNvSpPr>
          <p:nvPr>
            <p:ph type="body" sz="quarter" idx="15"/>
          </p:nvPr>
        </p:nvSpPr>
        <p:spPr/>
        <p:txBody>
          <a:bodyPr/>
          <a:lstStyle/>
          <a:p>
            <a:r>
              <a:rPr lang="en-US"/>
              <a:t>Project Timeline</a:t>
            </a:r>
          </a:p>
        </p:txBody>
      </p:sp>
      <p:sp>
        <p:nvSpPr>
          <p:cNvPr id="4" name="Text Placeholder 3">
            <a:extLst>
              <a:ext uri="{FF2B5EF4-FFF2-40B4-BE49-F238E27FC236}">
                <a16:creationId xmlns:a16="http://schemas.microsoft.com/office/drawing/2014/main" id="{B7F49EAE-003B-1533-E27C-5BCE9A2A204E}"/>
              </a:ext>
            </a:extLst>
          </p:cNvPr>
          <p:cNvSpPr>
            <a:spLocks noGrp="1"/>
          </p:cNvSpPr>
          <p:nvPr>
            <p:ph type="body" sz="quarter" idx="17"/>
          </p:nvPr>
        </p:nvSpPr>
        <p:spPr/>
        <p:txBody>
          <a:bodyPr/>
          <a:lstStyle/>
          <a:p>
            <a:r>
              <a:rPr lang="en-US"/>
              <a:t>*This project has received Rebuilding American Infrastructure with Sustainability and Equity (RAISE) funding </a:t>
            </a:r>
          </a:p>
        </p:txBody>
      </p:sp>
      <p:sp>
        <p:nvSpPr>
          <p:cNvPr id="34" name="Arc 33">
            <a:extLst>
              <a:ext uri="{FF2B5EF4-FFF2-40B4-BE49-F238E27FC236}">
                <a16:creationId xmlns:a16="http://schemas.microsoft.com/office/drawing/2014/main" id="{4F4C7D2B-95E1-61EF-B8EC-9F8898038FAA}"/>
              </a:ext>
            </a:extLst>
          </p:cNvPr>
          <p:cNvSpPr/>
          <p:nvPr/>
        </p:nvSpPr>
        <p:spPr>
          <a:xfrm rot="19108387">
            <a:off x="2753206" y="2103786"/>
            <a:ext cx="1064651" cy="995133"/>
          </a:xfrm>
          <a:prstGeom prst="arc">
            <a:avLst/>
          </a:prstGeom>
          <a:ln w="28575">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Arc 34">
            <a:extLst>
              <a:ext uri="{FF2B5EF4-FFF2-40B4-BE49-F238E27FC236}">
                <a16:creationId xmlns:a16="http://schemas.microsoft.com/office/drawing/2014/main" id="{D31A941D-2A87-B185-EDBA-26DCEABA3ED3}"/>
              </a:ext>
            </a:extLst>
          </p:cNvPr>
          <p:cNvSpPr/>
          <p:nvPr/>
        </p:nvSpPr>
        <p:spPr>
          <a:xfrm rot="19108387">
            <a:off x="8026451" y="1965239"/>
            <a:ext cx="1157720" cy="1212015"/>
          </a:xfrm>
          <a:prstGeom prst="arc">
            <a:avLst/>
          </a:prstGeom>
          <a:ln w="28575">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6" name="Arc 35">
            <a:extLst>
              <a:ext uri="{FF2B5EF4-FFF2-40B4-BE49-F238E27FC236}">
                <a16:creationId xmlns:a16="http://schemas.microsoft.com/office/drawing/2014/main" id="{B47D8A60-90DB-EF0C-D673-FC5015C76AF1}"/>
              </a:ext>
            </a:extLst>
          </p:cNvPr>
          <p:cNvSpPr/>
          <p:nvPr/>
        </p:nvSpPr>
        <p:spPr>
          <a:xfrm rot="19108387">
            <a:off x="5278328" y="2043568"/>
            <a:ext cx="1136481" cy="1130479"/>
          </a:xfrm>
          <a:prstGeom prst="arc">
            <a:avLst/>
          </a:prstGeom>
          <a:ln w="28575">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37" name="Group 36">
            <a:extLst>
              <a:ext uri="{FF2B5EF4-FFF2-40B4-BE49-F238E27FC236}">
                <a16:creationId xmlns:a16="http://schemas.microsoft.com/office/drawing/2014/main" id="{50BC7EE6-C000-6A21-ED9E-B1E7E28894B6}"/>
              </a:ext>
            </a:extLst>
          </p:cNvPr>
          <p:cNvGrpSpPr/>
          <p:nvPr/>
        </p:nvGrpSpPr>
        <p:grpSpPr>
          <a:xfrm>
            <a:off x="9118957" y="1831344"/>
            <a:ext cx="1709892" cy="2717818"/>
            <a:chOff x="10723418" y="3693848"/>
            <a:chExt cx="1238596" cy="1968708"/>
          </a:xfrm>
        </p:grpSpPr>
        <p:grpSp>
          <p:nvGrpSpPr>
            <p:cNvPr id="38" name="Group 37">
              <a:extLst>
                <a:ext uri="{FF2B5EF4-FFF2-40B4-BE49-F238E27FC236}">
                  <a16:creationId xmlns:a16="http://schemas.microsoft.com/office/drawing/2014/main" id="{3636F065-F959-6697-AF8D-3F9AD4C0ED5A}"/>
                </a:ext>
              </a:extLst>
            </p:cNvPr>
            <p:cNvGrpSpPr/>
            <p:nvPr/>
          </p:nvGrpSpPr>
          <p:grpSpPr>
            <a:xfrm>
              <a:off x="11029456" y="4208539"/>
              <a:ext cx="626520" cy="626520"/>
              <a:chOff x="1119863" y="2085174"/>
              <a:chExt cx="1051133" cy="1051133"/>
            </a:xfrm>
          </p:grpSpPr>
          <p:sp>
            <p:nvSpPr>
              <p:cNvPr id="41" name="Oval 40">
                <a:extLst>
                  <a:ext uri="{FF2B5EF4-FFF2-40B4-BE49-F238E27FC236}">
                    <a16:creationId xmlns:a16="http://schemas.microsoft.com/office/drawing/2014/main" id="{82F5C030-B8B1-7362-6A9F-B39DF161463F}"/>
                  </a:ext>
                </a:extLst>
              </p:cNvPr>
              <p:cNvSpPr/>
              <p:nvPr/>
            </p:nvSpPr>
            <p:spPr>
              <a:xfrm>
                <a:off x="1119863" y="2085174"/>
                <a:ext cx="1051133" cy="1051133"/>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Graphic 41" descr="Excavator with solid fill">
                <a:extLst>
                  <a:ext uri="{FF2B5EF4-FFF2-40B4-BE49-F238E27FC236}">
                    <a16:creationId xmlns:a16="http://schemas.microsoft.com/office/drawing/2014/main" id="{27698157-740B-7E23-7052-F6ED374DCD98}"/>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243777" y="2209088"/>
                <a:ext cx="803305" cy="803305"/>
              </a:xfrm>
              <a:prstGeom prst="rect">
                <a:avLst/>
              </a:prstGeom>
            </p:spPr>
          </p:pic>
        </p:grpSp>
        <p:sp>
          <p:nvSpPr>
            <p:cNvPr id="39" name="Rectangle: Rounded Corners 38">
              <a:extLst>
                <a:ext uri="{FF2B5EF4-FFF2-40B4-BE49-F238E27FC236}">
                  <a16:creationId xmlns:a16="http://schemas.microsoft.com/office/drawing/2014/main" id="{536F86E1-4CE5-11FB-E4FC-3DA27A2C2C6F}"/>
                </a:ext>
              </a:extLst>
            </p:cNvPr>
            <p:cNvSpPr/>
            <p:nvPr/>
          </p:nvSpPr>
          <p:spPr>
            <a:xfrm>
              <a:off x="10723418" y="4969489"/>
              <a:ext cx="1238596" cy="693067"/>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solidFill>
                </a:rPr>
                <a:t>Construction</a:t>
              </a:r>
            </a:p>
          </p:txBody>
        </p:sp>
        <p:sp>
          <p:nvSpPr>
            <p:cNvPr id="40" name="TextBox 39">
              <a:extLst>
                <a:ext uri="{FF2B5EF4-FFF2-40B4-BE49-F238E27FC236}">
                  <a16:creationId xmlns:a16="http://schemas.microsoft.com/office/drawing/2014/main" id="{95512385-B226-A3A9-F5A8-76097FED23BB}"/>
                </a:ext>
              </a:extLst>
            </p:cNvPr>
            <p:cNvSpPr txBox="1"/>
            <p:nvPr/>
          </p:nvSpPr>
          <p:spPr>
            <a:xfrm>
              <a:off x="10866417" y="3693848"/>
              <a:ext cx="973355" cy="289828"/>
            </a:xfrm>
            <a:prstGeom prst="rect">
              <a:avLst/>
            </a:prstGeom>
            <a:noFill/>
          </p:spPr>
          <p:txBody>
            <a:bodyPr wrap="square" rtlCol="0">
              <a:spAutoFit/>
            </a:bodyPr>
            <a:lstStyle/>
            <a:p>
              <a:pPr algn="ctr"/>
              <a:r>
                <a:rPr lang="en-US" sz="2000" b="1"/>
                <a:t>2027+</a:t>
              </a:r>
            </a:p>
          </p:txBody>
        </p:sp>
      </p:grpSp>
      <p:grpSp>
        <p:nvGrpSpPr>
          <p:cNvPr id="43" name="Group 42">
            <a:extLst>
              <a:ext uri="{FF2B5EF4-FFF2-40B4-BE49-F238E27FC236}">
                <a16:creationId xmlns:a16="http://schemas.microsoft.com/office/drawing/2014/main" id="{23571D27-1CD6-1AE9-F4A8-F5E51788BE60}"/>
              </a:ext>
            </a:extLst>
          </p:cNvPr>
          <p:cNvGrpSpPr/>
          <p:nvPr/>
        </p:nvGrpSpPr>
        <p:grpSpPr>
          <a:xfrm>
            <a:off x="6263794" y="1862645"/>
            <a:ext cx="1691340" cy="2644221"/>
            <a:chOff x="9210502" y="3726150"/>
            <a:chExt cx="1238596" cy="1936406"/>
          </a:xfrm>
        </p:grpSpPr>
        <p:grpSp>
          <p:nvGrpSpPr>
            <p:cNvPr id="44" name="Group 43">
              <a:extLst>
                <a:ext uri="{FF2B5EF4-FFF2-40B4-BE49-F238E27FC236}">
                  <a16:creationId xmlns:a16="http://schemas.microsoft.com/office/drawing/2014/main" id="{BE7C4381-3F69-32A8-77B7-85B305E48528}"/>
                </a:ext>
              </a:extLst>
            </p:cNvPr>
            <p:cNvGrpSpPr/>
            <p:nvPr/>
          </p:nvGrpSpPr>
          <p:grpSpPr>
            <a:xfrm>
              <a:off x="9516540" y="4208539"/>
              <a:ext cx="626520" cy="626520"/>
              <a:chOff x="948583" y="2085174"/>
              <a:chExt cx="1051133" cy="1051133"/>
            </a:xfrm>
          </p:grpSpPr>
          <p:sp>
            <p:nvSpPr>
              <p:cNvPr id="47" name="Oval 46">
                <a:extLst>
                  <a:ext uri="{FF2B5EF4-FFF2-40B4-BE49-F238E27FC236}">
                    <a16:creationId xmlns:a16="http://schemas.microsoft.com/office/drawing/2014/main" id="{EDA25BAB-2273-A671-4E1C-A016CD4C22CA}"/>
                  </a:ext>
                </a:extLst>
              </p:cNvPr>
              <p:cNvSpPr/>
              <p:nvPr/>
            </p:nvSpPr>
            <p:spPr>
              <a:xfrm>
                <a:off x="948583" y="2085174"/>
                <a:ext cx="1051133" cy="1051133"/>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Graphic 47" descr="Inbox Check with solid fill">
                <a:extLst>
                  <a:ext uri="{FF2B5EF4-FFF2-40B4-BE49-F238E27FC236}">
                    <a16:creationId xmlns:a16="http://schemas.microsoft.com/office/drawing/2014/main" id="{28D01A5C-29D2-1528-F22A-879AC3B4D36A}"/>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072497" y="2209088"/>
                <a:ext cx="803305" cy="803305"/>
              </a:xfrm>
              <a:prstGeom prst="rect">
                <a:avLst/>
              </a:prstGeom>
            </p:spPr>
          </p:pic>
        </p:grpSp>
        <p:sp>
          <p:nvSpPr>
            <p:cNvPr id="45" name="TextBox 44">
              <a:extLst>
                <a:ext uri="{FF2B5EF4-FFF2-40B4-BE49-F238E27FC236}">
                  <a16:creationId xmlns:a16="http://schemas.microsoft.com/office/drawing/2014/main" id="{22077444-4E63-2742-2D21-67E3F7BA1E93}"/>
                </a:ext>
              </a:extLst>
            </p:cNvPr>
            <p:cNvSpPr txBox="1"/>
            <p:nvPr/>
          </p:nvSpPr>
          <p:spPr>
            <a:xfrm>
              <a:off x="9403946" y="3726150"/>
              <a:ext cx="858675" cy="293007"/>
            </a:xfrm>
            <a:prstGeom prst="rect">
              <a:avLst/>
            </a:prstGeom>
            <a:noFill/>
          </p:spPr>
          <p:txBody>
            <a:bodyPr wrap="square" rtlCol="0">
              <a:spAutoFit/>
            </a:bodyPr>
            <a:lstStyle/>
            <a:p>
              <a:pPr algn="ctr"/>
              <a:r>
                <a:rPr lang="en-US" sz="2000" b="1"/>
                <a:t>2025-27</a:t>
              </a:r>
            </a:p>
          </p:txBody>
        </p:sp>
        <p:sp>
          <p:nvSpPr>
            <p:cNvPr id="46" name="Rectangle: Rounded Corners 45">
              <a:extLst>
                <a:ext uri="{FF2B5EF4-FFF2-40B4-BE49-F238E27FC236}">
                  <a16:creationId xmlns:a16="http://schemas.microsoft.com/office/drawing/2014/main" id="{B71C1CF9-6F80-E464-539C-E8C2803D4314}"/>
                </a:ext>
              </a:extLst>
            </p:cNvPr>
            <p:cNvSpPr/>
            <p:nvPr/>
          </p:nvSpPr>
          <p:spPr>
            <a:xfrm>
              <a:off x="9210502" y="4969489"/>
              <a:ext cx="1238596" cy="693067"/>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solidFill>
                </a:rPr>
                <a:t>Final Design</a:t>
              </a:r>
            </a:p>
          </p:txBody>
        </p:sp>
      </p:grpSp>
      <p:grpSp>
        <p:nvGrpSpPr>
          <p:cNvPr id="49" name="Group 48">
            <a:extLst>
              <a:ext uri="{FF2B5EF4-FFF2-40B4-BE49-F238E27FC236}">
                <a16:creationId xmlns:a16="http://schemas.microsoft.com/office/drawing/2014/main" id="{40B630CA-3336-EDAA-073A-CAD7BDCA8642}"/>
              </a:ext>
            </a:extLst>
          </p:cNvPr>
          <p:cNvGrpSpPr/>
          <p:nvPr/>
        </p:nvGrpSpPr>
        <p:grpSpPr>
          <a:xfrm>
            <a:off x="3630433" y="1853985"/>
            <a:ext cx="1709892" cy="2673225"/>
            <a:chOff x="7473142" y="3726150"/>
            <a:chExt cx="1238596" cy="1936406"/>
          </a:xfrm>
        </p:grpSpPr>
        <p:grpSp>
          <p:nvGrpSpPr>
            <p:cNvPr id="50" name="Group 49">
              <a:extLst>
                <a:ext uri="{FF2B5EF4-FFF2-40B4-BE49-F238E27FC236}">
                  <a16:creationId xmlns:a16="http://schemas.microsoft.com/office/drawing/2014/main" id="{45AA7E6A-FF06-F0D7-1A8A-7065B6811874}"/>
                </a:ext>
              </a:extLst>
            </p:cNvPr>
            <p:cNvGrpSpPr/>
            <p:nvPr/>
          </p:nvGrpSpPr>
          <p:grpSpPr>
            <a:xfrm>
              <a:off x="7779180" y="4208539"/>
              <a:ext cx="626520" cy="626520"/>
              <a:chOff x="404320" y="2085174"/>
              <a:chExt cx="1051133" cy="1051133"/>
            </a:xfrm>
          </p:grpSpPr>
          <p:sp>
            <p:nvSpPr>
              <p:cNvPr id="53" name="Oval 52">
                <a:extLst>
                  <a:ext uri="{FF2B5EF4-FFF2-40B4-BE49-F238E27FC236}">
                    <a16:creationId xmlns:a16="http://schemas.microsoft.com/office/drawing/2014/main" id="{3666F433-4A67-DE3C-3CB6-282BF8170FF6}"/>
                  </a:ext>
                </a:extLst>
              </p:cNvPr>
              <p:cNvSpPr/>
              <p:nvPr/>
            </p:nvSpPr>
            <p:spPr>
              <a:xfrm>
                <a:off x="404320" y="2085174"/>
                <a:ext cx="1051133" cy="1051133"/>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Graphic 53" descr="Blueprint with solid fill">
                <a:extLst>
                  <a:ext uri="{FF2B5EF4-FFF2-40B4-BE49-F238E27FC236}">
                    <a16:creationId xmlns:a16="http://schemas.microsoft.com/office/drawing/2014/main" id="{59221A98-E4D4-C54B-E613-ACD65D68C089}"/>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528234" y="2209088"/>
                <a:ext cx="803305" cy="803305"/>
              </a:xfrm>
              <a:prstGeom prst="rect">
                <a:avLst/>
              </a:prstGeom>
            </p:spPr>
          </p:pic>
        </p:grpSp>
        <p:sp>
          <p:nvSpPr>
            <p:cNvPr id="51" name="TextBox 50">
              <a:extLst>
                <a:ext uri="{FF2B5EF4-FFF2-40B4-BE49-F238E27FC236}">
                  <a16:creationId xmlns:a16="http://schemas.microsoft.com/office/drawing/2014/main" id="{DAD19034-699B-E66B-E7B6-B5FA6CDE7544}"/>
                </a:ext>
              </a:extLst>
            </p:cNvPr>
            <p:cNvSpPr txBox="1"/>
            <p:nvPr/>
          </p:nvSpPr>
          <p:spPr>
            <a:xfrm>
              <a:off x="7576743" y="3726150"/>
              <a:ext cx="1019275" cy="289828"/>
            </a:xfrm>
            <a:prstGeom prst="rect">
              <a:avLst/>
            </a:prstGeom>
            <a:noFill/>
          </p:spPr>
          <p:txBody>
            <a:bodyPr wrap="square" rtlCol="0">
              <a:spAutoFit/>
            </a:bodyPr>
            <a:lstStyle/>
            <a:p>
              <a:pPr algn="ctr"/>
              <a:r>
                <a:rPr lang="en-US" sz="2000" b="1"/>
                <a:t>2025-27</a:t>
              </a:r>
              <a:endParaRPr lang="en-US" sz="1400" b="1"/>
            </a:p>
          </p:txBody>
        </p:sp>
        <p:sp>
          <p:nvSpPr>
            <p:cNvPr id="52" name="Rectangle: Rounded Corners 51">
              <a:extLst>
                <a:ext uri="{FF2B5EF4-FFF2-40B4-BE49-F238E27FC236}">
                  <a16:creationId xmlns:a16="http://schemas.microsoft.com/office/drawing/2014/main" id="{8CDA5C9C-72EA-9FA9-89CB-FCC49DB0016B}"/>
                </a:ext>
              </a:extLst>
            </p:cNvPr>
            <p:cNvSpPr/>
            <p:nvPr/>
          </p:nvSpPr>
          <p:spPr>
            <a:xfrm>
              <a:off x="7473142" y="4969489"/>
              <a:ext cx="1238596" cy="693067"/>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solidFill>
                </a:rPr>
                <a:t>Preliminary Engineering</a:t>
              </a:r>
            </a:p>
          </p:txBody>
        </p:sp>
      </p:grpSp>
      <p:grpSp>
        <p:nvGrpSpPr>
          <p:cNvPr id="55" name="Group 54">
            <a:extLst>
              <a:ext uri="{FF2B5EF4-FFF2-40B4-BE49-F238E27FC236}">
                <a16:creationId xmlns:a16="http://schemas.microsoft.com/office/drawing/2014/main" id="{43A97FB0-2E44-1A67-E294-D8DC4AC105A9}"/>
              </a:ext>
            </a:extLst>
          </p:cNvPr>
          <p:cNvGrpSpPr/>
          <p:nvPr/>
        </p:nvGrpSpPr>
        <p:grpSpPr>
          <a:xfrm>
            <a:off x="1216058" y="1850215"/>
            <a:ext cx="1716167" cy="2683035"/>
            <a:chOff x="5587605" y="3726150"/>
            <a:chExt cx="1238596" cy="1936406"/>
          </a:xfrm>
        </p:grpSpPr>
        <p:grpSp>
          <p:nvGrpSpPr>
            <p:cNvPr id="56" name="Group 55">
              <a:extLst>
                <a:ext uri="{FF2B5EF4-FFF2-40B4-BE49-F238E27FC236}">
                  <a16:creationId xmlns:a16="http://schemas.microsoft.com/office/drawing/2014/main" id="{CEC1272C-96FE-1570-3EB2-7ED5CB8C0D03}"/>
                </a:ext>
              </a:extLst>
            </p:cNvPr>
            <p:cNvGrpSpPr/>
            <p:nvPr/>
          </p:nvGrpSpPr>
          <p:grpSpPr>
            <a:xfrm>
              <a:off x="5893643" y="4208539"/>
              <a:ext cx="626520" cy="626520"/>
              <a:chOff x="-392504" y="2085176"/>
              <a:chExt cx="1051133" cy="1051133"/>
            </a:xfrm>
          </p:grpSpPr>
          <p:sp>
            <p:nvSpPr>
              <p:cNvPr id="59" name="Oval 58">
                <a:extLst>
                  <a:ext uri="{FF2B5EF4-FFF2-40B4-BE49-F238E27FC236}">
                    <a16:creationId xmlns:a16="http://schemas.microsoft.com/office/drawing/2014/main" id="{B3EFA825-AB4E-F23B-A5DC-4FB7C5FB1F89}"/>
                  </a:ext>
                </a:extLst>
              </p:cNvPr>
              <p:cNvSpPr/>
              <p:nvPr/>
            </p:nvSpPr>
            <p:spPr>
              <a:xfrm>
                <a:off x="-392504" y="2085176"/>
                <a:ext cx="1051133" cy="1051133"/>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Graphic 59" descr="Group of women with solid fill">
                <a:extLst>
                  <a:ext uri="{FF2B5EF4-FFF2-40B4-BE49-F238E27FC236}">
                    <a16:creationId xmlns:a16="http://schemas.microsoft.com/office/drawing/2014/main" id="{CFA66664-1813-1A6F-711F-7A9E3C8CABE4}"/>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268589" y="2209088"/>
                <a:ext cx="803305" cy="803305"/>
              </a:xfrm>
              <a:prstGeom prst="rect">
                <a:avLst/>
              </a:prstGeom>
            </p:spPr>
          </p:pic>
        </p:grpSp>
        <p:sp>
          <p:nvSpPr>
            <p:cNvPr id="57" name="TextBox 56">
              <a:extLst>
                <a:ext uri="{FF2B5EF4-FFF2-40B4-BE49-F238E27FC236}">
                  <a16:creationId xmlns:a16="http://schemas.microsoft.com/office/drawing/2014/main" id="{C9578BE9-4E9F-EF6F-74F1-730688BF7A8E}"/>
                </a:ext>
              </a:extLst>
            </p:cNvPr>
            <p:cNvSpPr txBox="1"/>
            <p:nvPr/>
          </p:nvSpPr>
          <p:spPr>
            <a:xfrm>
              <a:off x="5815560" y="3726150"/>
              <a:ext cx="752232" cy="288768"/>
            </a:xfrm>
            <a:prstGeom prst="rect">
              <a:avLst/>
            </a:prstGeom>
            <a:noFill/>
          </p:spPr>
          <p:txBody>
            <a:bodyPr wrap="none" rtlCol="0">
              <a:spAutoFit/>
            </a:bodyPr>
            <a:lstStyle/>
            <a:p>
              <a:pPr algn="ctr"/>
              <a:r>
                <a:rPr lang="en-US" sz="2000" b="1"/>
                <a:t>2024-26</a:t>
              </a:r>
            </a:p>
          </p:txBody>
        </p:sp>
        <p:sp>
          <p:nvSpPr>
            <p:cNvPr id="58" name="Rectangle: Rounded Corners 57">
              <a:extLst>
                <a:ext uri="{FF2B5EF4-FFF2-40B4-BE49-F238E27FC236}">
                  <a16:creationId xmlns:a16="http://schemas.microsoft.com/office/drawing/2014/main" id="{88B774FD-948D-6BB2-A233-760FCDF87CEE}"/>
                </a:ext>
              </a:extLst>
            </p:cNvPr>
            <p:cNvSpPr/>
            <p:nvPr/>
          </p:nvSpPr>
          <p:spPr>
            <a:xfrm>
              <a:off x="5587605" y="4969489"/>
              <a:ext cx="1238596" cy="693067"/>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solidFill>
                </a:rPr>
                <a:t>Planning and Engagement</a:t>
              </a:r>
            </a:p>
          </p:txBody>
        </p:sp>
      </p:grpSp>
    </p:spTree>
    <p:extLst>
      <p:ext uri="{BB962C8B-B14F-4D97-AF65-F5344CB8AC3E}">
        <p14:creationId xmlns:p14="http://schemas.microsoft.com/office/powerpoint/2010/main" val="18870999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B5B569-A527-0F36-072A-67A69B337A5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FD20155-2ACA-E008-A23F-9957DA9A6667}"/>
              </a:ext>
            </a:extLst>
          </p:cNvPr>
          <p:cNvSpPr>
            <a:spLocks noGrp="1"/>
          </p:cNvSpPr>
          <p:nvPr>
            <p:ph type="body" sz="quarter" idx="15"/>
          </p:nvPr>
        </p:nvSpPr>
        <p:spPr/>
        <p:txBody>
          <a:bodyPr/>
          <a:lstStyle/>
          <a:p>
            <a:r>
              <a:rPr lang="en-US"/>
              <a:t>Engagement Timeline</a:t>
            </a:r>
          </a:p>
        </p:txBody>
      </p:sp>
      <p:sp>
        <p:nvSpPr>
          <p:cNvPr id="4" name="Text Placeholder 3">
            <a:extLst>
              <a:ext uri="{FF2B5EF4-FFF2-40B4-BE49-F238E27FC236}">
                <a16:creationId xmlns:a16="http://schemas.microsoft.com/office/drawing/2014/main" id="{EBCA65FC-C478-AEAD-70A7-9D7C1FB373D3}"/>
              </a:ext>
            </a:extLst>
          </p:cNvPr>
          <p:cNvSpPr>
            <a:spLocks noGrp="1"/>
          </p:cNvSpPr>
          <p:nvPr>
            <p:ph type="body" sz="quarter" idx="17"/>
          </p:nvPr>
        </p:nvSpPr>
        <p:spPr/>
        <p:txBody>
          <a:bodyPr/>
          <a:lstStyle/>
          <a:p>
            <a:r>
              <a:rPr lang="en-US"/>
              <a:t>*This project has received Rebuilding American Infrastructure with Sustainability and Equity (RAISE) funding </a:t>
            </a:r>
          </a:p>
        </p:txBody>
      </p:sp>
      <p:sp>
        <p:nvSpPr>
          <p:cNvPr id="5" name="Rectangle: Rounded Corners 4">
            <a:extLst>
              <a:ext uri="{FF2B5EF4-FFF2-40B4-BE49-F238E27FC236}">
                <a16:creationId xmlns:a16="http://schemas.microsoft.com/office/drawing/2014/main" id="{1716C92A-F23C-5E8C-3CCC-5DE89F53CDF7}"/>
              </a:ext>
            </a:extLst>
          </p:cNvPr>
          <p:cNvSpPr/>
          <p:nvPr/>
        </p:nvSpPr>
        <p:spPr>
          <a:xfrm>
            <a:off x="1097512" y="1478106"/>
            <a:ext cx="9715031" cy="3703623"/>
          </a:xfrm>
          <a:prstGeom prst="round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6" name="Group 5">
            <a:extLst>
              <a:ext uri="{FF2B5EF4-FFF2-40B4-BE49-F238E27FC236}">
                <a16:creationId xmlns:a16="http://schemas.microsoft.com/office/drawing/2014/main" id="{0D9CC02F-ED0B-6A2F-252E-E98E1A3E3201}"/>
              </a:ext>
            </a:extLst>
          </p:cNvPr>
          <p:cNvGrpSpPr/>
          <p:nvPr/>
        </p:nvGrpSpPr>
        <p:grpSpPr>
          <a:xfrm>
            <a:off x="2069925" y="2465412"/>
            <a:ext cx="1051133" cy="1051133"/>
            <a:chOff x="948583" y="2085174"/>
            <a:chExt cx="1051133" cy="1051133"/>
          </a:xfrm>
        </p:grpSpPr>
        <p:sp>
          <p:nvSpPr>
            <p:cNvPr id="7" name="Oval 6">
              <a:extLst>
                <a:ext uri="{FF2B5EF4-FFF2-40B4-BE49-F238E27FC236}">
                  <a16:creationId xmlns:a16="http://schemas.microsoft.com/office/drawing/2014/main" id="{180E05E9-AA47-7964-CFA2-B6201D6BB719}"/>
                </a:ext>
              </a:extLst>
            </p:cNvPr>
            <p:cNvSpPr/>
            <p:nvPr/>
          </p:nvSpPr>
          <p:spPr>
            <a:xfrm>
              <a:off x="948583" y="2085174"/>
              <a:ext cx="1051133" cy="105113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Graphic 7" descr="Raised hand with solid fill">
              <a:extLst>
                <a:ext uri="{FF2B5EF4-FFF2-40B4-BE49-F238E27FC236}">
                  <a16:creationId xmlns:a16="http://schemas.microsoft.com/office/drawing/2014/main" id="{D5C9B5F5-A843-F53D-A931-0A1A5F2A95E0}"/>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072497" y="2209088"/>
              <a:ext cx="803305" cy="803305"/>
            </a:xfrm>
            <a:prstGeom prst="rect">
              <a:avLst/>
            </a:prstGeom>
          </p:spPr>
        </p:pic>
      </p:grpSp>
      <p:grpSp>
        <p:nvGrpSpPr>
          <p:cNvPr id="9" name="Group 8">
            <a:extLst>
              <a:ext uri="{FF2B5EF4-FFF2-40B4-BE49-F238E27FC236}">
                <a16:creationId xmlns:a16="http://schemas.microsoft.com/office/drawing/2014/main" id="{9D844E50-307D-C5D9-ECD9-A3A5BD831443}"/>
              </a:ext>
            </a:extLst>
          </p:cNvPr>
          <p:cNvGrpSpPr/>
          <p:nvPr/>
        </p:nvGrpSpPr>
        <p:grpSpPr>
          <a:xfrm>
            <a:off x="4346408" y="2465412"/>
            <a:ext cx="1051133" cy="1051133"/>
            <a:chOff x="948583" y="2085174"/>
            <a:chExt cx="1051133" cy="1051133"/>
          </a:xfrm>
        </p:grpSpPr>
        <p:sp>
          <p:nvSpPr>
            <p:cNvPr id="10" name="Oval 9">
              <a:extLst>
                <a:ext uri="{FF2B5EF4-FFF2-40B4-BE49-F238E27FC236}">
                  <a16:creationId xmlns:a16="http://schemas.microsoft.com/office/drawing/2014/main" id="{9E39CFCC-5968-0B8F-2B44-DCA8BD346A7D}"/>
                </a:ext>
              </a:extLst>
            </p:cNvPr>
            <p:cNvSpPr/>
            <p:nvPr/>
          </p:nvSpPr>
          <p:spPr>
            <a:xfrm>
              <a:off x="948583" y="2085174"/>
              <a:ext cx="1051133" cy="105113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1" name="Graphic 10" descr="Lights On with solid fill">
              <a:extLst>
                <a:ext uri="{FF2B5EF4-FFF2-40B4-BE49-F238E27FC236}">
                  <a16:creationId xmlns:a16="http://schemas.microsoft.com/office/drawing/2014/main" id="{17DFB2C2-6ABD-3B2B-2C45-BE7C7E103463}"/>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072497" y="2209088"/>
              <a:ext cx="803305" cy="803305"/>
            </a:xfrm>
            <a:prstGeom prst="rect">
              <a:avLst/>
            </a:prstGeom>
          </p:spPr>
        </p:pic>
      </p:grpSp>
      <p:grpSp>
        <p:nvGrpSpPr>
          <p:cNvPr id="12" name="Group 11">
            <a:extLst>
              <a:ext uri="{FF2B5EF4-FFF2-40B4-BE49-F238E27FC236}">
                <a16:creationId xmlns:a16="http://schemas.microsoft.com/office/drawing/2014/main" id="{2D807E07-990A-7BCC-499A-176EA337AEFC}"/>
              </a:ext>
            </a:extLst>
          </p:cNvPr>
          <p:cNvGrpSpPr/>
          <p:nvPr/>
        </p:nvGrpSpPr>
        <p:grpSpPr>
          <a:xfrm>
            <a:off x="6622891" y="2465412"/>
            <a:ext cx="1051133" cy="1051133"/>
            <a:chOff x="948583" y="2085174"/>
            <a:chExt cx="1051133" cy="1051133"/>
          </a:xfrm>
        </p:grpSpPr>
        <p:sp>
          <p:nvSpPr>
            <p:cNvPr id="13" name="Oval 12">
              <a:extLst>
                <a:ext uri="{FF2B5EF4-FFF2-40B4-BE49-F238E27FC236}">
                  <a16:creationId xmlns:a16="http://schemas.microsoft.com/office/drawing/2014/main" id="{48E18189-F12B-88E4-0266-18EC76F9EE02}"/>
                </a:ext>
              </a:extLst>
            </p:cNvPr>
            <p:cNvSpPr/>
            <p:nvPr/>
          </p:nvSpPr>
          <p:spPr>
            <a:xfrm>
              <a:off x="948583" y="2085174"/>
              <a:ext cx="1051133" cy="105113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4" name="Graphic 13" descr="Blueprint with solid fill">
              <a:extLst>
                <a:ext uri="{FF2B5EF4-FFF2-40B4-BE49-F238E27FC236}">
                  <a16:creationId xmlns:a16="http://schemas.microsoft.com/office/drawing/2014/main" id="{8F634E84-47E0-EDA6-A15D-09A6675FF348}"/>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072497" y="2209088"/>
              <a:ext cx="803305" cy="803305"/>
            </a:xfrm>
            <a:prstGeom prst="rect">
              <a:avLst/>
            </a:prstGeom>
          </p:spPr>
        </p:pic>
      </p:grpSp>
      <p:grpSp>
        <p:nvGrpSpPr>
          <p:cNvPr id="15" name="Group 14">
            <a:extLst>
              <a:ext uri="{FF2B5EF4-FFF2-40B4-BE49-F238E27FC236}">
                <a16:creationId xmlns:a16="http://schemas.microsoft.com/office/drawing/2014/main" id="{48D05227-D79A-4FBB-E697-693430DD5D3E}"/>
              </a:ext>
            </a:extLst>
          </p:cNvPr>
          <p:cNvGrpSpPr/>
          <p:nvPr/>
        </p:nvGrpSpPr>
        <p:grpSpPr>
          <a:xfrm>
            <a:off x="8899375" y="2465412"/>
            <a:ext cx="1051133" cy="1051133"/>
            <a:chOff x="948583" y="2085174"/>
            <a:chExt cx="1051133" cy="1051133"/>
          </a:xfrm>
        </p:grpSpPr>
        <p:sp>
          <p:nvSpPr>
            <p:cNvPr id="16" name="Oval 15">
              <a:extLst>
                <a:ext uri="{FF2B5EF4-FFF2-40B4-BE49-F238E27FC236}">
                  <a16:creationId xmlns:a16="http://schemas.microsoft.com/office/drawing/2014/main" id="{682AD9FD-5A96-6C02-95E7-155A0420D16A}"/>
                </a:ext>
              </a:extLst>
            </p:cNvPr>
            <p:cNvSpPr/>
            <p:nvPr/>
          </p:nvSpPr>
          <p:spPr>
            <a:xfrm>
              <a:off x="948583" y="2085174"/>
              <a:ext cx="1051133" cy="105113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 name="Graphic 16" descr="Thumbs up sign with solid fill">
              <a:extLst>
                <a:ext uri="{FF2B5EF4-FFF2-40B4-BE49-F238E27FC236}">
                  <a16:creationId xmlns:a16="http://schemas.microsoft.com/office/drawing/2014/main" id="{6195C388-1C82-DBEB-6630-DC60C2DCECF1}"/>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072497" y="2209088"/>
              <a:ext cx="803305" cy="803305"/>
            </a:xfrm>
            <a:prstGeom prst="rect">
              <a:avLst/>
            </a:prstGeom>
          </p:spPr>
        </p:pic>
      </p:grpSp>
      <p:sp>
        <p:nvSpPr>
          <p:cNvPr id="18" name="Arc 17">
            <a:extLst>
              <a:ext uri="{FF2B5EF4-FFF2-40B4-BE49-F238E27FC236}">
                <a16:creationId xmlns:a16="http://schemas.microsoft.com/office/drawing/2014/main" id="{71E9A47D-5498-C6EC-0350-4E3BB333B6C3}"/>
              </a:ext>
            </a:extLst>
          </p:cNvPr>
          <p:cNvSpPr/>
          <p:nvPr/>
        </p:nvSpPr>
        <p:spPr>
          <a:xfrm rot="19108387">
            <a:off x="2967593" y="2263084"/>
            <a:ext cx="1400775" cy="1241427"/>
          </a:xfrm>
          <a:prstGeom prst="arc">
            <a:avLst/>
          </a:prstGeom>
          <a:ln w="28575">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Arc 18">
            <a:extLst>
              <a:ext uri="{FF2B5EF4-FFF2-40B4-BE49-F238E27FC236}">
                <a16:creationId xmlns:a16="http://schemas.microsoft.com/office/drawing/2014/main" id="{33DED294-DF9B-CD38-89E7-0B351E5672BB}"/>
              </a:ext>
            </a:extLst>
          </p:cNvPr>
          <p:cNvSpPr/>
          <p:nvPr/>
        </p:nvSpPr>
        <p:spPr>
          <a:xfrm rot="19108387">
            <a:off x="5291162" y="2263084"/>
            <a:ext cx="1400775" cy="1241427"/>
          </a:xfrm>
          <a:prstGeom prst="arc">
            <a:avLst/>
          </a:prstGeom>
          <a:ln w="28575">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Arc 19">
            <a:extLst>
              <a:ext uri="{FF2B5EF4-FFF2-40B4-BE49-F238E27FC236}">
                <a16:creationId xmlns:a16="http://schemas.microsoft.com/office/drawing/2014/main" id="{8BE10E38-BAAC-6680-5BF8-0C7922B2FE88}"/>
              </a:ext>
            </a:extLst>
          </p:cNvPr>
          <p:cNvSpPr/>
          <p:nvPr/>
        </p:nvSpPr>
        <p:spPr>
          <a:xfrm rot="19108387">
            <a:off x="7614731" y="2263084"/>
            <a:ext cx="1400775" cy="1241427"/>
          </a:xfrm>
          <a:prstGeom prst="arc">
            <a:avLst/>
          </a:prstGeom>
          <a:ln w="28575">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48C8D23B-EF56-532C-8636-D7A57E7D992F}"/>
              </a:ext>
            </a:extLst>
          </p:cNvPr>
          <p:cNvSpPr/>
          <p:nvPr/>
        </p:nvSpPr>
        <p:spPr>
          <a:xfrm>
            <a:off x="1693909" y="3730189"/>
            <a:ext cx="1803163" cy="1162781"/>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rPr>
              <a:t>Define Problem &amp; Get Buy-In</a:t>
            </a:r>
          </a:p>
        </p:txBody>
      </p:sp>
      <p:sp>
        <p:nvSpPr>
          <p:cNvPr id="22" name="Rectangle: Rounded Corners 21">
            <a:extLst>
              <a:ext uri="{FF2B5EF4-FFF2-40B4-BE49-F238E27FC236}">
                <a16:creationId xmlns:a16="http://schemas.microsoft.com/office/drawing/2014/main" id="{D3B45F68-A694-B578-2838-B88771CFFA9C}"/>
              </a:ext>
            </a:extLst>
          </p:cNvPr>
          <p:cNvSpPr/>
          <p:nvPr/>
        </p:nvSpPr>
        <p:spPr>
          <a:xfrm>
            <a:off x="3970392" y="3730189"/>
            <a:ext cx="1803163" cy="1162781"/>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rPr>
              <a:t>Show (</a:t>
            </a:r>
            <a:r>
              <a:rPr lang="en-US" sz="1400" b="1" u="sng">
                <a:solidFill>
                  <a:schemeClr val="tx1"/>
                </a:solidFill>
              </a:rPr>
              <a:t>Big</a:t>
            </a:r>
            <a:r>
              <a:rPr lang="en-US" sz="1400" b="1">
                <a:solidFill>
                  <a:schemeClr val="tx1"/>
                </a:solidFill>
              </a:rPr>
              <a:t>) Ideas that Solve the Problems </a:t>
            </a:r>
          </a:p>
        </p:txBody>
      </p:sp>
      <p:sp>
        <p:nvSpPr>
          <p:cNvPr id="23" name="Rectangle: Rounded Corners 22">
            <a:extLst>
              <a:ext uri="{FF2B5EF4-FFF2-40B4-BE49-F238E27FC236}">
                <a16:creationId xmlns:a16="http://schemas.microsoft.com/office/drawing/2014/main" id="{913D6FA5-D15D-9019-665F-0732DF2A9E2D}"/>
              </a:ext>
            </a:extLst>
          </p:cNvPr>
          <p:cNvSpPr/>
          <p:nvPr/>
        </p:nvSpPr>
        <p:spPr>
          <a:xfrm>
            <a:off x="6246875" y="3730189"/>
            <a:ext cx="1803163" cy="1162781"/>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rPr>
              <a:t>Develop a Concept</a:t>
            </a:r>
          </a:p>
          <a:p>
            <a:pPr algn="ctr"/>
            <a:endParaRPr lang="en-US" sz="1400" b="1">
              <a:solidFill>
                <a:schemeClr val="tx1"/>
              </a:solidFill>
            </a:endParaRPr>
          </a:p>
          <a:p>
            <a:pPr algn="ctr"/>
            <a:r>
              <a:rPr lang="en-US" sz="1400" b="1">
                <a:solidFill>
                  <a:schemeClr val="tx1"/>
                </a:solidFill>
              </a:rPr>
              <a:t>Iterate &amp; </a:t>
            </a:r>
          </a:p>
          <a:p>
            <a:pPr algn="ctr"/>
            <a:r>
              <a:rPr lang="en-US" sz="1400" b="1">
                <a:solidFill>
                  <a:schemeClr val="tx1"/>
                </a:solidFill>
              </a:rPr>
              <a:t>Co-Create</a:t>
            </a:r>
          </a:p>
        </p:txBody>
      </p:sp>
      <p:sp>
        <p:nvSpPr>
          <p:cNvPr id="24" name="Rectangle: Rounded Corners 23">
            <a:extLst>
              <a:ext uri="{FF2B5EF4-FFF2-40B4-BE49-F238E27FC236}">
                <a16:creationId xmlns:a16="http://schemas.microsoft.com/office/drawing/2014/main" id="{6F2F832C-E232-BEC8-6E7F-7731B1BD12EF}"/>
              </a:ext>
            </a:extLst>
          </p:cNvPr>
          <p:cNvSpPr/>
          <p:nvPr/>
        </p:nvSpPr>
        <p:spPr>
          <a:xfrm>
            <a:off x="8523359" y="3742084"/>
            <a:ext cx="1803163" cy="1162781"/>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rPr>
              <a:t>Solidify &amp; Document Support</a:t>
            </a:r>
          </a:p>
        </p:txBody>
      </p:sp>
      <p:sp>
        <p:nvSpPr>
          <p:cNvPr id="25" name="TextBox 24">
            <a:extLst>
              <a:ext uri="{FF2B5EF4-FFF2-40B4-BE49-F238E27FC236}">
                <a16:creationId xmlns:a16="http://schemas.microsoft.com/office/drawing/2014/main" id="{67585F85-DE5B-CB52-6172-AA544B9B1FA3}"/>
              </a:ext>
            </a:extLst>
          </p:cNvPr>
          <p:cNvSpPr txBox="1"/>
          <p:nvPr/>
        </p:nvSpPr>
        <p:spPr>
          <a:xfrm>
            <a:off x="1892479" y="1569645"/>
            <a:ext cx="1367554" cy="646331"/>
          </a:xfrm>
          <a:prstGeom prst="rect">
            <a:avLst/>
          </a:prstGeom>
          <a:noFill/>
        </p:spPr>
        <p:txBody>
          <a:bodyPr wrap="none" rtlCol="0">
            <a:spAutoFit/>
          </a:bodyPr>
          <a:lstStyle/>
          <a:p>
            <a:pPr algn="ctr"/>
            <a:r>
              <a:rPr lang="en-US" b="1"/>
              <a:t>Step 1</a:t>
            </a:r>
          </a:p>
          <a:p>
            <a:pPr algn="ctr"/>
            <a:r>
              <a:rPr lang="en-US" b="1"/>
              <a:t>Winter 2025</a:t>
            </a:r>
          </a:p>
        </p:txBody>
      </p:sp>
      <p:sp>
        <p:nvSpPr>
          <p:cNvPr id="26" name="TextBox 25">
            <a:extLst>
              <a:ext uri="{FF2B5EF4-FFF2-40B4-BE49-F238E27FC236}">
                <a16:creationId xmlns:a16="http://schemas.microsoft.com/office/drawing/2014/main" id="{459CC2B3-C78F-6FE2-74C6-9D6C1B4A46E9}"/>
              </a:ext>
            </a:extLst>
          </p:cNvPr>
          <p:cNvSpPr txBox="1"/>
          <p:nvPr/>
        </p:nvSpPr>
        <p:spPr>
          <a:xfrm>
            <a:off x="4229765" y="1554639"/>
            <a:ext cx="1308371" cy="646331"/>
          </a:xfrm>
          <a:prstGeom prst="rect">
            <a:avLst/>
          </a:prstGeom>
          <a:noFill/>
        </p:spPr>
        <p:txBody>
          <a:bodyPr wrap="none" rtlCol="0">
            <a:spAutoFit/>
          </a:bodyPr>
          <a:lstStyle/>
          <a:p>
            <a:pPr algn="ctr"/>
            <a:r>
              <a:rPr lang="en-US" sz="1800" b="1"/>
              <a:t>Step 2</a:t>
            </a:r>
          </a:p>
          <a:p>
            <a:pPr algn="ctr"/>
            <a:r>
              <a:rPr lang="en-US" b="1"/>
              <a:t>Spring 2025</a:t>
            </a:r>
            <a:endParaRPr lang="en-US" sz="1800" b="1"/>
          </a:p>
        </p:txBody>
      </p:sp>
      <p:sp>
        <p:nvSpPr>
          <p:cNvPr id="27" name="TextBox 26">
            <a:extLst>
              <a:ext uri="{FF2B5EF4-FFF2-40B4-BE49-F238E27FC236}">
                <a16:creationId xmlns:a16="http://schemas.microsoft.com/office/drawing/2014/main" id="{D87957CB-8250-9959-6555-B112038F41ED}"/>
              </a:ext>
            </a:extLst>
          </p:cNvPr>
          <p:cNvSpPr txBox="1"/>
          <p:nvPr/>
        </p:nvSpPr>
        <p:spPr>
          <a:xfrm>
            <a:off x="6405813" y="1569645"/>
            <a:ext cx="1510350" cy="646331"/>
          </a:xfrm>
          <a:prstGeom prst="rect">
            <a:avLst/>
          </a:prstGeom>
          <a:noFill/>
        </p:spPr>
        <p:txBody>
          <a:bodyPr wrap="none" rtlCol="0">
            <a:spAutoFit/>
          </a:bodyPr>
          <a:lstStyle/>
          <a:p>
            <a:pPr algn="ctr"/>
            <a:r>
              <a:rPr lang="en-US" sz="1800" b="1"/>
              <a:t>Step 3</a:t>
            </a:r>
          </a:p>
          <a:p>
            <a:pPr algn="ctr"/>
            <a:r>
              <a:rPr lang="en-US" b="1"/>
              <a:t>Summer 2025</a:t>
            </a:r>
            <a:endParaRPr lang="en-US" sz="1800" b="1"/>
          </a:p>
        </p:txBody>
      </p:sp>
      <p:sp>
        <p:nvSpPr>
          <p:cNvPr id="28" name="TextBox 27">
            <a:extLst>
              <a:ext uri="{FF2B5EF4-FFF2-40B4-BE49-F238E27FC236}">
                <a16:creationId xmlns:a16="http://schemas.microsoft.com/office/drawing/2014/main" id="{A08DAE27-301D-914F-6E40-E6C0AD7570E6}"/>
              </a:ext>
            </a:extLst>
          </p:cNvPr>
          <p:cNvSpPr txBox="1"/>
          <p:nvPr/>
        </p:nvSpPr>
        <p:spPr>
          <a:xfrm>
            <a:off x="8825199" y="1569645"/>
            <a:ext cx="1199495" cy="646331"/>
          </a:xfrm>
          <a:prstGeom prst="rect">
            <a:avLst/>
          </a:prstGeom>
          <a:noFill/>
        </p:spPr>
        <p:txBody>
          <a:bodyPr wrap="none" rtlCol="0">
            <a:spAutoFit/>
          </a:bodyPr>
          <a:lstStyle/>
          <a:p>
            <a:pPr algn="ctr"/>
            <a:r>
              <a:rPr lang="en-US" b="1"/>
              <a:t>Step 4</a:t>
            </a:r>
          </a:p>
          <a:p>
            <a:pPr algn="ctr"/>
            <a:r>
              <a:rPr lang="en-US" b="1"/>
              <a:t>Fall 2025 +</a:t>
            </a:r>
            <a:endParaRPr lang="en-US" sz="1800" b="1"/>
          </a:p>
        </p:txBody>
      </p:sp>
    </p:spTree>
    <p:extLst>
      <p:ext uri="{BB962C8B-B14F-4D97-AF65-F5344CB8AC3E}">
        <p14:creationId xmlns:p14="http://schemas.microsoft.com/office/powerpoint/2010/main" val="3332981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817B9-7012-E00B-116D-B3A7F58F8CB4}"/>
            </a:ext>
          </a:extLst>
        </p:cNvPr>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19C86B48-A796-523E-A1C6-EEEE69CA5350}"/>
              </a:ext>
            </a:extLst>
          </p:cNvPr>
          <p:cNvSpPr/>
          <p:nvPr/>
        </p:nvSpPr>
        <p:spPr>
          <a:xfrm>
            <a:off x="3872955" y="1537024"/>
            <a:ext cx="2069771" cy="4023119"/>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b="1">
                <a:solidFill>
                  <a:schemeClr val="tx1"/>
                </a:solidFill>
              </a:rPr>
              <a:t>Up Next</a:t>
            </a:r>
          </a:p>
        </p:txBody>
      </p:sp>
      <p:sp>
        <p:nvSpPr>
          <p:cNvPr id="3" name="Rectangle: Rounded Corners 2">
            <a:extLst>
              <a:ext uri="{FF2B5EF4-FFF2-40B4-BE49-F238E27FC236}">
                <a16:creationId xmlns:a16="http://schemas.microsoft.com/office/drawing/2014/main" id="{0ECA1B42-3DC5-97F9-D435-E2D7C464A346}"/>
              </a:ext>
            </a:extLst>
          </p:cNvPr>
          <p:cNvSpPr/>
          <p:nvPr/>
        </p:nvSpPr>
        <p:spPr>
          <a:xfrm>
            <a:off x="1531185" y="1537024"/>
            <a:ext cx="2115691" cy="4023119"/>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b="1">
                <a:solidFill>
                  <a:schemeClr val="tx1"/>
                </a:solidFill>
              </a:rPr>
              <a:t>We’re Here</a:t>
            </a:r>
          </a:p>
        </p:txBody>
      </p:sp>
      <p:sp>
        <p:nvSpPr>
          <p:cNvPr id="2" name="Text Placeholder 1">
            <a:extLst>
              <a:ext uri="{FF2B5EF4-FFF2-40B4-BE49-F238E27FC236}">
                <a16:creationId xmlns:a16="http://schemas.microsoft.com/office/drawing/2014/main" id="{5396BAD5-9E36-CEBE-0822-CE9184B6C838}"/>
              </a:ext>
            </a:extLst>
          </p:cNvPr>
          <p:cNvSpPr>
            <a:spLocks noGrp="1"/>
          </p:cNvSpPr>
          <p:nvPr>
            <p:ph type="body" sz="quarter" idx="15"/>
          </p:nvPr>
        </p:nvSpPr>
        <p:spPr/>
        <p:txBody>
          <a:bodyPr/>
          <a:lstStyle/>
          <a:p>
            <a:r>
              <a:rPr lang="en-US"/>
              <a:t>Engagement Timeline</a:t>
            </a:r>
          </a:p>
        </p:txBody>
      </p:sp>
      <p:sp>
        <p:nvSpPr>
          <p:cNvPr id="4" name="Text Placeholder 3">
            <a:extLst>
              <a:ext uri="{FF2B5EF4-FFF2-40B4-BE49-F238E27FC236}">
                <a16:creationId xmlns:a16="http://schemas.microsoft.com/office/drawing/2014/main" id="{FA111FC9-B843-84F3-4A7A-84CF306135C0}"/>
              </a:ext>
            </a:extLst>
          </p:cNvPr>
          <p:cNvSpPr>
            <a:spLocks noGrp="1"/>
          </p:cNvSpPr>
          <p:nvPr>
            <p:ph type="body" sz="quarter" idx="17"/>
          </p:nvPr>
        </p:nvSpPr>
        <p:spPr/>
        <p:txBody>
          <a:bodyPr/>
          <a:lstStyle/>
          <a:p>
            <a:r>
              <a:rPr lang="en-US"/>
              <a:t>*This project has received Rebuilding American Infrastructure with Sustainability and Equity (RAISE) funding </a:t>
            </a:r>
          </a:p>
        </p:txBody>
      </p:sp>
      <p:grpSp>
        <p:nvGrpSpPr>
          <p:cNvPr id="6" name="Group 5">
            <a:extLst>
              <a:ext uri="{FF2B5EF4-FFF2-40B4-BE49-F238E27FC236}">
                <a16:creationId xmlns:a16="http://schemas.microsoft.com/office/drawing/2014/main" id="{985BE8F6-83E1-7783-A575-5D449CE7FDE6}"/>
              </a:ext>
            </a:extLst>
          </p:cNvPr>
          <p:cNvGrpSpPr/>
          <p:nvPr/>
        </p:nvGrpSpPr>
        <p:grpSpPr>
          <a:xfrm>
            <a:off x="2069925" y="2465412"/>
            <a:ext cx="1051133" cy="1051133"/>
            <a:chOff x="948583" y="2085174"/>
            <a:chExt cx="1051133" cy="1051133"/>
          </a:xfrm>
        </p:grpSpPr>
        <p:sp>
          <p:nvSpPr>
            <p:cNvPr id="7" name="Oval 6">
              <a:extLst>
                <a:ext uri="{FF2B5EF4-FFF2-40B4-BE49-F238E27FC236}">
                  <a16:creationId xmlns:a16="http://schemas.microsoft.com/office/drawing/2014/main" id="{53E7F392-9218-08A6-BD4F-F47479D8941B}"/>
                </a:ext>
              </a:extLst>
            </p:cNvPr>
            <p:cNvSpPr/>
            <p:nvPr/>
          </p:nvSpPr>
          <p:spPr>
            <a:xfrm>
              <a:off x="948583" y="2085174"/>
              <a:ext cx="1051133" cy="105113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Graphic 7" descr="Raised hand with solid fill">
              <a:extLst>
                <a:ext uri="{FF2B5EF4-FFF2-40B4-BE49-F238E27FC236}">
                  <a16:creationId xmlns:a16="http://schemas.microsoft.com/office/drawing/2014/main" id="{042A0A78-4541-E1FB-5FED-738124F6607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072497" y="2209088"/>
              <a:ext cx="803305" cy="803305"/>
            </a:xfrm>
            <a:prstGeom prst="rect">
              <a:avLst/>
            </a:prstGeom>
          </p:spPr>
        </p:pic>
      </p:grpSp>
      <p:grpSp>
        <p:nvGrpSpPr>
          <p:cNvPr id="9" name="Group 8">
            <a:extLst>
              <a:ext uri="{FF2B5EF4-FFF2-40B4-BE49-F238E27FC236}">
                <a16:creationId xmlns:a16="http://schemas.microsoft.com/office/drawing/2014/main" id="{6AB1E91E-F567-60D9-8DEA-5C67D39AAFC3}"/>
              </a:ext>
            </a:extLst>
          </p:cNvPr>
          <p:cNvGrpSpPr/>
          <p:nvPr/>
        </p:nvGrpSpPr>
        <p:grpSpPr>
          <a:xfrm>
            <a:off x="4346408" y="2465412"/>
            <a:ext cx="1051133" cy="1051133"/>
            <a:chOff x="948583" y="2085174"/>
            <a:chExt cx="1051133" cy="1051133"/>
          </a:xfrm>
        </p:grpSpPr>
        <p:sp>
          <p:nvSpPr>
            <p:cNvPr id="10" name="Oval 9">
              <a:extLst>
                <a:ext uri="{FF2B5EF4-FFF2-40B4-BE49-F238E27FC236}">
                  <a16:creationId xmlns:a16="http://schemas.microsoft.com/office/drawing/2014/main" id="{17C1D01E-6C4E-D8E1-D0DA-C828BABAAC65}"/>
                </a:ext>
              </a:extLst>
            </p:cNvPr>
            <p:cNvSpPr/>
            <p:nvPr/>
          </p:nvSpPr>
          <p:spPr>
            <a:xfrm>
              <a:off x="948583" y="2085174"/>
              <a:ext cx="1051133" cy="105113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1" name="Graphic 10" descr="Lights On with solid fill">
              <a:extLst>
                <a:ext uri="{FF2B5EF4-FFF2-40B4-BE49-F238E27FC236}">
                  <a16:creationId xmlns:a16="http://schemas.microsoft.com/office/drawing/2014/main" id="{471F1294-4528-A187-8472-38F15152BE56}"/>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072497" y="2209088"/>
              <a:ext cx="803305" cy="803305"/>
            </a:xfrm>
            <a:prstGeom prst="rect">
              <a:avLst/>
            </a:prstGeom>
          </p:spPr>
        </p:pic>
      </p:grpSp>
      <p:grpSp>
        <p:nvGrpSpPr>
          <p:cNvPr id="12" name="Group 11">
            <a:extLst>
              <a:ext uri="{FF2B5EF4-FFF2-40B4-BE49-F238E27FC236}">
                <a16:creationId xmlns:a16="http://schemas.microsoft.com/office/drawing/2014/main" id="{02EE07B9-B23F-538A-FD29-373796DB49BD}"/>
              </a:ext>
            </a:extLst>
          </p:cNvPr>
          <p:cNvGrpSpPr/>
          <p:nvPr/>
        </p:nvGrpSpPr>
        <p:grpSpPr>
          <a:xfrm>
            <a:off x="6622891" y="2465412"/>
            <a:ext cx="1051133" cy="1051133"/>
            <a:chOff x="948583" y="2085174"/>
            <a:chExt cx="1051133" cy="1051133"/>
          </a:xfrm>
        </p:grpSpPr>
        <p:sp>
          <p:nvSpPr>
            <p:cNvPr id="13" name="Oval 12">
              <a:extLst>
                <a:ext uri="{FF2B5EF4-FFF2-40B4-BE49-F238E27FC236}">
                  <a16:creationId xmlns:a16="http://schemas.microsoft.com/office/drawing/2014/main" id="{1FC1D6FD-2681-FFCA-B65B-A1F1DB92C254}"/>
                </a:ext>
              </a:extLst>
            </p:cNvPr>
            <p:cNvSpPr/>
            <p:nvPr/>
          </p:nvSpPr>
          <p:spPr>
            <a:xfrm>
              <a:off x="948583" y="2085174"/>
              <a:ext cx="1051133" cy="105113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4" name="Graphic 13" descr="Blueprint with solid fill">
              <a:extLst>
                <a:ext uri="{FF2B5EF4-FFF2-40B4-BE49-F238E27FC236}">
                  <a16:creationId xmlns:a16="http://schemas.microsoft.com/office/drawing/2014/main" id="{01A86C92-95A8-9EC5-124C-01C6A4FC3B0A}"/>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072497" y="2209088"/>
              <a:ext cx="803305" cy="803305"/>
            </a:xfrm>
            <a:prstGeom prst="rect">
              <a:avLst/>
            </a:prstGeom>
          </p:spPr>
        </p:pic>
      </p:grpSp>
      <p:grpSp>
        <p:nvGrpSpPr>
          <p:cNvPr id="15" name="Group 14">
            <a:extLst>
              <a:ext uri="{FF2B5EF4-FFF2-40B4-BE49-F238E27FC236}">
                <a16:creationId xmlns:a16="http://schemas.microsoft.com/office/drawing/2014/main" id="{78430E4A-20C1-65FE-A56C-8D279A1814BA}"/>
              </a:ext>
            </a:extLst>
          </p:cNvPr>
          <p:cNvGrpSpPr/>
          <p:nvPr/>
        </p:nvGrpSpPr>
        <p:grpSpPr>
          <a:xfrm>
            <a:off x="8899375" y="2465412"/>
            <a:ext cx="1051133" cy="1051133"/>
            <a:chOff x="948583" y="2085174"/>
            <a:chExt cx="1051133" cy="1051133"/>
          </a:xfrm>
        </p:grpSpPr>
        <p:sp>
          <p:nvSpPr>
            <p:cNvPr id="16" name="Oval 15">
              <a:extLst>
                <a:ext uri="{FF2B5EF4-FFF2-40B4-BE49-F238E27FC236}">
                  <a16:creationId xmlns:a16="http://schemas.microsoft.com/office/drawing/2014/main" id="{8A639725-8B55-5732-CD16-713681FE7DDA}"/>
                </a:ext>
              </a:extLst>
            </p:cNvPr>
            <p:cNvSpPr/>
            <p:nvPr/>
          </p:nvSpPr>
          <p:spPr>
            <a:xfrm>
              <a:off x="948583" y="2085174"/>
              <a:ext cx="1051133" cy="105113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 name="Graphic 16" descr="Thumbs up sign with solid fill">
              <a:extLst>
                <a:ext uri="{FF2B5EF4-FFF2-40B4-BE49-F238E27FC236}">
                  <a16:creationId xmlns:a16="http://schemas.microsoft.com/office/drawing/2014/main" id="{C7DBA004-DA88-263E-F895-AB6CAA7CC4BF}"/>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072497" y="2209088"/>
              <a:ext cx="803305" cy="803305"/>
            </a:xfrm>
            <a:prstGeom prst="rect">
              <a:avLst/>
            </a:prstGeom>
          </p:spPr>
        </p:pic>
      </p:grpSp>
      <p:sp>
        <p:nvSpPr>
          <p:cNvPr id="18" name="Arc 17">
            <a:extLst>
              <a:ext uri="{FF2B5EF4-FFF2-40B4-BE49-F238E27FC236}">
                <a16:creationId xmlns:a16="http://schemas.microsoft.com/office/drawing/2014/main" id="{CCB9E376-A15E-3E19-C8EB-DDDBF4C525EB}"/>
              </a:ext>
            </a:extLst>
          </p:cNvPr>
          <p:cNvSpPr/>
          <p:nvPr/>
        </p:nvSpPr>
        <p:spPr>
          <a:xfrm rot="19108387">
            <a:off x="2967593" y="2263084"/>
            <a:ext cx="1400775" cy="1241427"/>
          </a:xfrm>
          <a:prstGeom prst="arc">
            <a:avLst/>
          </a:prstGeom>
          <a:ln w="28575">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Arc 18">
            <a:extLst>
              <a:ext uri="{FF2B5EF4-FFF2-40B4-BE49-F238E27FC236}">
                <a16:creationId xmlns:a16="http://schemas.microsoft.com/office/drawing/2014/main" id="{0178D0B4-199D-DA1E-2E24-C6EDC1E757E1}"/>
              </a:ext>
            </a:extLst>
          </p:cNvPr>
          <p:cNvSpPr/>
          <p:nvPr/>
        </p:nvSpPr>
        <p:spPr>
          <a:xfrm rot="19108387">
            <a:off x="5291162" y="2263084"/>
            <a:ext cx="1400775" cy="1241427"/>
          </a:xfrm>
          <a:prstGeom prst="arc">
            <a:avLst/>
          </a:prstGeom>
          <a:ln w="28575">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Arc 19">
            <a:extLst>
              <a:ext uri="{FF2B5EF4-FFF2-40B4-BE49-F238E27FC236}">
                <a16:creationId xmlns:a16="http://schemas.microsoft.com/office/drawing/2014/main" id="{B7638700-F509-EF64-6FAB-AFE3014DE141}"/>
              </a:ext>
            </a:extLst>
          </p:cNvPr>
          <p:cNvSpPr/>
          <p:nvPr/>
        </p:nvSpPr>
        <p:spPr>
          <a:xfrm rot="19108387">
            <a:off x="7614731" y="2263084"/>
            <a:ext cx="1400775" cy="1241427"/>
          </a:xfrm>
          <a:prstGeom prst="arc">
            <a:avLst/>
          </a:prstGeom>
          <a:ln w="28575">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6C941FA7-A1DA-19A6-D5BE-408DE21235B6}"/>
              </a:ext>
            </a:extLst>
          </p:cNvPr>
          <p:cNvSpPr/>
          <p:nvPr/>
        </p:nvSpPr>
        <p:spPr>
          <a:xfrm>
            <a:off x="1693909" y="3730189"/>
            <a:ext cx="1803163" cy="1162781"/>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400" b="1">
                <a:solidFill>
                  <a:schemeClr val="tx1"/>
                </a:solidFill>
              </a:rPr>
              <a:t>Define Problem &amp; Get Buy-In</a:t>
            </a:r>
          </a:p>
          <a:p>
            <a:pPr marL="171450" indent="-171450">
              <a:buFont typeface="Arial" panose="020B0604020202020204" pitchFamily="34" charset="0"/>
              <a:buChar char="•"/>
            </a:pPr>
            <a:r>
              <a:rPr lang="en-US" sz="1100">
                <a:solidFill>
                  <a:schemeClr val="tx1"/>
                </a:solidFill>
              </a:rPr>
              <a:t>Meetings with schools and RCOs</a:t>
            </a:r>
          </a:p>
          <a:p>
            <a:pPr marL="171450" indent="-171450">
              <a:buFont typeface="Arial" panose="020B0604020202020204" pitchFamily="34" charset="0"/>
              <a:buChar char="•"/>
            </a:pPr>
            <a:r>
              <a:rPr lang="en-US" sz="1100">
                <a:solidFill>
                  <a:schemeClr val="tx1"/>
                </a:solidFill>
              </a:rPr>
              <a:t>General survey</a:t>
            </a:r>
          </a:p>
        </p:txBody>
      </p:sp>
      <p:sp>
        <p:nvSpPr>
          <p:cNvPr id="22" name="Rectangle: Rounded Corners 21">
            <a:extLst>
              <a:ext uri="{FF2B5EF4-FFF2-40B4-BE49-F238E27FC236}">
                <a16:creationId xmlns:a16="http://schemas.microsoft.com/office/drawing/2014/main" id="{06BF9D3A-477C-2D9C-F6EC-26231B73A36D}"/>
              </a:ext>
            </a:extLst>
          </p:cNvPr>
          <p:cNvSpPr/>
          <p:nvPr/>
        </p:nvSpPr>
        <p:spPr>
          <a:xfrm>
            <a:off x="3980146" y="3737993"/>
            <a:ext cx="1803163" cy="1166871"/>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spcAft>
                <a:spcPts val="600"/>
              </a:spcAft>
            </a:pPr>
            <a:r>
              <a:rPr lang="en-US" sz="1400" b="1">
                <a:solidFill>
                  <a:schemeClr val="tx1"/>
                </a:solidFill>
              </a:rPr>
              <a:t>Show (</a:t>
            </a:r>
            <a:r>
              <a:rPr lang="en-US" sz="1400" b="1" u="sng">
                <a:solidFill>
                  <a:schemeClr val="tx1"/>
                </a:solidFill>
              </a:rPr>
              <a:t>Big</a:t>
            </a:r>
            <a:r>
              <a:rPr lang="en-US" sz="1400" b="1">
                <a:solidFill>
                  <a:schemeClr val="tx1"/>
                </a:solidFill>
              </a:rPr>
              <a:t>) Ideas that Solve the Problems </a:t>
            </a:r>
          </a:p>
          <a:p>
            <a:pPr marL="171450" indent="-171450">
              <a:buFont typeface="Arial" panose="020B0604020202020204" pitchFamily="34" charset="0"/>
              <a:buChar char="•"/>
            </a:pPr>
            <a:r>
              <a:rPr lang="en-US" sz="1100">
                <a:solidFill>
                  <a:schemeClr val="tx1"/>
                </a:solidFill>
              </a:rPr>
              <a:t>In-person interactive activity</a:t>
            </a:r>
          </a:p>
        </p:txBody>
      </p:sp>
      <p:sp>
        <p:nvSpPr>
          <p:cNvPr id="23" name="Rectangle: Rounded Corners 22">
            <a:extLst>
              <a:ext uri="{FF2B5EF4-FFF2-40B4-BE49-F238E27FC236}">
                <a16:creationId xmlns:a16="http://schemas.microsoft.com/office/drawing/2014/main" id="{F5CDC7CE-7002-C8CE-EA41-7E9F6B34433A}"/>
              </a:ext>
            </a:extLst>
          </p:cNvPr>
          <p:cNvSpPr/>
          <p:nvPr/>
        </p:nvSpPr>
        <p:spPr>
          <a:xfrm>
            <a:off x="6246875" y="3730189"/>
            <a:ext cx="1803163" cy="1162781"/>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rPr>
              <a:t>Develop a Concept</a:t>
            </a:r>
          </a:p>
          <a:p>
            <a:pPr algn="ctr"/>
            <a:endParaRPr lang="en-US" sz="1400" b="1">
              <a:solidFill>
                <a:schemeClr val="tx1"/>
              </a:solidFill>
            </a:endParaRPr>
          </a:p>
          <a:p>
            <a:pPr algn="ctr"/>
            <a:r>
              <a:rPr lang="en-US" sz="1400" b="1">
                <a:solidFill>
                  <a:schemeClr val="tx1"/>
                </a:solidFill>
              </a:rPr>
              <a:t>Iterate &amp; </a:t>
            </a:r>
          </a:p>
          <a:p>
            <a:pPr algn="ctr"/>
            <a:r>
              <a:rPr lang="en-US" sz="1400" b="1">
                <a:solidFill>
                  <a:schemeClr val="tx1"/>
                </a:solidFill>
              </a:rPr>
              <a:t>Co-Create</a:t>
            </a:r>
          </a:p>
        </p:txBody>
      </p:sp>
      <p:sp>
        <p:nvSpPr>
          <p:cNvPr id="24" name="Rectangle: Rounded Corners 23">
            <a:extLst>
              <a:ext uri="{FF2B5EF4-FFF2-40B4-BE49-F238E27FC236}">
                <a16:creationId xmlns:a16="http://schemas.microsoft.com/office/drawing/2014/main" id="{7ACF7028-7D22-F986-4A0B-385075833C1E}"/>
              </a:ext>
            </a:extLst>
          </p:cNvPr>
          <p:cNvSpPr/>
          <p:nvPr/>
        </p:nvSpPr>
        <p:spPr>
          <a:xfrm>
            <a:off x="8523359" y="3742084"/>
            <a:ext cx="1803163" cy="1162781"/>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rPr>
              <a:t>Solidify &amp; Document Support</a:t>
            </a:r>
          </a:p>
        </p:txBody>
      </p:sp>
      <p:sp>
        <p:nvSpPr>
          <p:cNvPr id="25" name="TextBox 24">
            <a:extLst>
              <a:ext uri="{FF2B5EF4-FFF2-40B4-BE49-F238E27FC236}">
                <a16:creationId xmlns:a16="http://schemas.microsoft.com/office/drawing/2014/main" id="{06800B23-806E-8350-1C43-157B7C73519F}"/>
              </a:ext>
            </a:extLst>
          </p:cNvPr>
          <p:cNvSpPr txBox="1"/>
          <p:nvPr/>
        </p:nvSpPr>
        <p:spPr>
          <a:xfrm>
            <a:off x="1892479" y="1569645"/>
            <a:ext cx="1367554" cy="646331"/>
          </a:xfrm>
          <a:prstGeom prst="rect">
            <a:avLst/>
          </a:prstGeom>
          <a:noFill/>
        </p:spPr>
        <p:txBody>
          <a:bodyPr wrap="none" rtlCol="0">
            <a:spAutoFit/>
          </a:bodyPr>
          <a:lstStyle/>
          <a:p>
            <a:pPr algn="ctr"/>
            <a:r>
              <a:rPr lang="en-US" b="1"/>
              <a:t>Step 1</a:t>
            </a:r>
          </a:p>
          <a:p>
            <a:pPr algn="ctr"/>
            <a:r>
              <a:rPr lang="en-US" b="1"/>
              <a:t>Winter 2025</a:t>
            </a:r>
          </a:p>
        </p:txBody>
      </p:sp>
      <p:sp>
        <p:nvSpPr>
          <p:cNvPr id="26" name="TextBox 25">
            <a:extLst>
              <a:ext uri="{FF2B5EF4-FFF2-40B4-BE49-F238E27FC236}">
                <a16:creationId xmlns:a16="http://schemas.microsoft.com/office/drawing/2014/main" id="{3BC96623-00AD-B796-99C3-A4D817E58D4E}"/>
              </a:ext>
            </a:extLst>
          </p:cNvPr>
          <p:cNvSpPr txBox="1"/>
          <p:nvPr/>
        </p:nvSpPr>
        <p:spPr>
          <a:xfrm>
            <a:off x="4229765" y="1554639"/>
            <a:ext cx="1308371" cy="646331"/>
          </a:xfrm>
          <a:prstGeom prst="rect">
            <a:avLst/>
          </a:prstGeom>
          <a:noFill/>
        </p:spPr>
        <p:txBody>
          <a:bodyPr wrap="none" rtlCol="0">
            <a:spAutoFit/>
          </a:bodyPr>
          <a:lstStyle/>
          <a:p>
            <a:pPr algn="ctr"/>
            <a:r>
              <a:rPr lang="en-US" sz="1800" b="1"/>
              <a:t>Step 2</a:t>
            </a:r>
          </a:p>
          <a:p>
            <a:pPr algn="ctr"/>
            <a:r>
              <a:rPr lang="en-US" b="1"/>
              <a:t>Spring 2025</a:t>
            </a:r>
            <a:endParaRPr lang="en-US" sz="1800" b="1"/>
          </a:p>
        </p:txBody>
      </p:sp>
      <p:sp>
        <p:nvSpPr>
          <p:cNvPr id="27" name="TextBox 26">
            <a:extLst>
              <a:ext uri="{FF2B5EF4-FFF2-40B4-BE49-F238E27FC236}">
                <a16:creationId xmlns:a16="http://schemas.microsoft.com/office/drawing/2014/main" id="{52C2469D-BCB0-749B-D950-20207C033086}"/>
              </a:ext>
            </a:extLst>
          </p:cNvPr>
          <p:cNvSpPr txBox="1"/>
          <p:nvPr/>
        </p:nvSpPr>
        <p:spPr>
          <a:xfrm>
            <a:off x="6405813" y="1569645"/>
            <a:ext cx="1510350" cy="646331"/>
          </a:xfrm>
          <a:prstGeom prst="rect">
            <a:avLst/>
          </a:prstGeom>
          <a:noFill/>
        </p:spPr>
        <p:txBody>
          <a:bodyPr wrap="none" rtlCol="0">
            <a:spAutoFit/>
          </a:bodyPr>
          <a:lstStyle/>
          <a:p>
            <a:pPr algn="ctr"/>
            <a:r>
              <a:rPr lang="en-US" sz="1800" b="1"/>
              <a:t>Step 3</a:t>
            </a:r>
          </a:p>
          <a:p>
            <a:pPr algn="ctr"/>
            <a:r>
              <a:rPr lang="en-US" b="1"/>
              <a:t>Summer 2025</a:t>
            </a:r>
            <a:endParaRPr lang="en-US" sz="1800" b="1"/>
          </a:p>
        </p:txBody>
      </p:sp>
      <p:sp>
        <p:nvSpPr>
          <p:cNvPr id="28" name="TextBox 27">
            <a:extLst>
              <a:ext uri="{FF2B5EF4-FFF2-40B4-BE49-F238E27FC236}">
                <a16:creationId xmlns:a16="http://schemas.microsoft.com/office/drawing/2014/main" id="{2E1F3EFA-9129-1398-4E3E-53E3D8BEF2B0}"/>
              </a:ext>
            </a:extLst>
          </p:cNvPr>
          <p:cNvSpPr txBox="1"/>
          <p:nvPr/>
        </p:nvSpPr>
        <p:spPr>
          <a:xfrm>
            <a:off x="8825199" y="1569645"/>
            <a:ext cx="1199495" cy="646331"/>
          </a:xfrm>
          <a:prstGeom prst="rect">
            <a:avLst/>
          </a:prstGeom>
          <a:noFill/>
        </p:spPr>
        <p:txBody>
          <a:bodyPr wrap="none" rtlCol="0">
            <a:spAutoFit/>
          </a:bodyPr>
          <a:lstStyle/>
          <a:p>
            <a:pPr algn="ctr"/>
            <a:r>
              <a:rPr lang="en-US" b="1"/>
              <a:t>Step 4</a:t>
            </a:r>
          </a:p>
          <a:p>
            <a:pPr algn="ctr"/>
            <a:r>
              <a:rPr lang="en-US" b="1"/>
              <a:t>Fall 2025 +</a:t>
            </a:r>
            <a:endParaRPr lang="en-US" sz="1800" b="1"/>
          </a:p>
        </p:txBody>
      </p:sp>
    </p:spTree>
    <p:extLst>
      <p:ext uri="{BB962C8B-B14F-4D97-AF65-F5344CB8AC3E}">
        <p14:creationId xmlns:p14="http://schemas.microsoft.com/office/powerpoint/2010/main" val="31531382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98E7DE-FA6B-70C9-1F3F-F84AE4283EC1}"/>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B05AAC42-D7CD-F38C-D76B-2CDB47032447}"/>
              </a:ext>
            </a:extLst>
          </p:cNvPr>
          <p:cNvPicPr>
            <a:picLocks noGrp="1" noChangeAspect="1"/>
          </p:cNvPicPr>
          <p:nvPr>
            <p:ph type="pic" sz="quarter" idx="15"/>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t="7834" b="7834"/>
          <a:stretch/>
        </p:blipFill>
        <p:spPr>
          <a:xfrm>
            <a:off x="20" y="10"/>
            <a:ext cx="12191980" cy="6857990"/>
          </a:xfrm>
          <a:noFill/>
        </p:spPr>
      </p:pic>
      <p:sp>
        <p:nvSpPr>
          <p:cNvPr id="18" name="Text Placeholder 3">
            <a:extLst>
              <a:ext uri="{FF2B5EF4-FFF2-40B4-BE49-F238E27FC236}">
                <a16:creationId xmlns:a16="http://schemas.microsoft.com/office/drawing/2014/main" id="{4A4FE630-A17E-2671-3F1F-9886CF8371C4}"/>
              </a:ext>
            </a:extLst>
          </p:cNvPr>
          <p:cNvSpPr>
            <a:spLocks noGrp="1"/>
          </p:cNvSpPr>
          <p:nvPr>
            <p:ph type="body" sz="quarter" idx="14"/>
          </p:nvPr>
        </p:nvSpPr>
        <p:spPr>
          <a:xfrm>
            <a:off x="0" y="5440031"/>
            <a:ext cx="4798243" cy="649922"/>
          </a:xfrm>
        </p:spPr>
        <p:txBody>
          <a:bodyPr/>
          <a:lstStyle/>
          <a:p>
            <a:r>
              <a:rPr lang="en-US" sz="4000">
                <a:latin typeface="BRUTALTYPE-EXTRABOLD" panose="02000603020000020004" pitchFamily="2" charset="0"/>
              </a:rPr>
              <a:t>Your Involvement</a:t>
            </a:r>
          </a:p>
        </p:txBody>
      </p:sp>
      <p:pic>
        <p:nvPicPr>
          <p:cNvPr id="9" name="Picture 8" descr="Text&#10;&#10;Description automatically generated with low confidence">
            <a:extLst>
              <a:ext uri="{FF2B5EF4-FFF2-40B4-BE49-F238E27FC236}">
                <a16:creationId xmlns:a16="http://schemas.microsoft.com/office/drawing/2014/main" id="{D584B880-986D-3D2C-E154-648DDD58EC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73539" y="752620"/>
            <a:ext cx="1768506" cy="1179876"/>
          </a:xfrm>
          <a:prstGeom prst="rect">
            <a:avLst/>
          </a:prstGeom>
        </p:spPr>
      </p:pic>
    </p:spTree>
    <p:extLst>
      <p:ext uri="{BB962C8B-B14F-4D97-AF65-F5344CB8AC3E}">
        <p14:creationId xmlns:p14="http://schemas.microsoft.com/office/powerpoint/2010/main" val="24805589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3A5FA-058D-69E6-ADD5-1451BB911FC5}"/>
            </a:ext>
          </a:extLst>
        </p:cNvPr>
        <p:cNvGrpSpPr/>
        <p:nvPr/>
      </p:nvGrpSpPr>
      <p:grpSpPr>
        <a:xfrm>
          <a:off x="0" y="0"/>
          <a:ext cx="0" cy="0"/>
          <a:chOff x="0" y="0"/>
          <a:chExt cx="0" cy="0"/>
        </a:xfrm>
      </p:grpSpPr>
      <p:pic>
        <p:nvPicPr>
          <p:cNvPr id="9" name="Picture Placeholder 8" descr="A group of people sitting around a table looking at a map&#10;&#10;Description automatically generated with medium confidence">
            <a:extLst>
              <a:ext uri="{FF2B5EF4-FFF2-40B4-BE49-F238E27FC236}">
                <a16:creationId xmlns:a16="http://schemas.microsoft.com/office/drawing/2014/main" id="{66C2F62B-1349-0653-8764-6D6290BD0163}"/>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7053" r="17053"/>
          <a:stretch/>
        </p:blipFill>
        <p:spPr/>
      </p:pic>
      <p:sp>
        <p:nvSpPr>
          <p:cNvPr id="4" name="Text Placeholder 3">
            <a:extLst>
              <a:ext uri="{FF2B5EF4-FFF2-40B4-BE49-F238E27FC236}">
                <a16:creationId xmlns:a16="http://schemas.microsoft.com/office/drawing/2014/main" id="{F8E1B108-0792-0560-8590-221A354876D3}"/>
              </a:ext>
            </a:extLst>
          </p:cNvPr>
          <p:cNvSpPr>
            <a:spLocks noGrp="1"/>
          </p:cNvSpPr>
          <p:nvPr>
            <p:ph type="body" sz="quarter" idx="16"/>
          </p:nvPr>
        </p:nvSpPr>
        <p:spPr>
          <a:xfrm>
            <a:off x="0" y="1048295"/>
            <a:ext cx="6095999" cy="5073761"/>
          </a:xfrm>
        </p:spPr>
        <p:txBody>
          <a:bodyPr/>
          <a:lstStyle/>
          <a:p>
            <a:pPr marL="342900" indent="-342900" fontAlgn="base">
              <a:buFont typeface="Arial" panose="020B0604020202020204" pitchFamily="34" charset="0"/>
              <a:buChar char="•"/>
            </a:pPr>
            <a:r>
              <a:rPr lang="en-US" sz="2000" dirty="0">
                <a:latin typeface="Aptos"/>
              </a:rPr>
              <a:t>Help us to share the survey and the upcoming events</a:t>
            </a:r>
          </a:p>
          <a:p>
            <a:pPr marL="342900" indent="-342900" fontAlgn="base">
              <a:buFont typeface="Arial" panose="020B0604020202020204" pitchFamily="34" charset="0"/>
              <a:buChar char="•"/>
            </a:pPr>
            <a:r>
              <a:rPr lang="en-US" sz="2000" dirty="0">
                <a:latin typeface="Aptos"/>
              </a:rPr>
              <a:t>Any school event with tabling opportunities</a:t>
            </a:r>
          </a:p>
          <a:p>
            <a:pPr marL="342900" indent="-342900" fontAlgn="base">
              <a:buFont typeface="Arial" panose="020B0604020202020204" pitchFamily="34" charset="0"/>
              <a:buChar char="•"/>
            </a:pPr>
            <a:r>
              <a:rPr lang="en-US" sz="2000" dirty="0">
                <a:latin typeface="Aptos"/>
              </a:rPr>
              <a:t>Encourage families to participate in weatherization/traffic safety workshop with HACE in Julia De Burgos</a:t>
            </a:r>
          </a:p>
          <a:p>
            <a:pPr marL="342900" indent="-342900" fontAlgn="base">
              <a:buFont typeface="Arial" panose="020B0604020202020204" pitchFamily="34" charset="0"/>
              <a:buChar char="•"/>
            </a:pPr>
            <a:r>
              <a:rPr lang="en-US" sz="2000" dirty="0">
                <a:latin typeface="Aptos"/>
              </a:rPr>
              <a:t>Would you be willing to host an in-person engagement activity in April or May? </a:t>
            </a:r>
          </a:p>
          <a:p>
            <a:pPr marL="342900" indent="-342900" fontAlgn="base">
              <a:buFont typeface="Arial" panose="020B0604020202020204" pitchFamily="34" charset="0"/>
              <a:buChar char="•"/>
            </a:pPr>
            <a:endParaRPr lang="en-US" sz="1800" dirty="0">
              <a:latin typeface="Aptos"/>
            </a:endParaRPr>
          </a:p>
        </p:txBody>
      </p:sp>
      <p:sp>
        <p:nvSpPr>
          <p:cNvPr id="3" name="Text Placeholder 2">
            <a:extLst>
              <a:ext uri="{FF2B5EF4-FFF2-40B4-BE49-F238E27FC236}">
                <a16:creationId xmlns:a16="http://schemas.microsoft.com/office/drawing/2014/main" id="{ABBBE02F-C40D-20CE-2E15-A9A5FF608FD1}"/>
              </a:ext>
            </a:extLst>
          </p:cNvPr>
          <p:cNvSpPr>
            <a:spLocks noGrp="1"/>
          </p:cNvSpPr>
          <p:nvPr>
            <p:ph type="body" sz="quarter" idx="15"/>
          </p:nvPr>
        </p:nvSpPr>
        <p:spPr>
          <a:xfrm>
            <a:off x="0" y="0"/>
            <a:ext cx="6095999" cy="1537024"/>
          </a:xfrm>
        </p:spPr>
        <p:txBody>
          <a:bodyPr wrap="square" lIns="457200" tIns="457200" rIns="457200" bIns="457200" anchor="t">
            <a:spAutoFit/>
          </a:bodyPr>
          <a:lstStyle/>
          <a:p>
            <a:r>
              <a:rPr lang="en-US"/>
              <a:t>We want your help</a:t>
            </a:r>
          </a:p>
        </p:txBody>
      </p:sp>
      <p:sp>
        <p:nvSpPr>
          <p:cNvPr id="10" name="Text Placeholder 9">
            <a:extLst>
              <a:ext uri="{FF2B5EF4-FFF2-40B4-BE49-F238E27FC236}">
                <a16:creationId xmlns:a16="http://schemas.microsoft.com/office/drawing/2014/main" id="{F1B083C8-5DCD-0C9A-BA47-2A0C55ED78E3}"/>
              </a:ext>
            </a:extLst>
          </p:cNvPr>
          <p:cNvSpPr>
            <a:spLocks noGrp="1"/>
          </p:cNvSpPr>
          <p:nvPr>
            <p:ph type="body" sz="quarter" idx="17"/>
          </p:nvPr>
        </p:nvSpPr>
        <p:spPr/>
        <p:txBody>
          <a:bodyPr/>
          <a:lstStyle/>
          <a:p>
            <a:pPr algn="r"/>
            <a:r>
              <a:rPr lang="en-US" dirty="0"/>
              <a:t>10</a:t>
            </a:r>
            <a:r>
              <a:rPr lang="en-US" baseline="30000" dirty="0"/>
              <a:t>th</a:t>
            </a:r>
            <a:r>
              <a:rPr lang="en-US" dirty="0"/>
              <a:t> Memorial Slow Zone Engagement, 2023</a:t>
            </a:r>
          </a:p>
        </p:txBody>
      </p:sp>
    </p:spTree>
    <p:extLst>
      <p:ext uri="{BB962C8B-B14F-4D97-AF65-F5344CB8AC3E}">
        <p14:creationId xmlns:p14="http://schemas.microsoft.com/office/powerpoint/2010/main" val="28458863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845DF-1DE4-DC94-0B14-E508FF160FB2}"/>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645A5CD0-6684-52B5-E344-483BA236D40D}"/>
              </a:ext>
            </a:extLst>
          </p:cNvPr>
          <p:cNvPicPr>
            <a:picLocks noGrp="1" noChangeAspect="1"/>
          </p:cNvPicPr>
          <p:nvPr>
            <p:ph type="pic" sz="quarter" idx="15"/>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t="7834" b="7834"/>
          <a:stretch/>
        </p:blipFill>
        <p:spPr>
          <a:xfrm>
            <a:off x="20" y="10"/>
            <a:ext cx="12191980" cy="6857990"/>
          </a:xfrm>
          <a:noFill/>
        </p:spPr>
      </p:pic>
      <p:sp>
        <p:nvSpPr>
          <p:cNvPr id="18" name="Text Placeholder 3">
            <a:extLst>
              <a:ext uri="{FF2B5EF4-FFF2-40B4-BE49-F238E27FC236}">
                <a16:creationId xmlns:a16="http://schemas.microsoft.com/office/drawing/2014/main" id="{D2263E86-EC2B-CE1E-384F-648D507D4CF3}"/>
              </a:ext>
            </a:extLst>
          </p:cNvPr>
          <p:cNvSpPr>
            <a:spLocks noGrp="1"/>
          </p:cNvSpPr>
          <p:nvPr>
            <p:ph type="body" sz="quarter" idx="14"/>
          </p:nvPr>
        </p:nvSpPr>
        <p:spPr>
          <a:xfrm>
            <a:off x="3912123" y="2594932"/>
            <a:ext cx="4798243" cy="646331"/>
          </a:xfrm>
        </p:spPr>
        <p:txBody>
          <a:bodyPr/>
          <a:lstStyle/>
          <a:p>
            <a:r>
              <a:rPr lang="en-US" sz="4000">
                <a:latin typeface="BRUTALTYPE-EXTRABOLD" panose="02000603020000020004" pitchFamily="2" charset="0"/>
              </a:rPr>
              <a:t>Any Questions? </a:t>
            </a:r>
          </a:p>
        </p:txBody>
      </p:sp>
      <p:pic>
        <p:nvPicPr>
          <p:cNvPr id="9" name="Picture 8" descr="Text&#10;&#10;Description automatically generated with low confidence">
            <a:extLst>
              <a:ext uri="{FF2B5EF4-FFF2-40B4-BE49-F238E27FC236}">
                <a16:creationId xmlns:a16="http://schemas.microsoft.com/office/drawing/2014/main" id="{D47D8C03-FAE2-3FC5-B86F-C8539A1903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73539" y="752620"/>
            <a:ext cx="1768506" cy="1179876"/>
          </a:xfrm>
          <a:prstGeom prst="rect">
            <a:avLst/>
          </a:prstGeom>
        </p:spPr>
      </p:pic>
      <p:sp>
        <p:nvSpPr>
          <p:cNvPr id="2" name="Text Placeholder 3">
            <a:extLst>
              <a:ext uri="{FF2B5EF4-FFF2-40B4-BE49-F238E27FC236}">
                <a16:creationId xmlns:a16="http://schemas.microsoft.com/office/drawing/2014/main" id="{ABD527B8-79D8-E9A7-BA62-85666A651F66}"/>
              </a:ext>
            </a:extLst>
          </p:cNvPr>
          <p:cNvSpPr txBox="1">
            <a:spLocks/>
          </p:cNvSpPr>
          <p:nvPr/>
        </p:nvSpPr>
        <p:spPr>
          <a:xfrm>
            <a:off x="3838279" y="3241263"/>
            <a:ext cx="4798243" cy="646331"/>
          </a:xfrm>
          <a:prstGeom prst="rect">
            <a:avLst/>
          </a:prstGeom>
        </p:spPr>
        <p:txBody>
          <a:bodyPr wrap="square" anchor="ctr">
            <a:sp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Aptos ExtraBold"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a:latin typeface="BRUTALTYPE-EXTRABOLD" panose="02000603020000020004" pitchFamily="2" charset="0"/>
              </a:rPr>
              <a:t>otis@phila.gov</a:t>
            </a:r>
          </a:p>
        </p:txBody>
      </p:sp>
    </p:spTree>
    <p:extLst>
      <p:ext uri="{BB962C8B-B14F-4D97-AF65-F5344CB8AC3E}">
        <p14:creationId xmlns:p14="http://schemas.microsoft.com/office/powerpoint/2010/main" val="350499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group of people crossing a street&#10;&#10;Description automatically generated with low confidence">
            <a:extLst>
              <a:ext uri="{FF2B5EF4-FFF2-40B4-BE49-F238E27FC236}">
                <a16:creationId xmlns:a16="http://schemas.microsoft.com/office/drawing/2014/main" id="{3D8BC4C3-FD47-CAFC-96D7-0F09A65F1F85}"/>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7053" r="17053"/>
          <a:stretch>
            <a:fillRect/>
          </a:stretch>
        </p:blipFill>
        <p:spPr/>
      </p:pic>
      <p:sp>
        <p:nvSpPr>
          <p:cNvPr id="3" name="Text Placeholder 2">
            <a:extLst>
              <a:ext uri="{FF2B5EF4-FFF2-40B4-BE49-F238E27FC236}">
                <a16:creationId xmlns:a16="http://schemas.microsoft.com/office/drawing/2014/main" id="{146F796B-0BBA-25DB-6E3E-B25FAFED2F70}"/>
              </a:ext>
            </a:extLst>
          </p:cNvPr>
          <p:cNvSpPr>
            <a:spLocks noGrp="1"/>
          </p:cNvSpPr>
          <p:nvPr>
            <p:ph type="body" sz="quarter" idx="16"/>
          </p:nvPr>
        </p:nvSpPr>
        <p:spPr>
          <a:xfrm>
            <a:off x="0" y="1090937"/>
            <a:ext cx="6095999" cy="4299062"/>
          </a:xfrm>
        </p:spPr>
        <p:txBody>
          <a:bodyPr/>
          <a:lstStyle/>
          <a:p>
            <a:pPr marL="761993" indent="-457200">
              <a:buFont typeface="+mj-lt"/>
              <a:buAutoNum type="arabicPeriod"/>
            </a:pPr>
            <a:r>
              <a:rPr lang="en-US" sz="2800"/>
              <a:t>Introduction</a:t>
            </a:r>
          </a:p>
          <a:p>
            <a:pPr marL="761993" indent="-457200">
              <a:buFont typeface="+mj-lt"/>
              <a:buAutoNum type="arabicPeriod"/>
            </a:pPr>
            <a:r>
              <a:rPr lang="en-US" sz="2800"/>
              <a:t>About Vision </a:t>
            </a:r>
            <a:r>
              <a:rPr lang="en-US"/>
              <a:t>Zero</a:t>
            </a:r>
          </a:p>
          <a:p>
            <a:pPr marL="761993" indent="-457200">
              <a:buFont typeface="+mj-lt"/>
              <a:buAutoNum type="arabicPeriod"/>
            </a:pPr>
            <a:r>
              <a:rPr lang="en-US"/>
              <a:t>About Safe Routes Philly</a:t>
            </a:r>
          </a:p>
          <a:p>
            <a:pPr marL="761993" indent="-457200">
              <a:buFont typeface="+mj-lt"/>
              <a:buAutoNum type="arabicPeriod"/>
            </a:pPr>
            <a:r>
              <a:rPr lang="en-US"/>
              <a:t>About School </a:t>
            </a:r>
            <a:r>
              <a:rPr lang="en-US" sz="2800"/>
              <a:t>Slow Zones</a:t>
            </a:r>
          </a:p>
          <a:p>
            <a:pPr marL="761993" indent="-457200">
              <a:buFont typeface="+mj-lt"/>
              <a:buAutoNum type="arabicPeriod"/>
            </a:pPr>
            <a:r>
              <a:rPr lang="en-US"/>
              <a:t>Your Involvement</a:t>
            </a:r>
          </a:p>
        </p:txBody>
      </p:sp>
      <p:sp>
        <p:nvSpPr>
          <p:cNvPr id="4" name="Text Placeholder 3">
            <a:extLst>
              <a:ext uri="{FF2B5EF4-FFF2-40B4-BE49-F238E27FC236}">
                <a16:creationId xmlns:a16="http://schemas.microsoft.com/office/drawing/2014/main" id="{5E0724C5-52D0-BF3D-DA90-2AF44311E010}"/>
              </a:ext>
            </a:extLst>
          </p:cNvPr>
          <p:cNvSpPr>
            <a:spLocks noGrp="1"/>
          </p:cNvSpPr>
          <p:nvPr>
            <p:ph type="body" sz="quarter" idx="15"/>
          </p:nvPr>
        </p:nvSpPr>
        <p:spPr/>
        <p:txBody>
          <a:bodyPr/>
          <a:lstStyle/>
          <a:p>
            <a:r>
              <a:rPr lang="en-US"/>
              <a:t>Agenda</a:t>
            </a:r>
          </a:p>
        </p:txBody>
      </p:sp>
      <p:sp>
        <p:nvSpPr>
          <p:cNvPr id="5" name="Text Placeholder 4">
            <a:extLst>
              <a:ext uri="{FF2B5EF4-FFF2-40B4-BE49-F238E27FC236}">
                <a16:creationId xmlns:a16="http://schemas.microsoft.com/office/drawing/2014/main" id="{FF7E4047-8562-B354-1F43-0D59B2C18378}"/>
              </a:ext>
            </a:extLst>
          </p:cNvPr>
          <p:cNvSpPr>
            <a:spLocks noGrp="1"/>
          </p:cNvSpPr>
          <p:nvPr>
            <p:ph type="body" sz="quarter" idx="17"/>
          </p:nvPr>
        </p:nvSpPr>
        <p:spPr/>
        <p:txBody>
          <a:bodyPr/>
          <a:lstStyle/>
          <a:p>
            <a:pPr algn="r"/>
            <a:r>
              <a:rPr lang="en-US"/>
              <a:t>Willard Neighborhood Slow Zone</a:t>
            </a:r>
          </a:p>
        </p:txBody>
      </p:sp>
    </p:spTree>
    <p:extLst>
      <p:ext uri="{BB962C8B-B14F-4D97-AF65-F5344CB8AC3E}">
        <p14:creationId xmlns:p14="http://schemas.microsoft.com/office/powerpoint/2010/main" val="34142271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4B94993-FFCC-803E-8DFE-0B183F10AF7D}"/>
              </a:ext>
            </a:extLst>
          </p:cNvPr>
          <p:cNvSpPr>
            <a:spLocks noGrp="1"/>
          </p:cNvSpPr>
          <p:nvPr>
            <p:ph type="body" sz="quarter" idx="15"/>
          </p:nvPr>
        </p:nvSpPr>
        <p:spPr/>
        <p:txBody>
          <a:bodyPr/>
          <a:lstStyle/>
          <a:p>
            <a:r>
              <a:rPr lang="en-US"/>
              <a:t>Summary</a:t>
            </a:r>
          </a:p>
        </p:txBody>
      </p:sp>
      <p:sp>
        <p:nvSpPr>
          <p:cNvPr id="3" name="Text Placeholder 2">
            <a:extLst>
              <a:ext uri="{FF2B5EF4-FFF2-40B4-BE49-F238E27FC236}">
                <a16:creationId xmlns:a16="http://schemas.microsoft.com/office/drawing/2014/main" id="{54809B05-3F98-94AF-F239-8D4D1B4F137B}"/>
              </a:ext>
            </a:extLst>
          </p:cNvPr>
          <p:cNvSpPr>
            <a:spLocks noGrp="1"/>
          </p:cNvSpPr>
          <p:nvPr>
            <p:ph type="body" sz="quarter" idx="16"/>
          </p:nvPr>
        </p:nvSpPr>
        <p:spPr>
          <a:xfrm>
            <a:off x="1828801" y="1741137"/>
            <a:ext cx="8534398" cy="3375732"/>
          </a:xfrm>
        </p:spPr>
        <p:txBody>
          <a:bodyPr/>
          <a:lstStyle/>
          <a:p>
            <a:pPr marL="457200" indent="-457200" algn="l">
              <a:buFont typeface="Arial" panose="020B0604020202020204" pitchFamily="34" charset="0"/>
              <a:buChar char="•"/>
            </a:pPr>
            <a:r>
              <a:rPr lang="en-US" dirty="0">
                <a:latin typeface="Aptos"/>
              </a:rPr>
              <a:t>Traffic Safety improvements are going to be constructed around Julia de Burgos</a:t>
            </a:r>
          </a:p>
          <a:p>
            <a:pPr marL="457200" indent="-457200" algn="l">
              <a:buFont typeface="Arial" panose="020B0604020202020204" pitchFamily="34" charset="0"/>
              <a:buChar char="•"/>
            </a:pPr>
            <a:r>
              <a:rPr lang="en-US" dirty="0">
                <a:latin typeface="Aptos"/>
              </a:rPr>
              <a:t>We need your help connect us with the community so we can gather community feedback</a:t>
            </a:r>
          </a:p>
        </p:txBody>
      </p:sp>
    </p:spTree>
    <p:extLst>
      <p:ext uri="{BB962C8B-B14F-4D97-AF65-F5344CB8AC3E}">
        <p14:creationId xmlns:p14="http://schemas.microsoft.com/office/powerpoint/2010/main" val="11947442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E862057A-E6C3-D253-6F21-6AD2742C5D1C}"/>
              </a:ext>
            </a:extLst>
          </p:cNvPr>
          <p:cNvPicPr>
            <a:picLocks noGrp="1" noChangeAspect="1"/>
          </p:cNvPicPr>
          <p:nvPr>
            <p:ph type="pic" sz="quarter" idx="15"/>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t="7834" b="7834"/>
          <a:stretch/>
        </p:blipFill>
        <p:spPr>
          <a:xfrm>
            <a:off x="20" y="10"/>
            <a:ext cx="12191980" cy="6857990"/>
          </a:xfrm>
          <a:noFill/>
        </p:spPr>
      </p:pic>
      <p:sp>
        <p:nvSpPr>
          <p:cNvPr id="18" name="Text Placeholder 3">
            <a:extLst>
              <a:ext uri="{FF2B5EF4-FFF2-40B4-BE49-F238E27FC236}">
                <a16:creationId xmlns:a16="http://schemas.microsoft.com/office/drawing/2014/main" id="{8E1A234D-FCB4-A5A2-573F-6CA42FE4A194}"/>
              </a:ext>
            </a:extLst>
          </p:cNvPr>
          <p:cNvSpPr>
            <a:spLocks noGrp="1"/>
          </p:cNvSpPr>
          <p:nvPr>
            <p:ph type="body" sz="quarter" idx="14"/>
          </p:nvPr>
        </p:nvSpPr>
        <p:spPr>
          <a:xfrm>
            <a:off x="0" y="5440031"/>
            <a:ext cx="4798243" cy="649922"/>
          </a:xfrm>
        </p:spPr>
        <p:txBody>
          <a:bodyPr/>
          <a:lstStyle/>
          <a:p>
            <a:r>
              <a:rPr lang="en-US" sz="4000">
                <a:latin typeface="BRUTALTYPE-EXTRABOLD" panose="02000603020000020004" pitchFamily="2" charset="0"/>
              </a:rPr>
              <a:t>Introduction</a:t>
            </a:r>
          </a:p>
        </p:txBody>
      </p:sp>
      <p:pic>
        <p:nvPicPr>
          <p:cNvPr id="9" name="Picture 8" descr="Text&#10;&#10;Description automatically generated with low confidence">
            <a:extLst>
              <a:ext uri="{FF2B5EF4-FFF2-40B4-BE49-F238E27FC236}">
                <a16:creationId xmlns:a16="http://schemas.microsoft.com/office/drawing/2014/main" id="{E4C283A9-DFB8-AB97-2762-BED3177AB2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73539" y="752620"/>
            <a:ext cx="1768506" cy="1179876"/>
          </a:xfrm>
          <a:prstGeom prst="rect">
            <a:avLst/>
          </a:prstGeom>
        </p:spPr>
      </p:pic>
    </p:spTree>
    <p:extLst>
      <p:ext uri="{BB962C8B-B14F-4D97-AF65-F5344CB8AC3E}">
        <p14:creationId xmlns:p14="http://schemas.microsoft.com/office/powerpoint/2010/main" val="3171461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DD0D4-57CF-29E8-A3AE-07312DF4AD12}"/>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9AB3375-7195-597C-C55E-AB9E62FC052D}"/>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2078" b="2078"/>
          <a:stretch/>
        </p:blipFill>
        <p:spPr>
          <a:xfrm>
            <a:off x="0" y="0"/>
            <a:ext cx="6096000" cy="6170344"/>
          </a:xfrm>
        </p:spPr>
      </p:pic>
      <p:sp>
        <p:nvSpPr>
          <p:cNvPr id="10" name="Text Placeholder 2">
            <a:extLst>
              <a:ext uri="{FF2B5EF4-FFF2-40B4-BE49-F238E27FC236}">
                <a16:creationId xmlns:a16="http://schemas.microsoft.com/office/drawing/2014/main" id="{58599CD7-763E-3EC0-7FEF-7FEE6DB54F6C}"/>
              </a:ext>
            </a:extLst>
          </p:cNvPr>
          <p:cNvSpPr>
            <a:spLocks noGrp="1"/>
          </p:cNvSpPr>
          <p:nvPr>
            <p:ph type="body" sz="quarter" idx="16"/>
          </p:nvPr>
        </p:nvSpPr>
        <p:spPr>
          <a:xfrm>
            <a:off x="6096001" y="1102900"/>
            <a:ext cx="6095999" cy="4841200"/>
          </a:xfrm>
        </p:spPr>
        <p:txBody>
          <a:bodyPr/>
          <a:lstStyle/>
          <a:p>
            <a:pPr marL="0" indent="0">
              <a:buNone/>
            </a:pPr>
            <a:r>
              <a:rPr lang="en-US" sz="2200" b="1"/>
              <a:t>Office of Multimodal Planning</a:t>
            </a:r>
          </a:p>
          <a:p>
            <a:pPr marL="0" indent="0">
              <a:buNone/>
            </a:pPr>
            <a:r>
              <a:rPr lang="en-US" sz="2200"/>
              <a:t>A Division of the Office of Transportation and Infrastructure Systems (OTIS)</a:t>
            </a:r>
          </a:p>
          <a:p>
            <a:pPr marL="0" indent="0">
              <a:buNone/>
            </a:pPr>
            <a:r>
              <a:rPr lang="en-US" sz="2200" b="1"/>
              <a:t>Mission Statement</a:t>
            </a:r>
            <a:endParaRPr lang="en-US" sz="2200"/>
          </a:p>
          <a:p>
            <a:pPr marL="0" indent="0">
              <a:buNone/>
            </a:pPr>
            <a:r>
              <a:rPr lang="en-US" sz="2200"/>
              <a:t>Whether by bus, by bike, on foot, or by car, the Office of Multimodal Planning is leading innovation and engagement to ensure Philadelphians of all ages and abilities can travel safely. </a:t>
            </a:r>
          </a:p>
        </p:txBody>
      </p:sp>
      <p:sp>
        <p:nvSpPr>
          <p:cNvPr id="11" name="Text Placeholder 3">
            <a:extLst>
              <a:ext uri="{FF2B5EF4-FFF2-40B4-BE49-F238E27FC236}">
                <a16:creationId xmlns:a16="http://schemas.microsoft.com/office/drawing/2014/main" id="{FB98CB9D-EA2D-90D9-C25D-34B86FC2CED2}"/>
              </a:ext>
            </a:extLst>
          </p:cNvPr>
          <p:cNvSpPr>
            <a:spLocks noGrp="1"/>
          </p:cNvSpPr>
          <p:nvPr>
            <p:ph type="body" sz="quarter" idx="15"/>
          </p:nvPr>
        </p:nvSpPr>
        <p:spPr>
          <a:xfrm>
            <a:off x="6096001" y="1986"/>
            <a:ext cx="6095999" cy="1537024"/>
          </a:xfrm>
        </p:spPr>
        <p:txBody>
          <a:bodyPr/>
          <a:lstStyle/>
          <a:p>
            <a:r>
              <a:rPr lang="en-US"/>
              <a:t>Who are We?</a:t>
            </a:r>
          </a:p>
        </p:txBody>
      </p:sp>
    </p:spTree>
    <p:extLst>
      <p:ext uri="{BB962C8B-B14F-4D97-AF65-F5344CB8AC3E}">
        <p14:creationId xmlns:p14="http://schemas.microsoft.com/office/powerpoint/2010/main" val="2354206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899C4-22EE-0BDD-FC67-4A64C3EBFB73}"/>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C6FE6B23-8A65-D779-9955-FAEE7059A711}"/>
              </a:ext>
            </a:extLst>
          </p:cNvPr>
          <p:cNvPicPr>
            <a:picLocks noGrp="1" noChangeAspect="1"/>
          </p:cNvPicPr>
          <p:nvPr>
            <p:ph type="pic" sz="quarter" idx="15"/>
          </p:nvPr>
        </p:nvPicPr>
        <p:blipFill>
          <a:blip r:embed="rId2">
            <a:extLst>
              <a:ext uri="{BEBA8EAE-BF5A-486C-A8C5-ECC9F3942E4B}">
                <a14:imgProps xmlns:a14="http://schemas.microsoft.com/office/drawing/2010/main">
                  <a14:imgLayer r:embed="rId3">
                    <a14:imgEffect>
                      <a14:saturation sat="0"/>
                    </a14:imgEffect>
                    <a14:imgEffect>
                      <a14:brightnessContrast bright="-25000" contrast="-20000"/>
                    </a14:imgEffect>
                  </a14:imgLayer>
                </a14:imgProps>
              </a:ext>
              <a:ext uri="{28A0092B-C50C-407E-A947-70E740481C1C}">
                <a14:useLocalDpi xmlns:a14="http://schemas.microsoft.com/office/drawing/2010/main" val="0"/>
              </a:ext>
            </a:extLst>
          </a:blip>
          <a:srcRect t="7834" b="7834"/>
          <a:stretch/>
        </p:blipFill>
        <p:spPr>
          <a:xfrm>
            <a:off x="20" y="10"/>
            <a:ext cx="12191980" cy="6857990"/>
          </a:xfrm>
          <a:noFill/>
        </p:spPr>
      </p:pic>
      <p:sp>
        <p:nvSpPr>
          <p:cNvPr id="18" name="Text Placeholder 3">
            <a:extLst>
              <a:ext uri="{FF2B5EF4-FFF2-40B4-BE49-F238E27FC236}">
                <a16:creationId xmlns:a16="http://schemas.microsoft.com/office/drawing/2014/main" id="{2982969A-0305-8083-849B-FAFB30B1F2F1}"/>
              </a:ext>
            </a:extLst>
          </p:cNvPr>
          <p:cNvSpPr>
            <a:spLocks noGrp="1"/>
          </p:cNvSpPr>
          <p:nvPr>
            <p:ph type="body" sz="quarter" idx="14"/>
          </p:nvPr>
        </p:nvSpPr>
        <p:spPr>
          <a:xfrm>
            <a:off x="0" y="5440031"/>
            <a:ext cx="4798243" cy="649922"/>
          </a:xfrm>
        </p:spPr>
        <p:txBody>
          <a:bodyPr/>
          <a:lstStyle/>
          <a:p>
            <a:r>
              <a:rPr lang="en-US" sz="4000">
                <a:latin typeface="BRUTALTYPE-EXTRABOLD" panose="02000603020000020004" pitchFamily="2" charset="0"/>
              </a:rPr>
              <a:t>About Vision Zero</a:t>
            </a:r>
          </a:p>
        </p:txBody>
      </p:sp>
      <p:pic>
        <p:nvPicPr>
          <p:cNvPr id="9" name="Picture 8" descr="Text&#10;&#10;Description automatically generated with low confidence">
            <a:extLst>
              <a:ext uri="{FF2B5EF4-FFF2-40B4-BE49-F238E27FC236}">
                <a16:creationId xmlns:a16="http://schemas.microsoft.com/office/drawing/2014/main" id="{DBD0D61F-F53C-3B2E-3C1C-476C8E2F97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73539" y="752620"/>
            <a:ext cx="1768506" cy="1179876"/>
          </a:xfrm>
          <a:prstGeom prst="rect">
            <a:avLst/>
          </a:prstGeom>
        </p:spPr>
      </p:pic>
    </p:spTree>
    <p:extLst>
      <p:ext uri="{BB962C8B-B14F-4D97-AF65-F5344CB8AC3E}">
        <p14:creationId xmlns:p14="http://schemas.microsoft.com/office/powerpoint/2010/main" val="3084220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0E76244E-CB8D-E3CE-526A-254F405C50BA}"/>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7077" r="17077"/>
          <a:stretch/>
        </p:blipFill>
        <p:spPr/>
      </p:pic>
      <p:sp>
        <p:nvSpPr>
          <p:cNvPr id="13" name="Text Placeholder 12">
            <a:extLst>
              <a:ext uri="{FF2B5EF4-FFF2-40B4-BE49-F238E27FC236}">
                <a16:creationId xmlns:a16="http://schemas.microsoft.com/office/drawing/2014/main" id="{F83C2CE9-1DFD-33D7-FA2E-690C805668D0}"/>
              </a:ext>
            </a:extLst>
          </p:cNvPr>
          <p:cNvSpPr>
            <a:spLocks noGrp="1"/>
          </p:cNvSpPr>
          <p:nvPr>
            <p:ph type="body" sz="quarter" idx="16"/>
          </p:nvPr>
        </p:nvSpPr>
        <p:spPr>
          <a:xfrm>
            <a:off x="1" y="1712412"/>
            <a:ext cx="6095999" cy="3433184"/>
          </a:xfrm>
        </p:spPr>
        <p:txBody>
          <a:bodyPr/>
          <a:lstStyle/>
          <a:p>
            <a:r>
              <a:rPr lang="en-US" sz="3200"/>
              <a:t>A policy that states clearly that traffic deaths are </a:t>
            </a:r>
            <a:r>
              <a:rPr lang="en-US" sz="3200" b="1"/>
              <a:t>preventable and unacceptable.​</a:t>
            </a:r>
          </a:p>
        </p:txBody>
      </p:sp>
      <p:sp>
        <p:nvSpPr>
          <p:cNvPr id="3" name="Text Placeholder 2">
            <a:extLst>
              <a:ext uri="{FF2B5EF4-FFF2-40B4-BE49-F238E27FC236}">
                <a16:creationId xmlns:a16="http://schemas.microsoft.com/office/drawing/2014/main" id="{422B84E3-221F-AA19-4CCD-10E1327AF1F9}"/>
              </a:ext>
            </a:extLst>
          </p:cNvPr>
          <p:cNvSpPr>
            <a:spLocks noGrp="1"/>
          </p:cNvSpPr>
          <p:nvPr>
            <p:ph type="body" sz="quarter" idx="15"/>
          </p:nvPr>
        </p:nvSpPr>
        <p:spPr>
          <a:xfrm>
            <a:off x="0" y="0"/>
            <a:ext cx="6095999" cy="2127955"/>
          </a:xfrm>
        </p:spPr>
        <p:txBody>
          <a:bodyPr/>
          <a:lstStyle/>
          <a:p>
            <a:r>
              <a:rPr lang="en-US"/>
              <a:t>What is</a:t>
            </a:r>
            <a:br>
              <a:rPr lang="en-US"/>
            </a:br>
            <a:r>
              <a:rPr lang="en-US"/>
              <a:t>Vision Zero?</a:t>
            </a:r>
          </a:p>
        </p:txBody>
      </p:sp>
      <p:sp>
        <p:nvSpPr>
          <p:cNvPr id="14" name="Text Placeholder 13">
            <a:extLst>
              <a:ext uri="{FF2B5EF4-FFF2-40B4-BE49-F238E27FC236}">
                <a16:creationId xmlns:a16="http://schemas.microsoft.com/office/drawing/2014/main" id="{060BA17A-6AB5-492A-333C-24AC69AEA78A}"/>
              </a:ext>
            </a:extLst>
          </p:cNvPr>
          <p:cNvSpPr>
            <a:spLocks noGrp="1"/>
          </p:cNvSpPr>
          <p:nvPr>
            <p:ph type="body" sz="quarter" idx="17"/>
          </p:nvPr>
        </p:nvSpPr>
        <p:spPr/>
        <p:txBody>
          <a:bodyPr/>
          <a:lstStyle/>
          <a:p>
            <a:pPr algn="r"/>
            <a:r>
              <a:rPr lang="en-US"/>
              <a:t>World Day of Remembrance, 2024</a:t>
            </a:r>
          </a:p>
        </p:txBody>
      </p:sp>
    </p:spTree>
    <p:extLst>
      <p:ext uri="{BB962C8B-B14F-4D97-AF65-F5344CB8AC3E}">
        <p14:creationId xmlns:p14="http://schemas.microsoft.com/office/powerpoint/2010/main" val="19837601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100"/>
        </a:solidFill>
        <a:effectLst/>
      </p:bgPr>
    </p:bg>
    <p:spTree>
      <p:nvGrpSpPr>
        <p:cNvPr id="1" name="">
          <a:extLst>
            <a:ext uri="{FF2B5EF4-FFF2-40B4-BE49-F238E27FC236}">
              <a16:creationId xmlns:a16="http://schemas.microsoft.com/office/drawing/2014/main" id="{923938B3-AC64-47E4-CFC4-EB59F83FA246}"/>
            </a:ext>
          </a:extLst>
        </p:cNvPr>
        <p:cNvGrpSpPr/>
        <p:nvPr/>
      </p:nvGrpSpPr>
      <p:grpSpPr>
        <a:xfrm>
          <a:off x="0" y="0"/>
          <a:ext cx="0" cy="0"/>
          <a:chOff x="0" y="0"/>
          <a:chExt cx="0" cy="0"/>
        </a:xfrm>
      </p:grpSpPr>
      <p:pic>
        <p:nvPicPr>
          <p:cNvPr id="19" name="Graphic 18">
            <a:extLst>
              <a:ext uri="{FF2B5EF4-FFF2-40B4-BE49-F238E27FC236}">
                <a16:creationId xmlns:a16="http://schemas.microsoft.com/office/drawing/2014/main" id="{7387E91F-F73D-8FAD-F93B-174802975FCC}"/>
              </a:ext>
            </a:extLst>
          </p:cNvPr>
          <p:cNvPicPr>
            <a:picLocks noChangeAspect="1"/>
          </p:cNvPicPr>
          <p:nvPr/>
        </p:nvPicPr>
        <p:blipFill>
          <a:blip r:embed="rId2">
            <a:extLst>
              <a:ext uri="{96DAC541-7B7A-43D3-8B79-37D633B846F1}">
                <asvg:svgBlip xmlns:asvg="http://schemas.microsoft.com/office/drawing/2016/SVG/main" r:embed="rId3"/>
              </a:ext>
            </a:extLst>
          </a:blip>
          <a:stretch/>
        </p:blipFill>
        <p:spPr>
          <a:xfrm>
            <a:off x="1054894" y="68263"/>
            <a:ext cx="10082212" cy="6721474"/>
          </a:xfrm>
          <a:prstGeom prst="rect">
            <a:avLst/>
          </a:prstGeom>
        </p:spPr>
      </p:pic>
    </p:spTree>
    <p:extLst>
      <p:ext uri="{BB962C8B-B14F-4D97-AF65-F5344CB8AC3E}">
        <p14:creationId xmlns:p14="http://schemas.microsoft.com/office/powerpoint/2010/main" val="3027362032"/>
      </p:ext>
    </p:extLst>
  </p:cSld>
  <p:clrMapOvr>
    <a:masterClrMapping/>
  </p:clrMapOvr>
</p:sld>
</file>

<file path=ppt/theme/theme1.xml><?xml version="1.0" encoding="utf-8"?>
<a:theme xmlns:a="http://schemas.openxmlformats.org/drawingml/2006/main" name="Custom Design">
  <a:themeElements>
    <a:clrScheme name="Vision Zero">
      <a:dk1>
        <a:srgbClr val="000000"/>
      </a:dk1>
      <a:lt1>
        <a:srgbClr val="FFFFFF"/>
      </a:lt1>
      <a:dk2>
        <a:srgbClr val="FFE100"/>
      </a:dk2>
      <a:lt2>
        <a:srgbClr val="00AEEF"/>
      </a:lt2>
      <a:accent1>
        <a:srgbClr val="71B143"/>
      </a:accent1>
      <a:accent2>
        <a:srgbClr val="E3461B"/>
      </a:accent2>
      <a:accent3>
        <a:srgbClr val="EE7B01"/>
      </a:accent3>
      <a:accent4>
        <a:srgbClr val="2758D7"/>
      </a:accent4>
      <a:accent5>
        <a:srgbClr val="8E37ED"/>
      </a:accent5>
      <a:accent6>
        <a:srgbClr val="FF2B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ision Zero Program Overview.pptx" id="{AD77389C-7599-4353-BF00-5C035C0F962F}" vid="{16BB1EE2-294C-43BE-8742-9DB8E4D91972}"/>
    </a:ext>
  </a:extLst>
</a:theme>
</file>

<file path=ppt/theme/theme2.xml><?xml version="1.0" encoding="utf-8"?>
<a:theme xmlns:a="http://schemas.openxmlformats.org/drawingml/2006/main" name="1_Custom Design">
  <a:themeElements>
    <a:clrScheme name="Vision Zero">
      <a:dk1>
        <a:srgbClr val="000000"/>
      </a:dk1>
      <a:lt1>
        <a:srgbClr val="FFFFFF"/>
      </a:lt1>
      <a:dk2>
        <a:srgbClr val="FFE100"/>
      </a:dk2>
      <a:lt2>
        <a:srgbClr val="00AEEF"/>
      </a:lt2>
      <a:accent1>
        <a:srgbClr val="71B143"/>
      </a:accent1>
      <a:accent2>
        <a:srgbClr val="E3461B"/>
      </a:accent2>
      <a:accent3>
        <a:srgbClr val="EE7B01"/>
      </a:accent3>
      <a:accent4>
        <a:srgbClr val="2758D7"/>
      </a:accent4>
      <a:accent5>
        <a:srgbClr val="8E37ED"/>
      </a:accent5>
      <a:accent6>
        <a:srgbClr val="FF2B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ision Zero Program Overview.pptx" id="{AD77389C-7599-4353-BF00-5C035C0F962F}" vid="{A352E69F-DD2C-4EAC-AA56-0684B1D5F264}"/>
    </a:ext>
  </a:extLst>
</a:theme>
</file>

<file path=ppt/theme/theme3.xml><?xml version="1.0" encoding="utf-8"?>
<a:theme xmlns:a="http://schemas.openxmlformats.org/drawingml/2006/main" name="2_Custom Design">
  <a:themeElements>
    <a:clrScheme name="Vision Zero">
      <a:dk1>
        <a:srgbClr val="000000"/>
      </a:dk1>
      <a:lt1>
        <a:srgbClr val="FFFFFF"/>
      </a:lt1>
      <a:dk2>
        <a:srgbClr val="FFE100"/>
      </a:dk2>
      <a:lt2>
        <a:srgbClr val="00AEEF"/>
      </a:lt2>
      <a:accent1>
        <a:srgbClr val="71B143"/>
      </a:accent1>
      <a:accent2>
        <a:srgbClr val="E3461B"/>
      </a:accent2>
      <a:accent3>
        <a:srgbClr val="EE7B01"/>
      </a:accent3>
      <a:accent4>
        <a:srgbClr val="2758D7"/>
      </a:accent4>
      <a:accent5>
        <a:srgbClr val="8E37ED"/>
      </a:accent5>
      <a:accent6>
        <a:srgbClr val="FF2B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ision Zero Program Overview.pptx" id="{AD77389C-7599-4353-BF00-5C035C0F962F}" vid="{A70F6D00-AF98-4C77-8FED-FFFF521EDBD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25C3E84F907EA439EE4245CDE924D97" ma:contentTypeVersion="41" ma:contentTypeDescription="Create a new document." ma:contentTypeScope="" ma:versionID="5bc7181d945127854339d5b13ac129ed">
  <xsd:schema xmlns:xsd="http://www.w3.org/2001/XMLSchema" xmlns:xs="http://www.w3.org/2001/XMLSchema" xmlns:p="http://schemas.microsoft.com/office/2006/metadata/properties" xmlns:ns1="http://schemas.microsoft.com/sharepoint/v3" xmlns:ns2="b0113f62-c0cd-453a-a529-5be351b8c946" xmlns:ns3="874c869c-513e-4340-bc0c-fb538dc457ce" targetNamespace="http://schemas.microsoft.com/office/2006/metadata/properties" ma:root="true" ma:fieldsID="44f38c8b8319f72416c66f346d369506" ns1:_="" ns2:_="" ns3:_="">
    <xsd:import namespace="http://schemas.microsoft.com/sharepoint/v3"/>
    <xsd:import namespace="b0113f62-c0cd-453a-a529-5be351b8c946"/>
    <xsd:import namespace="874c869c-513e-4340-bc0c-fb538dc457c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GenerationTime" minOccurs="0"/>
                <xsd:element ref="ns2:MediaServiceEventHashCode" minOccurs="0"/>
                <xsd:element ref="ns1:_ip_UnifiedCompliancePolicyProperties" minOccurs="0"/>
                <xsd:element ref="ns1:_ip_UnifiedCompliancePolicyUIAction" minOccurs="0"/>
                <xsd:element ref="ns2:MediaLengthInSeconds" minOccurs="0"/>
                <xsd:element ref="ns2:SearchTerms" minOccurs="0"/>
                <xsd:element ref="ns2:Notes" minOccurs="0"/>
                <xsd:element ref="ns2:ImageCaptions" minOccurs="0"/>
                <xsd:element ref="ns2:ReferenceText" minOccurs="0"/>
                <xsd:element ref="ns2:Before_x002f_After" minOccurs="0"/>
                <xsd:element ref="ns2:lcf76f155ced4ddcb4097134ff3c332f" minOccurs="0"/>
                <xsd:element ref="ns3:TaxCatchAll" minOccurs="0"/>
                <xsd:element ref="ns2:CheckRecordedbyFinance" minOccurs="0"/>
                <xsd:element ref="ns2:StreetAddress" minOccurs="0"/>
                <xsd:element ref="ns2:SiteName" minOccurs="0"/>
                <xsd:element ref="ns2:About" minOccurs="0"/>
                <xsd:element ref="ns2:MediaServiceObjectDetectorVersions" minOccurs="0"/>
                <xsd:element ref="ns2:MediaServiceSearchProperties" minOccurs="0"/>
                <xsd:element ref="ns2:Classification" minOccurs="0"/>
                <xsd:element ref="ns2:PM" minOccurs="0"/>
                <xsd:element ref="ns2:ReadyforPMreview" minOccurs="0"/>
                <xsd:element ref="ns2:Document" minOccurs="0"/>
                <xsd:element ref="ns2:Readyforsignature" minOccurs="0"/>
                <xsd:element ref="ns2:Signatory" minOccurs="0"/>
                <xsd:element ref="ns2:Readyforsubmission" minOccurs="0"/>
                <xsd:element ref="ns2:InvoiceSubmitte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0113f62-c0cd-453a-a529-5be351b8c9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SearchTerms" ma:index="21" nillable="true" ma:displayName="Search Terms" ma:description="Tags for searching the image library" ma:format="Dropdown" ma:internalName="SearchTerms">
      <xsd:simpleType>
        <xsd:restriction base="dms:Text">
          <xsd:maxLength value="255"/>
        </xsd:restriction>
      </xsd:simpleType>
    </xsd:element>
    <xsd:element name="Notes" ma:index="22" nillable="true" ma:displayName="Notes" ma:description="Include helpful notes here" ma:format="Dropdown" ma:internalName="Notes">
      <xsd:simpleType>
        <xsd:restriction base="dms:Note">
          <xsd:maxLength value="255"/>
        </xsd:restriction>
      </xsd:simpleType>
    </xsd:element>
    <xsd:element name="ImageCaptions" ma:index="23" nillable="true" ma:displayName="Image Captions" ma:format="Dropdown" ma:internalName="ImageCaptions">
      <xsd:simpleType>
        <xsd:restriction base="dms:Note">
          <xsd:maxLength value="255"/>
        </xsd:restriction>
      </xsd:simpleType>
    </xsd:element>
    <xsd:element name="ReferenceText" ma:index="24" nillable="true" ma:displayName="Reference Text" ma:format="Dropdown" ma:internalName="ReferenceText">
      <xsd:simpleType>
        <xsd:restriction base="dms:Note">
          <xsd:maxLength value="255"/>
        </xsd:restriction>
      </xsd:simpleType>
    </xsd:element>
    <xsd:element name="Before_x002f_After" ma:index="25" nillable="true" ma:displayName="Before/After" ma:format="Dropdown" ma:internalName="Before_x002f_After">
      <xsd:simpleType>
        <xsd:restriction base="dms:Text">
          <xsd:maxLength value="255"/>
        </xsd:restrictio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f9eb18d0-8512-43c1-978b-efa5dabb071a" ma:termSetId="09814cd3-568e-fe90-9814-8d621ff8fb84" ma:anchorId="fba54fb3-c3e1-fe81-a776-ca4b69148c4d" ma:open="true" ma:isKeyword="false">
      <xsd:complexType>
        <xsd:sequence>
          <xsd:element ref="pc:Terms" minOccurs="0" maxOccurs="1"/>
        </xsd:sequence>
      </xsd:complexType>
    </xsd:element>
    <xsd:element name="CheckRecordedbyFinance" ma:index="29" nillable="true" ma:displayName="Check Recorded by Finance" ma:default="0" ma:format="Dropdown" ma:internalName="CheckRecordedbyFinance">
      <xsd:simpleType>
        <xsd:restriction base="dms:Boolean"/>
      </xsd:simpleType>
    </xsd:element>
    <xsd:element name="StreetAddress" ma:index="30" nillable="true" ma:displayName="Street Address" ma:description="Site location" ma:format="Dropdown" ma:internalName="StreetAddress">
      <xsd:simpleType>
        <xsd:restriction base="dms:Text">
          <xsd:maxLength value="255"/>
        </xsd:restriction>
      </xsd:simpleType>
    </xsd:element>
    <xsd:element name="SiteName" ma:index="31" nillable="true" ma:displayName="Site Name" ma:format="Dropdown" ma:internalName="SiteName">
      <xsd:simpleType>
        <xsd:restriction base="dms:Text">
          <xsd:maxLength value="255"/>
        </xsd:restriction>
      </xsd:simpleType>
    </xsd:element>
    <xsd:element name="About" ma:index="32" nillable="true" ma:displayName="About" ma:format="Dropdown" ma:internalName="About">
      <xsd:simpleType>
        <xsd:restriction base="dms:Text">
          <xsd:maxLength value="255"/>
        </xsd:restriction>
      </xsd:simpleType>
    </xsd:element>
    <xsd:element name="MediaServiceObjectDetectorVersions" ma:index="3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4" nillable="true" ma:displayName="MediaServiceSearchProperties" ma:hidden="true" ma:internalName="MediaServiceSearchProperties" ma:readOnly="true">
      <xsd:simpleType>
        <xsd:restriction base="dms:Note"/>
      </xsd:simpleType>
    </xsd:element>
    <xsd:element name="Classification" ma:index="35" nillable="true" ma:displayName="Contract Classification" ma:format="Dropdown" ma:internalName="Classification">
      <xsd:simpleType>
        <xsd:restriction base="dms:Choice">
          <xsd:enumeration value="Reimbursable"/>
          <xsd:enumeration value="Non-Reimbursable"/>
        </xsd:restriction>
      </xsd:simpleType>
    </xsd:element>
    <xsd:element name="PM" ma:index="36" nillable="true" ma:displayName="Work Order PM" ma:format="Dropdown" ma:list="UserInfo" ma:SharePointGroup="0" ma:internalName="PM">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eadyforPMreview" ma:index="37" nillable="true" ma:displayName="Invoice Ready For PM Review" ma:default="0" ma:format="Dropdown" ma:internalName="ReadyforPMreview">
      <xsd:simpleType>
        <xsd:restriction base="dms:Boolean"/>
      </xsd:simpleType>
    </xsd:element>
    <xsd:element name="Document" ma:index="38" nillable="true" ma:displayName="Invoice Hyperlink" ma:format="Hyperlink" ma:internalName="Document">
      <xsd:complexType>
        <xsd:complexContent>
          <xsd:extension base="dms:URL">
            <xsd:sequence>
              <xsd:element name="Url" type="dms:ValidUrl" minOccurs="0" nillable="true"/>
              <xsd:element name="Description" type="xsd:string" nillable="true"/>
            </xsd:sequence>
          </xsd:extension>
        </xsd:complexContent>
      </xsd:complexType>
    </xsd:element>
    <xsd:element name="Readyforsignature" ma:index="39" nillable="true" ma:displayName="Invoice Ready for Signature" ma:default="0" ma:format="Dropdown" ma:internalName="Readyforsignature">
      <xsd:simpleType>
        <xsd:restriction base="dms:Boolean"/>
      </xsd:simpleType>
    </xsd:element>
    <xsd:element name="Signatory" ma:index="40" nillable="true" ma:displayName="Invoice Signatory" ma:format="Dropdown" ma:list="UserInfo" ma:SharePointGroup="0" ma:internalName="Signatory">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eadyforsubmission" ma:index="41" nillable="true" ma:displayName="Invoice Ready For Submission" ma:default="0" ma:format="Dropdown" ma:internalName="Readyforsubmission">
      <xsd:simpleType>
        <xsd:restriction base="dms:Boolean"/>
      </xsd:simpleType>
    </xsd:element>
    <xsd:element name="InvoiceSubmitter" ma:index="42" nillable="true" ma:displayName="Invoice Submitter" ma:format="Dropdown" ma:list="UserInfo" ma:SharePointGroup="0" ma:internalName="InvoiceSubmitt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BillingMetadata" ma:index="4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74c869c-513e-4340-bc0c-fb538dc457ce"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8" nillable="true" ma:displayName="Taxonomy Catch All Column" ma:hidden="true" ma:list="{cd953443-65b3-4383-aa02-4decb3736dd4}" ma:internalName="TaxCatchAll" ma:showField="CatchAllData" ma:web="874c869c-513e-4340-bc0c-fb538dc457c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SharedWithUsers xmlns="874c869c-513e-4340-bc0c-fb538dc457ce">
      <UserInfo>
        <DisplayName>Lily Reynolds</DisplayName>
        <AccountId>140</AccountId>
        <AccountType/>
      </UserInfo>
      <UserInfo>
        <DisplayName>Wynter Henry</DisplayName>
        <AccountId>6714</AccountId>
        <AccountType/>
      </UserInfo>
      <UserInfo>
        <DisplayName>Marco Gorini</DisplayName>
        <AccountId>7679</AccountId>
        <AccountType/>
      </UserInfo>
      <UserInfo>
        <DisplayName>Leslie Le</DisplayName>
        <AccountId>11477</AccountId>
        <AccountType/>
      </UserInfo>
      <UserInfo>
        <DisplayName>Kelley Yemen</DisplayName>
        <AccountId>12</AccountId>
        <AccountType/>
      </UserInfo>
    </SharedWithUsers>
    <SearchTerms xmlns="b0113f62-c0cd-453a-a529-5be351b8c946" xsi:nil="true"/>
    <TaxCatchAll xmlns="874c869c-513e-4340-bc0c-fb538dc457ce" xsi:nil="true"/>
    <lcf76f155ced4ddcb4097134ff3c332f xmlns="b0113f62-c0cd-453a-a529-5be351b8c946">
      <Terms xmlns="http://schemas.microsoft.com/office/infopath/2007/PartnerControls"/>
    </lcf76f155ced4ddcb4097134ff3c332f>
    <ImageCaptions xmlns="b0113f62-c0cd-453a-a529-5be351b8c946" xsi:nil="true"/>
    <Notes xmlns="b0113f62-c0cd-453a-a529-5be351b8c946" xsi:nil="true"/>
    <ReferenceText xmlns="b0113f62-c0cd-453a-a529-5be351b8c946" xsi:nil="true"/>
    <Before_x002f_After xmlns="b0113f62-c0cd-453a-a529-5be351b8c946" xsi:nil="true"/>
    <CheckRecordedbyFinance xmlns="b0113f62-c0cd-453a-a529-5be351b8c946">false</CheckRecordedbyFinance>
    <About xmlns="b0113f62-c0cd-453a-a529-5be351b8c946" xsi:nil="true"/>
    <SiteName xmlns="b0113f62-c0cd-453a-a529-5be351b8c946" xsi:nil="true"/>
    <StreetAddress xmlns="b0113f62-c0cd-453a-a529-5be351b8c946" xsi:nil="true"/>
    <PM xmlns="b0113f62-c0cd-453a-a529-5be351b8c946">
      <UserInfo>
        <DisplayName/>
        <AccountId xsi:nil="true"/>
        <AccountType/>
      </UserInfo>
    </PM>
    <ReadyforPMreview xmlns="b0113f62-c0cd-453a-a529-5be351b8c946">false</ReadyforPMreview>
    <Classification xmlns="b0113f62-c0cd-453a-a529-5be351b8c946" xsi:nil="true"/>
    <Document xmlns="b0113f62-c0cd-453a-a529-5be351b8c946">
      <Url xsi:nil="true"/>
      <Description xsi:nil="true"/>
    </Document>
    <Readyforsubmission xmlns="b0113f62-c0cd-453a-a529-5be351b8c946">false</Readyforsubmission>
    <Readyforsignature xmlns="b0113f62-c0cd-453a-a529-5be351b8c946">false</Readyforsignature>
    <Signatory xmlns="b0113f62-c0cd-453a-a529-5be351b8c946">
      <UserInfo>
        <DisplayName/>
        <AccountId xsi:nil="true"/>
        <AccountType/>
      </UserInfo>
    </Signatory>
    <InvoiceSubmitter xmlns="b0113f62-c0cd-453a-a529-5be351b8c946">
      <UserInfo>
        <DisplayName/>
        <AccountId xsi:nil="true"/>
        <AccountType/>
      </UserInfo>
    </InvoiceSubmitter>
  </documentManagement>
</p:properties>
</file>

<file path=customXml/itemProps1.xml><?xml version="1.0" encoding="utf-8"?>
<ds:datastoreItem xmlns:ds="http://schemas.openxmlformats.org/officeDocument/2006/customXml" ds:itemID="{5D72E022-67FD-44E4-BD9A-8FB509E57478}">
  <ds:schemaRefs>
    <ds:schemaRef ds:uri="http://schemas.microsoft.com/sharepoint/v3/contenttype/forms"/>
  </ds:schemaRefs>
</ds:datastoreItem>
</file>

<file path=customXml/itemProps2.xml><?xml version="1.0" encoding="utf-8"?>
<ds:datastoreItem xmlns:ds="http://schemas.openxmlformats.org/officeDocument/2006/customXml" ds:itemID="{2165051E-7ACD-440D-B664-F3E5328D97D4}"/>
</file>

<file path=customXml/itemProps3.xml><?xml version="1.0" encoding="utf-8"?>
<ds:datastoreItem xmlns:ds="http://schemas.openxmlformats.org/officeDocument/2006/customXml" ds:itemID="{9A5065D4-0C1F-4A8D-A15C-ED601E3B0DF9}">
  <ds:schemaRefs>
    <ds:schemaRef ds:uri="874c869c-513e-4340-bc0c-fb538dc457ce"/>
    <ds:schemaRef ds:uri="b0113f62-c0cd-453a-a529-5be351b8c94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VZ_PPT_TEMPLATE</Template>
  <TotalTime>49</TotalTime>
  <Words>835</Words>
  <Application>Microsoft Office PowerPoint</Application>
  <PresentationFormat>Widescreen</PresentationFormat>
  <Paragraphs>142</Paragraphs>
  <Slides>29</Slides>
  <Notes>2</Notes>
  <HiddenSlides>2</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29</vt:i4>
      </vt:variant>
    </vt:vector>
  </HeadingPairs>
  <TitlesOfParts>
    <vt:vector size="37" baseType="lpstr">
      <vt:lpstr>Aptos</vt:lpstr>
      <vt:lpstr>Aptos ExtraBold</vt:lpstr>
      <vt:lpstr>Arial</vt:lpstr>
      <vt:lpstr>BRUTALTYPE-EXTRABOLD</vt:lpstr>
      <vt:lpstr>Calibri</vt:lpstr>
      <vt:lpstr>Custom Design</vt:lpstr>
      <vt:lpstr>1_Custom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Yihong Hu</dc:creator>
  <cp:lastModifiedBy>Yihong Hu</cp:lastModifiedBy>
  <cp:revision>23</cp:revision>
  <dcterms:created xsi:type="dcterms:W3CDTF">2025-01-02T19:37:35Z</dcterms:created>
  <dcterms:modified xsi:type="dcterms:W3CDTF">2025-02-04T20:37:16Z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0x010100E25C3E84F907EA439EE4245CDE924D97</vt:lpwstr>
  </property>
  <property fmtid="{D5CDD505-2E9C-101B-9397-08002B2CF9AE}" pid="3" name="MediaServiceImageTags">
    <vt:lpwstr/>
  </property>
</Properties>
</file>