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modernComment_106_3C0D53BA.xml" ContentType="application/vnd.ms-powerpoint.comments+xml"/>
  <Override PartName="/ppt/comments/modernComment_132_9C831F5C.xml" ContentType="application/vnd.ms-powerpoint.comments+xml"/>
  <Override PartName="/ppt/comments/modernComment_137_8920362C.xml" ContentType="application/vnd.ms-powerpoint.comments+xml"/>
  <Override PartName="/ppt/comments/modernComment_134_BD65F7A1.xml" ContentType="application/vnd.ms-powerpoint.comment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7" r:id="rId5"/>
    <p:sldMasterId id="2147483732" r:id="rId6"/>
  </p:sldMasterIdLst>
  <p:notesMasterIdLst>
    <p:notesMasterId r:id="rId36"/>
  </p:notesMasterIdLst>
  <p:sldIdLst>
    <p:sldId id="319" r:id="rId7"/>
    <p:sldId id="262" r:id="rId8"/>
    <p:sldId id="300" r:id="rId9"/>
    <p:sldId id="325" r:id="rId10"/>
    <p:sldId id="303" r:id="rId11"/>
    <p:sldId id="304" r:id="rId12"/>
    <p:sldId id="305" r:id="rId13"/>
    <p:sldId id="259" r:id="rId14"/>
    <p:sldId id="264" r:id="rId15"/>
    <p:sldId id="328" r:id="rId16"/>
    <p:sldId id="327" r:id="rId17"/>
    <p:sldId id="306" r:id="rId18"/>
    <p:sldId id="316" r:id="rId19"/>
    <p:sldId id="302" r:id="rId20"/>
    <p:sldId id="311" r:id="rId21"/>
    <p:sldId id="307" r:id="rId22"/>
    <p:sldId id="308" r:id="rId23"/>
    <p:sldId id="320" r:id="rId24"/>
    <p:sldId id="321" r:id="rId25"/>
    <p:sldId id="322" r:id="rId26"/>
    <p:sldId id="318" r:id="rId27"/>
    <p:sldId id="260" r:id="rId28"/>
    <p:sldId id="315" r:id="rId29"/>
    <p:sldId id="326" r:id="rId30"/>
    <p:sldId id="329" r:id="rId31"/>
    <p:sldId id="330" r:id="rId32"/>
    <p:sldId id="312" r:id="rId33"/>
    <p:sldId id="263" r:id="rId34"/>
    <p:sldId id="31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5E1108-44C6-32BE-71D1-8E60045BFFA4}" name="Kelley Yemen" initials="KY" userId="S::kelley.yemen@phila.gov::2c66b85b-d758-4fbe-95b4-c89921296e47" providerId="AD"/>
  <p188:author id="{AAF31710-9854-A9A0-198C-18F5B73B2E0B}" name="Marco Gorini" initials="MG" userId="S::marco.gorini@phila.gov::18616b58-58cc-4971-bdde-fd41b547583d" providerId="AD"/>
  <p188:author id="{8F85BB24-9AD0-D511-9589-07F469D59851}" name="Yihong Hu" initials="YH" userId="S::Yihong.Hu@phila.gov::aa849063-4149-4850-b6c9-e538860e9cf8" providerId="AD"/>
  <p188:author id="{16E60941-ED7D-D0F4-CE2B-D25D695F8A27}" name="Peter DeCarolis" initials="PD" userId="S::Peter.DeCarolis@phila.gov::a52e5066-de15-4996-84b9-47d846707070" providerId="AD"/>
  <p188:author id="{572CA058-588E-9E60-439B-932139F9EE5F}" name="Andrew Simpson" initials="AS" userId="S::Andrew.Simpson@phila.gov::bee2127c-4e0e-41ae-aef3-a8c52d415df1" providerId="AD"/>
  <p188:author id="{57EB9164-ED87-48AC-4DC0-21DE16B46C4B}" name="Caroline Robertson" initials="CR" userId="S::Caroline.Robertson@phila.gov::fbcc7579-e98e-48dd-8ed4-9f682c23be2a" providerId="AD"/>
  <p188:author id="{0CB394E7-4FA5-23E0-9D40-5644181AB5BC}" name="Yihong Hu" initials="YH" userId="S::yihong.hu@phila.gov::aa849063-4149-4850-b6c9-e538860e9cf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ly Reynolds" initials="LR" lastIdx="18" clrIdx="0">
    <p:extLst>
      <p:ext uri="{19B8F6BF-5375-455C-9EA6-DF929625EA0E}">
        <p15:presenceInfo xmlns:p15="http://schemas.microsoft.com/office/powerpoint/2012/main" userId="S::lily.reynolds@phila.gov::77596231-2782-48a0-91a0-c701025723c4" providerId="AD"/>
      </p:ext>
    </p:extLst>
  </p:cmAuthor>
  <p:cmAuthor id="2" name="Tara Woody" initials="TW" lastIdx="6" clrIdx="1">
    <p:extLst>
      <p:ext uri="{19B8F6BF-5375-455C-9EA6-DF929625EA0E}">
        <p15:presenceInfo xmlns:p15="http://schemas.microsoft.com/office/powerpoint/2012/main" userId="S::tara.woody@phila.gov::d40d209b-7599-4cc4-97ac-6899c1a245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00"/>
    <a:srgbClr val="D9D9D9"/>
    <a:srgbClr val="002B4A"/>
    <a:srgbClr val="2BB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AFE82F-490D-6DC4-C564-84355E1E49FF}" v="1" dt="2025-02-03T19:32:10.4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hong Hu" userId="S::yihong.hu@phila.gov::aa849063-4149-4850-b6c9-e538860e9cf8" providerId="AD" clId="Web-{E65E00DC-60D2-DB34-DC2B-BE7029D880AF}"/>
    <pc:docChg chg="addSld delSld modSld sldOrd">
      <pc:chgData name="Yihong Hu" userId="S::yihong.hu@phila.gov::aa849063-4149-4850-b6c9-e538860e9cf8" providerId="AD" clId="Web-{E65E00DC-60D2-DB34-DC2B-BE7029D880AF}" dt="2025-01-07T16:21:33.299" v="169" actId="1076"/>
      <pc:docMkLst>
        <pc:docMk/>
      </pc:docMkLst>
      <pc:sldChg chg="delSp modSp">
        <pc:chgData name="Yihong Hu" userId="S::yihong.hu@phila.gov::aa849063-4149-4850-b6c9-e538860e9cf8" providerId="AD" clId="Web-{E65E00DC-60D2-DB34-DC2B-BE7029D880AF}" dt="2025-01-07T16:21:33.299" v="169" actId="1076"/>
        <pc:sldMkLst>
          <pc:docMk/>
          <pc:sldMk cId="2845886313" sldId="263"/>
        </pc:sldMkLst>
        <pc:spChg chg="mod">
          <ac:chgData name="Yihong Hu" userId="S::yihong.hu@phila.gov::aa849063-4149-4850-b6c9-e538860e9cf8" providerId="AD" clId="Web-{E65E00DC-60D2-DB34-DC2B-BE7029D880AF}" dt="2025-01-07T16:20:47.517" v="123" actId="20577"/>
          <ac:spMkLst>
            <pc:docMk/>
            <pc:sldMk cId="2845886313" sldId="263"/>
            <ac:spMk id="3" creationId="{ABBBE02F-C40D-20CE-2E15-A9A5FF608FD1}"/>
          </ac:spMkLst>
        </pc:spChg>
        <pc:spChg chg="mod">
          <ac:chgData name="Yihong Hu" userId="S::yihong.hu@phila.gov::aa849063-4149-4850-b6c9-e538860e9cf8" providerId="AD" clId="Web-{E65E00DC-60D2-DB34-DC2B-BE7029D880AF}" dt="2025-01-07T16:21:33.299" v="169" actId="1076"/>
          <ac:spMkLst>
            <pc:docMk/>
            <pc:sldMk cId="2845886313" sldId="263"/>
            <ac:spMk id="4" creationId="{F8E1B108-0792-0560-8590-221A354876D3}"/>
          </ac:spMkLst>
        </pc:spChg>
      </pc:sldChg>
      <pc:sldChg chg="modSp">
        <pc:chgData name="Yihong Hu" userId="S::yihong.hu@phila.gov::aa849063-4149-4850-b6c9-e538860e9cf8" providerId="AD" clId="Web-{E65E00DC-60D2-DB34-DC2B-BE7029D880AF}" dt="2025-01-07T15:56:01.182" v="2"/>
        <pc:sldMkLst>
          <pc:docMk/>
          <pc:sldMk cId="3177576353" sldId="308"/>
        </pc:sldMkLst>
        <pc:picChg chg="mod modCrop">
          <ac:chgData name="Yihong Hu" userId="S::yihong.hu@phila.gov::aa849063-4149-4850-b6c9-e538860e9cf8" providerId="AD" clId="Web-{E65E00DC-60D2-DB34-DC2B-BE7029D880AF}" dt="2025-01-07T15:56:01.182" v="2"/>
          <ac:picMkLst>
            <pc:docMk/>
            <pc:sldMk cId="3177576353" sldId="308"/>
            <ac:picMk id="9" creationId="{10DAA4D8-01F3-2A2B-A7B9-BFEA089CEBFD}"/>
          </ac:picMkLst>
        </pc:picChg>
      </pc:sldChg>
      <pc:sldChg chg="del">
        <pc:chgData name="Yihong Hu" userId="S::yihong.hu@phila.gov::aa849063-4149-4850-b6c9-e538860e9cf8" providerId="AD" clId="Web-{E65E00DC-60D2-DB34-DC2B-BE7029D880AF}" dt="2025-01-07T16:09:45.132" v="51"/>
        <pc:sldMkLst>
          <pc:docMk/>
          <pc:sldMk cId="1735646940" sldId="317"/>
        </pc:sldMkLst>
      </pc:sldChg>
      <pc:sldChg chg="ord">
        <pc:chgData name="Yihong Hu" userId="S::yihong.hu@phila.gov::aa849063-4149-4850-b6c9-e538860e9cf8" providerId="AD" clId="Web-{E65E00DC-60D2-DB34-DC2B-BE7029D880AF}" dt="2025-01-07T16:09:39.320" v="50"/>
        <pc:sldMkLst>
          <pc:docMk/>
          <pc:sldMk cId="1720096077" sldId="318"/>
        </pc:sldMkLst>
      </pc:sldChg>
      <pc:sldChg chg="delSp modSp">
        <pc:chgData name="Yihong Hu" userId="S::yihong.hu@phila.gov::aa849063-4149-4850-b6c9-e538860e9cf8" providerId="AD" clId="Web-{E65E00DC-60D2-DB34-DC2B-BE7029D880AF}" dt="2025-01-07T15:57:15.714" v="8"/>
        <pc:sldMkLst>
          <pc:docMk/>
          <pc:sldMk cId="2825399307" sldId="320"/>
        </pc:sldMkLst>
        <pc:spChg chg="mod">
          <ac:chgData name="Yihong Hu" userId="S::yihong.hu@phila.gov::aa849063-4149-4850-b6c9-e538860e9cf8" providerId="AD" clId="Web-{E65E00DC-60D2-DB34-DC2B-BE7029D880AF}" dt="2025-01-07T15:57:04.620" v="6" actId="20577"/>
          <ac:spMkLst>
            <pc:docMk/>
            <pc:sldMk cId="2825399307" sldId="320"/>
            <ac:spMk id="6" creationId="{827093C6-DC87-97EE-AE6A-73A61922F81E}"/>
          </ac:spMkLst>
        </pc:spChg>
        <pc:picChg chg="mod modCrop">
          <ac:chgData name="Yihong Hu" userId="S::yihong.hu@phila.gov::aa849063-4149-4850-b6c9-e538860e9cf8" providerId="AD" clId="Web-{E65E00DC-60D2-DB34-DC2B-BE7029D880AF}" dt="2025-01-07T15:57:10.433" v="7" actId="1076"/>
          <ac:picMkLst>
            <pc:docMk/>
            <pc:sldMk cId="2825399307" sldId="320"/>
            <ac:picMk id="9" creationId="{10DAA4D8-01F3-2A2B-A7B9-BFEA089CEBFD}"/>
          </ac:picMkLst>
        </pc:picChg>
      </pc:sldChg>
      <pc:sldChg chg="modSp add replId">
        <pc:chgData name="Yihong Hu" userId="S::yihong.hu@phila.gov::aa849063-4149-4850-b6c9-e538860e9cf8" providerId="AD" clId="Web-{E65E00DC-60D2-DB34-DC2B-BE7029D880AF}" dt="2025-01-07T16:02:50.829" v="42" actId="20577"/>
        <pc:sldMkLst>
          <pc:docMk/>
          <pc:sldMk cId="3839455142" sldId="321"/>
        </pc:sldMkLst>
        <pc:spChg chg="mod">
          <ac:chgData name="Yihong Hu" userId="S::yihong.hu@phila.gov::aa849063-4149-4850-b6c9-e538860e9cf8" providerId="AD" clId="Web-{E65E00DC-60D2-DB34-DC2B-BE7029D880AF}" dt="2025-01-07T15:57:43.824" v="19" actId="1076"/>
          <ac:spMkLst>
            <pc:docMk/>
            <pc:sldMk cId="3839455142" sldId="321"/>
            <ac:spMk id="2" creationId="{D69CEE0C-37B7-9FD6-C3A3-EDDE032AA78D}"/>
          </ac:spMkLst>
        </pc:spChg>
        <pc:spChg chg="mod">
          <ac:chgData name="Yihong Hu" userId="S::yihong.hu@phila.gov::aa849063-4149-4850-b6c9-e538860e9cf8" providerId="AD" clId="Web-{E65E00DC-60D2-DB34-DC2B-BE7029D880AF}" dt="2025-01-07T16:02:50.829" v="42" actId="20577"/>
          <ac:spMkLst>
            <pc:docMk/>
            <pc:sldMk cId="3839455142" sldId="321"/>
            <ac:spMk id="6" creationId="{827093C6-DC87-97EE-AE6A-73A61922F81E}"/>
          </ac:spMkLst>
        </pc:spChg>
        <pc:picChg chg="mod modCrop">
          <ac:chgData name="Yihong Hu" userId="S::yihong.hu@phila.gov::aa849063-4149-4850-b6c9-e538860e9cf8" providerId="AD" clId="Web-{E65E00DC-60D2-DB34-DC2B-BE7029D880AF}" dt="2025-01-07T16:02:03.375" v="24"/>
          <ac:picMkLst>
            <pc:docMk/>
            <pc:sldMk cId="3839455142" sldId="321"/>
            <ac:picMk id="9" creationId="{10DAA4D8-01F3-2A2B-A7B9-BFEA089CEBFD}"/>
          </ac:picMkLst>
        </pc:picChg>
      </pc:sldChg>
      <pc:sldChg chg="modSp add replId">
        <pc:chgData name="Yihong Hu" userId="S::yihong.hu@phila.gov::aa849063-4149-4850-b6c9-e538860e9cf8" providerId="AD" clId="Web-{E65E00DC-60D2-DB34-DC2B-BE7029D880AF}" dt="2025-01-07T16:03:01.251" v="49" actId="20577"/>
        <pc:sldMkLst>
          <pc:docMk/>
          <pc:sldMk cId="352054580" sldId="322"/>
        </pc:sldMkLst>
        <pc:spChg chg="mod">
          <ac:chgData name="Yihong Hu" userId="S::yihong.hu@phila.gov::aa849063-4149-4850-b6c9-e538860e9cf8" providerId="AD" clId="Web-{E65E00DC-60D2-DB34-DC2B-BE7029D880AF}" dt="2025-01-07T16:03:01.251" v="49" actId="20577"/>
          <ac:spMkLst>
            <pc:docMk/>
            <pc:sldMk cId="352054580" sldId="322"/>
            <ac:spMk id="6" creationId="{827093C6-DC87-97EE-AE6A-73A61922F81E}"/>
          </ac:spMkLst>
        </pc:spChg>
        <pc:picChg chg="mod">
          <ac:chgData name="Yihong Hu" userId="S::yihong.hu@phila.gov::aa849063-4149-4850-b6c9-e538860e9cf8" providerId="AD" clId="Web-{E65E00DC-60D2-DB34-DC2B-BE7029D880AF}" dt="2025-01-07T16:01:46.890" v="22"/>
          <ac:picMkLst>
            <pc:docMk/>
            <pc:sldMk cId="352054580" sldId="322"/>
            <ac:picMk id="9" creationId="{10DAA4D8-01F3-2A2B-A7B9-BFEA089CEBFD}"/>
          </ac:picMkLst>
        </pc:picChg>
      </pc:sldChg>
      <pc:sldChg chg="delSp modSp add replId">
        <pc:chgData name="Yihong Hu" userId="S::yihong.hu@phila.gov::aa849063-4149-4850-b6c9-e538860e9cf8" providerId="AD" clId="Web-{E65E00DC-60D2-DB34-DC2B-BE7029D880AF}" dt="2025-01-07T16:21:30.518" v="168" actId="1076"/>
        <pc:sldMkLst>
          <pc:docMk/>
          <pc:sldMk cId="872675878" sldId="323"/>
        </pc:sldMkLst>
      </pc:sldChg>
      <pc:sldChg chg="delSp add del replId">
        <pc:chgData name="Yihong Hu" userId="S::yihong.hu@phila.gov::aa849063-4149-4850-b6c9-e538860e9cf8" providerId="AD" clId="Web-{E65E00DC-60D2-DB34-DC2B-BE7029D880AF}" dt="2025-01-07T16:19:10.672" v="111"/>
        <pc:sldMkLst>
          <pc:docMk/>
          <pc:sldMk cId="987728376" sldId="323"/>
        </pc:sldMkLst>
      </pc:sldChg>
      <pc:sldChg chg="add del replId">
        <pc:chgData name="Yihong Hu" userId="S::yihong.hu@phila.gov::aa849063-4149-4850-b6c9-e538860e9cf8" providerId="AD" clId="Web-{E65E00DC-60D2-DB34-DC2B-BE7029D880AF}" dt="2025-01-07T16:20:22.267" v="116"/>
        <pc:sldMkLst>
          <pc:docMk/>
          <pc:sldMk cId="1633201504" sldId="323"/>
        </pc:sldMkLst>
      </pc:sldChg>
      <pc:sldChg chg="new del">
        <pc:chgData name="Yihong Hu" userId="S::yihong.hu@phila.gov::aa849063-4149-4850-b6c9-e538860e9cf8" providerId="AD" clId="Web-{E65E00DC-60D2-DB34-DC2B-BE7029D880AF}" dt="2025-01-07T16:19:57.688" v="115"/>
        <pc:sldMkLst>
          <pc:docMk/>
          <pc:sldMk cId="3476578864" sldId="324"/>
        </pc:sldMkLst>
      </pc:sldChg>
    </pc:docChg>
  </pc:docChgLst>
  <pc:docChgLst>
    <pc:chgData name="Andrew Simpson" userId="bee2127c-4e0e-41ae-aef3-a8c52d415df1" providerId="ADAL" clId="{A2B68BB7-D8FB-4EAD-970D-CBC65B839C0A}"/>
    <pc:docChg chg="modSld">
      <pc:chgData name="Andrew Simpson" userId="bee2127c-4e0e-41ae-aef3-a8c52d415df1" providerId="ADAL" clId="{A2B68BB7-D8FB-4EAD-970D-CBC65B839C0A}" dt="2025-01-03T14:44:13.139" v="1"/>
      <pc:docMkLst>
        <pc:docMk/>
      </pc:docMkLst>
      <pc:sldChg chg="modSp mod">
        <pc:chgData name="Andrew Simpson" userId="bee2127c-4e0e-41ae-aef3-a8c52d415df1" providerId="ADAL" clId="{A2B68BB7-D8FB-4EAD-970D-CBC65B839C0A}" dt="2025-01-03T14:43:04.972" v="0" actId="1076"/>
        <pc:sldMkLst>
          <pc:docMk/>
          <pc:sldMk cId="1007506362" sldId="262"/>
        </pc:sldMkLst>
        <pc:spChg chg="mod">
          <ac:chgData name="Andrew Simpson" userId="bee2127c-4e0e-41ae-aef3-a8c52d415df1" providerId="ADAL" clId="{A2B68BB7-D8FB-4EAD-970D-CBC65B839C0A}" dt="2025-01-03T14:43:04.972" v="0" actId="1076"/>
          <ac:spMkLst>
            <pc:docMk/>
            <pc:sldMk cId="1007506362" sldId="262"/>
            <ac:spMk id="10" creationId="{73B39700-CDEB-068D-F56E-C73508090481}"/>
          </ac:spMkLst>
        </pc:spChg>
      </pc:sldChg>
      <pc:sldChg chg="setBg">
        <pc:chgData name="Andrew Simpson" userId="bee2127c-4e0e-41ae-aef3-a8c52d415df1" providerId="ADAL" clId="{A2B68BB7-D8FB-4EAD-970D-CBC65B839C0A}" dt="2025-01-03T14:44:13.139" v="1"/>
        <pc:sldMkLst>
          <pc:docMk/>
          <pc:sldMk cId="3027362032" sldId="264"/>
        </pc:sldMkLst>
      </pc:sldChg>
    </pc:docChg>
  </pc:docChgLst>
  <pc:docChgLst>
    <pc:chgData name="Yihong Hu" userId="S::yihong.hu@phila.gov::aa849063-4149-4850-b6c9-e538860e9cf8" providerId="AD" clId="Web-{7EC3D4DE-840D-A7C7-70B7-DABD0C76769C}"/>
    <pc:docChg chg="addSld delSld modSld sldOrd">
      <pc:chgData name="Yihong Hu" userId="S::yihong.hu@phila.gov::aa849063-4149-4850-b6c9-e538860e9cf8" providerId="AD" clId="Web-{7EC3D4DE-840D-A7C7-70B7-DABD0C76769C}" dt="2025-01-03T16:55:08.952" v="58"/>
      <pc:docMkLst>
        <pc:docMk/>
      </pc:docMkLst>
      <pc:sldChg chg="new del">
        <pc:chgData name="Yihong Hu" userId="S::yihong.hu@phila.gov::aa849063-4149-4850-b6c9-e538860e9cf8" providerId="AD" clId="Web-{7EC3D4DE-840D-A7C7-70B7-DABD0C76769C}" dt="2025-01-03T16:54:02.734" v="3"/>
        <pc:sldMkLst>
          <pc:docMk/>
          <pc:sldMk cId="292205601" sldId="319"/>
        </pc:sldMkLst>
      </pc:sldChg>
      <pc:sldChg chg="addSp modSp new mod ord modShow">
        <pc:chgData name="Yihong Hu" userId="S::yihong.hu@phila.gov::aa849063-4149-4850-b6c9-e538860e9cf8" providerId="AD" clId="Web-{7EC3D4DE-840D-A7C7-70B7-DABD0C76769C}" dt="2025-01-03T16:55:08.952" v="58"/>
        <pc:sldMkLst>
          <pc:docMk/>
          <pc:sldMk cId="1882945023" sldId="319"/>
        </pc:sldMkLst>
        <pc:spChg chg="add mod">
          <ac:chgData name="Yihong Hu" userId="S::yihong.hu@phila.gov::aa849063-4149-4850-b6c9-e538860e9cf8" providerId="AD" clId="Web-{7EC3D4DE-840D-A7C7-70B7-DABD0C76769C}" dt="2025-01-03T16:55:04.171" v="57" actId="20577"/>
          <ac:spMkLst>
            <pc:docMk/>
            <pc:sldMk cId="1882945023" sldId="319"/>
            <ac:spMk id="2" creationId="{9BACBCE8-602F-1B9F-A8A6-B39A380D7DDA}"/>
          </ac:spMkLst>
        </pc:spChg>
      </pc:sldChg>
      <pc:sldChg chg="new del">
        <pc:chgData name="Yihong Hu" userId="S::yihong.hu@phila.gov::aa849063-4149-4850-b6c9-e538860e9cf8" providerId="AD" clId="Web-{7EC3D4DE-840D-A7C7-70B7-DABD0C76769C}" dt="2025-01-03T16:53:58.578" v="1"/>
        <pc:sldMkLst>
          <pc:docMk/>
          <pc:sldMk cId="2002911184" sldId="319"/>
        </pc:sldMkLst>
      </pc:sldChg>
    </pc:docChg>
  </pc:docChgLst>
  <pc:docChgLst>
    <pc:chgData name="Caroline Robertson" userId="fbcc7579-e98e-48dd-8ed4-9f682c23be2a" providerId="ADAL" clId="{332A6116-92F6-409D-A149-326294841EBE}"/>
    <pc:docChg chg="undo custSel addSld delSld modSld sldOrd">
      <pc:chgData name="Caroline Robertson" userId="fbcc7579-e98e-48dd-8ed4-9f682c23be2a" providerId="ADAL" clId="{332A6116-92F6-409D-A149-326294841EBE}" dt="2025-01-16T19:56:34.543" v="1469" actId="478"/>
      <pc:docMkLst>
        <pc:docMk/>
      </pc:docMkLst>
      <pc:sldChg chg="addSp delSp modSp del mod ord modClrScheme chgLayout">
        <pc:chgData name="Caroline Robertson" userId="fbcc7579-e98e-48dd-8ed4-9f682c23be2a" providerId="ADAL" clId="{332A6116-92F6-409D-A149-326294841EBE}" dt="2025-01-16T19:38:17.605" v="1013" actId="47"/>
        <pc:sldMkLst>
          <pc:docMk/>
          <pc:sldMk cId="787776836" sldId="258"/>
        </pc:sldMkLst>
      </pc:sldChg>
      <pc:sldChg chg="modSp mod">
        <pc:chgData name="Caroline Robertson" userId="fbcc7579-e98e-48dd-8ed4-9f682c23be2a" providerId="ADAL" clId="{332A6116-92F6-409D-A149-326294841EBE}" dt="2025-01-16T19:24:50.174" v="973" actId="20577"/>
        <pc:sldMkLst>
          <pc:docMk/>
          <pc:sldMk cId="2845886313" sldId="263"/>
        </pc:sldMkLst>
        <pc:spChg chg="mod">
          <ac:chgData name="Caroline Robertson" userId="fbcc7579-e98e-48dd-8ed4-9f682c23be2a" providerId="ADAL" clId="{332A6116-92F6-409D-A149-326294841EBE}" dt="2025-01-16T19:24:50.174" v="973" actId="20577"/>
          <ac:spMkLst>
            <pc:docMk/>
            <pc:sldMk cId="2845886313" sldId="263"/>
            <ac:spMk id="4" creationId="{F8E1B108-0792-0560-8590-221A354876D3}"/>
          </ac:spMkLst>
        </pc:spChg>
      </pc:sldChg>
      <pc:sldChg chg="modSp mod">
        <pc:chgData name="Caroline Robertson" userId="fbcc7579-e98e-48dd-8ed4-9f682c23be2a" providerId="ADAL" clId="{332A6116-92F6-409D-A149-326294841EBE}" dt="2025-01-16T19:56:19.398" v="1468" actId="1076"/>
        <pc:sldMkLst>
          <pc:docMk/>
          <pc:sldMk cId="3839455142" sldId="321"/>
        </pc:sldMkLst>
        <pc:picChg chg="mod">
          <ac:chgData name="Caroline Robertson" userId="fbcc7579-e98e-48dd-8ed4-9f682c23be2a" providerId="ADAL" clId="{332A6116-92F6-409D-A149-326294841EBE}" dt="2025-01-16T19:56:19.398" v="1468" actId="1076"/>
          <ac:picMkLst>
            <pc:docMk/>
            <pc:sldMk cId="3839455142" sldId="321"/>
            <ac:picMk id="9" creationId="{10DAA4D8-01F3-2A2B-A7B9-BFEA089CEBFD}"/>
          </ac:picMkLst>
        </pc:picChg>
      </pc:sldChg>
      <pc:sldChg chg="addSp delSp modSp add del mod ord">
        <pc:chgData name="Caroline Robertson" userId="fbcc7579-e98e-48dd-8ed4-9f682c23be2a" providerId="ADAL" clId="{332A6116-92F6-409D-A149-326294841EBE}" dt="2025-01-16T19:16:58.719" v="769" actId="47"/>
        <pc:sldMkLst>
          <pc:docMk/>
          <pc:sldMk cId="3056005053" sldId="324"/>
        </pc:sldMkLst>
      </pc:sldChg>
      <pc:sldChg chg="delSp modSp mod">
        <pc:chgData name="Caroline Robertson" userId="fbcc7579-e98e-48dd-8ed4-9f682c23be2a" providerId="ADAL" clId="{332A6116-92F6-409D-A149-326294841EBE}" dt="2025-01-16T19:56:34.543" v="1469" actId="478"/>
        <pc:sldMkLst>
          <pc:docMk/>
          <pc:sldMk cId="1194744261" sldId="325"/>
        </pc:sldMkLst>
        <pc:spChg chg="mod">
          <ac:chgData name="Caroline Robertson" userId="fbcc7579-e98e-48dd-8ed4-9f682c23be2a" providerId="ADAL" clId="{332A6116-92F6-409D-A149-326294841EBE}" dt="2025-01-16T19:16:33.286" v="768" actId="20577"/>
          <ac:spMkLst>
            <pc:docMk/>
            <pc:sldMk cId="1194744261" sldId="325"/>
            <ac:spMk id="3" creationId="{54809B05-3F98-94AF-F239-8D4D1B4F137B}"/>
          </ac:spMkLst>
        </pc:spChg>
      </pc:sldChg>
      <pc:sldChg chg="new del">
        <pc:chgData name="Caroline Robertson" userId="fbcc7579-e98e-48dd-8ed4-9f682c23be2a" providerId="ADAL" clId="{332A6116-92F6-409D-A149-326294841EBE}" dt="2025-01-16T19:18:37.606" v="817" actId="47"/>
        <pc:sldMkLst>
          <pc:docMk/>
          <pc:sldMk cId="2222583715" sldId="326"/>
        </pc:sldMkLst>
      </pc:sldChg>
      <pc:sldChg chg="new del">
        <pc:chgData name="Caroline Robertson" userId="fbcc7579-e98e-48dd-8ed4-9f682c23be2a" providerId="ADAL" clId="{332A6116-92F6-409D-A149-326294841EBE}" dt="2025-01-16T19:17:54.092" v="771" actId="47"/>
        <pc:sldMkLst>
          <pc:docMk/>
          <pc:sldMk cId="3202319051" sldId="326"/>
        </pc:sldMkLst>
      </pc:sldChg>
      <pc:sldChg chg="addSp delSp modSp new mod">
        <pc:chgData name="Caroline Robertson" userId="fbcc7579-e98e-48dd-8ed4-9f682c23be2a" providerId="ADAL" clId="{332A6116-92F6-409D-A149-326294841EBE}" dt="2025-01-16T19:54:23.853" v="1466" actId="404"/>
        <pc:sldMkLst>
          <pc:docMk/>
          <pc:sldMk cId="1839079588" sldId="327"/>
        </pc:sldMkLst>
        <pc:spChg chg="mod">
          <ac:chgData name="Caroline Robertson" userId="fbcc7579-e98e-48dd-8ed4-9f682c23be2a" providerId="ADAL" clId="{332A6116-92F6-409D-A149-326294841EBE}" dt="2025-01-16T19:31:38.777" v="996" actId="20577"/>
          <ac:spMkLst>
            <pc:docMk/>
            <pc:sldMk cId="1839079588" sldId="327"/>
            <ac:spMk id="3" creationId="{60395665-567F-833C-F74F-CEC759707780}"/>
          </ac:spMkLst>
        </pc:spChg>
        <pc:spChg chg="mod">
          <ac:chgData name="Caroline Robertson" userId="fbcc7579-e98e-48dd-8ed4-9f682c23be2a" providerId="ADAL" clId="{332A6116-92F6-409D-A149-326294841EBE}" dt="2025-01-16T19:54:23.853" v="1466" actId="404"/>
          <ac:spMkLst>
            <pc:docMk/>
            <pc:sldMk cId="1839079588" sldId="327"/>
            <ac:spMk id="4" creationId="{D4A1CAF7-0680-00E7-D997-A4E506B3628E}"/>
          </ac:spMkLst>
        </pc:spChg>
        <pc:picChg chg="add mod">
          <ac:chgData name="Caroline Robertson" userId="fbcc7579-e98e-48dd-8ed4-9f682c23be2a" providerId="ADAL" clId="{332A6116-92F6-409D-A149-326294841EBE}" dt="2025-01-16T19:47:44.068" v="1183" actId="14100"/>
          <ac:picMkLst>
            <pc:docMk/>
            <pc:sldMk cId="1839079588" sldId="327"/>
            <ac:picMk id="7" creationId="{E6BCB7B8-AA2A-F4FF-39B2-C13B869E4234}"/>
          </ac:picMkLst>
        </pc:picChg>
        <pc:picChg chg="add mod">
          <ac:chgData name="Caroline Robertson" userId="fbcc7579-e98e-48dd-8ed4-9f682c23be2a" providerId="ADAL" clId="{332A6116-92F6-409D-A149-326294841EBE}" dt="2025-01-16T19:47:33.588" v="1181" actId="14100"/>
          <ac:picMkLst>
            <pc:docMk/>
            <pc:sldMk cId="1839079588" sldId="327"/>
            <ac:picMk id="11" creationId="{4D8B40B5-E596-A9D7-BB39-A878DB5A28A9}"/>
          </ac:picMkLst>
        </pc:picChg>
        <pc:picChg chg="add mod">
          <ac:chgData name="Caroline Robertson" userId="fbcc7579-e98e-48dd-8ed4-9f682c23be2a" providerId="ADAL" clId="{332A6116-92F6-409D-A149-326294841EBE}" dt="2025-01-16T19:48:43.686" v="1188" actId="1076"/>
          <ac:picMkLst>
            <pc:docMk/>
            <pc:sldMk cId="1839079588" sldId="327"/>
            <ac:picMk id="13" creationId="{8B886A5F-9B9A-5CDD-8F8D-58A5D3E95C09}"/>
          </ac:picMkLst>
        </pc:picChg>
      </pc:sldChg>
      <pc:sldChg chg="addSp delSp modSp add mod">
        <pc:chgData name="Caroline Robertson" userId="fbcc7579-e98e-48dd-8ed4-9f682c23be2a" providerId="ADAL" clId="{332A6116-92F6-409D-A149-326294841EBE}" dt="2025-01-16T19:42:03.867" v="1155" actId="1076"/>
        <pc:sldMkLst>
          <pc:docMk/>
          <pc:sldMk cId="128751747" sldId="328"/>
        </pc:sldMkLst>
        <pc:spChg chg="mod">
          <ac:chgData name="Caroline Robertson" userId="fbcc7579-e98e-48dd-8ed4-9f682c23be2a" providerId="ADAL" clId="{332A6116-92F6-409D-A149-326294841EBE}" dt="2025-01-16T19:39:08.591" v="1040" actId="20577"/>
          <ac:spMkLst>
            <pc:docMk/>
            <pc:sldMk cId="128751747" sldId="328"/>
            <ac:spMk id="3" creationId="{CB2D964B-7449-9926-0DD6-10414D24B257}"/>
          </ac:spMkLst>
        </pc:spChg>
        <pc:spChg chg="mod">
          <ac:chgData name="Caroline Robertson" userId="fbcc7579-e98e-48dd-8ed4-9f682c23be2a" providerId="ADAL" clId="{332A6116-92F6-409D-A149-326294841EBE}" dt="2025-01-16T19:39:41.748" v="1139" actId="20577"/>
          <ac:spMkLst>
            <pc:docMk/>
            <pc:sldMk cId="128751747" sldId="328"/>
            <ac:spMk id="4" creationId="{1A35AE17-2E0D-DB49-D62B-CEB361ABB274}"/>
          </ac:spMkLst>
        </pc:spChg>
        <pc:picChg chg="add mod modCrop">
          <ac:chgData name="Caroline Robertson" userId="fbcc7579-e98e-48dd-8ed4-9f682c23be2a" providerId="ADAL" clId="{332A6116-92F6-409D-A149-326294841EBE}" dt="2025-01-16T19:42:03.867" v="1155" actId="1076"/>
          <ac:picMkLst>
            <pc:docMk/>
            <pc:sldMk cId="128751747" sldId="328"/>
            <ac:picMk id="7" creationId="{3DC707A9-B507-B837-B43D-53BEE5F98011}"/>
          </ac:picMkLst>
        </pc:picChg>
      </pc:sldChg>
    </pc:docChg>
  </pc:docChgLst>
  <pc:docChgLst>
    <pc:chgData name="Yihong Hu" userId="S::yihong.hu@phila.gov::aa849063-4149-4850-b6c9-e538860e9cf8" providerId="AD" clId="Web-{6BE55E71-7616-F847-F573-50B5B854FB83}"/>
    <pc:docChg chg="addSld modSld">
      <pc:chgData name="Yihong Hu" userId="S::yihong.hu@phila.gov::aa849063-4149-4850-b6c9-e538860e9cf8" providerId="AD" clId="Web-{6BE55E71-7616-F847-F573-50B5B854FB83}" dt="2025-01-06T16:28:36.095" v="24"/>
      <pc:docMkLst>
        <pc:docMk/>
      </pc:docMkLst>
      <pc:sldChg chg="modSp">
        <pc:chgData name="Yihong Hu" userId="S::yihong.hu@phila.gov::aa849063-4149-4850-b6c9-e538860e9cf8" providerId="AD" clId="Web-{6BE55E71-7616-F847-F573-50B5B854FB83}" dt="2025-01-06T16:28:12.424" v="21" actId="1076"/>
        <pc:sldMkLst>
          <pc:docMk/>
          <pc:sldMk cId="3177576353" sldId="308"/>
        </pc:sldMkLst>
        <pc:spChg chg="mod">
          <ac:chgData name="Yihong Hu" userId="S::yihong.hu@phila.gov::aa849063-4149-4850-b6c9-e538860e9cf8" providerId="AD" clId="Web-{6BE55E71-7616-F847-F573-50B5B854FB83}" dt="2025-01-06T16:28:12.424" v="21" actId="1076"/>
          <ac:spMkLst>
            <pc:docMk/>
            <pc:sldMk cId="3177576353" sldId="308"/>
            <ac:spMk id="6" creationId="{827093C6-DC87-97EE-AE6A-73A61922F81E}"/>
          </ac:spMkLst>
        </pc:spChg>
        <pc:spChg chg="mod">
          <ac:chgData name="Yihong Hu" userId="S::yihong.hu@phila.gov::aa849063-4149-4850-b6c9-e538860e9cf8" providerId="AD" clId="Web-{6BE55E71-7616-F847-F573-50B5B854FB83}" dt="2025-01-06T16:25:07.892" v="7" actId="1076"/>
          <ac:spMkLst>
            <pc:docMk/>
            <pc:sldMk cId="3177576353" sldId="308"/>
            <ac:spMk id="8" creationId="{8EB6CDBB-F935-D3B6-F270-6C3223C6F276}"/>
          </ac:spMkLst>
        </pc:spChg>
        <pc:picChg chg="mod modCrop">
          <ac:chgData name="Yihong Hu" userId="S::yihong.hu@phila.gov::aa849063-4149-4850-b6c9-e538860e9cf8" providerId="AD" clId="Web-{6BE55E71-7616-F847-F573-50B5B854FB83}" dt="2025-01-06T16:28:07.377" v="20" actId="14100"/>
          <ac:picMkLst>
            <pc:docMk/>
            <pc:sldMk cId="3177576353" sldId="308"/>
            <ac:picMk id="9" creationId="{10DAA4D8-01F3-2A2B-A7B9-BFEA089CEBFD}"/>
          </ac:picMkLst>
        </pc:picChg>
      </pc:sldChg>
      <pc:sldChg chg="addSp delSp add replId">
        <pc:chgData name="Yihong Hu" userId="S::yihong.hu@phila.gov::aa849063-4149-4850-b6c9-e538860e9cf8" providerId="AD" clId="Web-{6BE55E71-7616-F847-F573-50B5B854FB83}" dt="2025-01-06T16:28:36.095" v="24"/>
        <pc:sldMkLst>
          <pc:docMk/>
          <pc:sldMk cId="2825399307" sldId="320"/>
        </pc:sldMkLst>
      </pc:sldChg>
    </pc:docChg>
  </pc:docChgLst>
  <pc:docChgLst>
    <pc:chgData name="Yihong Hu" userId="aa849063-4149-4850-b6c9-e538860e9cf8" providerId="ADAL" clId="{FEAED487-84DF-4221-9E2F-3E45BDCD760C}"/>
    <pc:docChg chg="undo redo custSel addSld delSld modSld">
      <pc:chgData name="Yihong Hu" userId="aa849063-4149-4850-b6c9-e538860e9cf8" providerId="ADAL" clId="{FEAED487-84DF-4221-9E2F-3E45BDCD760C}" dt="2025-01-28T18:47:24.542" v="1114" actId="20577"/>
      <pc:docMkLst>
        <pc:docMk/>
      </pc:docMkLst>
      <pc:sldChg chg="mod modShow">
        <pc:chgData name="Yihong Hu" userId="aa849063-4149-4850-b6c9-e538860e9cf8" providerId="ADAL" clId="{FEAED487-84DF-4221-9E2F-3E45BDCD760C}" dt="2025-01-16T19:21:47.140" v="38" actId="729"/>
        <pc:sldMkLst>
          <pc:docMk/>
          <pc:sldMk cId="2192727216" sldId="260"/>
        </pc:sldMkLst>
      </pc:sldChg>
      <pc:sldChg chg="modSp mod">
        <pc:chgData name="Yihong Hu" userId="aa849063-4149-4850-b6c9-e538860e9cf8" providerId="ADAL" clId="{FEAED487-84DF-4221-9E2F-3E45BDCD760C}" dt="2025-01-16T19:28:30.505" v="401" actId="20577"/>
        <pc:sldMkLst>
          <pc:docMk/>
          <pc:sldMk cId="2845886313" sldId="263"/>
        </pc:sldMkLst>
        <pc:spChg chg="mod">
          <ac:chgData name="Yihong Hu" userId="aa849063-4149-4850-b6c9-e538860e9cf8" providerId="ADAL" clId="{FEAED487-84DF-4221-9E2F-3E45BDCD760C}" dt="2025-01-16T19:23:40.359" v="59" actId="20577"/>
          <ac:spMkLst>
            <pc:docMk/>
            <pc:sldMk cId="2845886313" sldId="263"/>
            <ac:spMk id="3" creationId="{ABBBE02F-C40D-20CE-2E15-A9A5FF608FD1}"/>
          </ac:spMkLst>
        </pc:spChg>
        <pc:spChg chg="mod">
          <ac:chgData name="Yihong Hu" userId="aa849063-4149-4850-b6c9-e538860e9cf8" providerId="ADAL" clId="{FEAED487-84DF-4221-9E2F-3E45BDCD760C}" dt="2025-01-16T19:28:30.505" v="401" actId="20577"/>
          <ac:spMkLst>
            <pc:docMk/>
            <pc:sldMk cId="2845886313" sldId="263"/>
            <ac:spMk id="4" creationId="{F8E1B108-0792-0560-8590-221A354876D3}"/>
          </ac:spMkLst>
        </pc:spChg>
      </pc:sldChg>
      <pc:sldChg chg="modSp mod">
        <pc:chgData name="Yihong Hu" userId="aa849063-4149-4850-b6c9-e538860e9cf8" providerId="ADAL" clId="{FEAED487-84DF-4221-9E2F-3E45BDCD760C}" dt="2025-01-16T19:11:11.560" v="24" actId="20577"/>
        <pc:sldMkLst>
          <pc:docMk/>
          <pc:sldMk cId="3414227179" sldId="300"/>
        </pc:sldMkLst>
        <pc:spChg chg="mod">
          <ac:chgData name="Yihong Hu" userId="aa849063-4149-4850-b6c9-e538860e9cf8" providerId="ADAL" clId="{FEAED487-84DF-4221-9E2F-3E45BDCD760C}" dt="2025-01-16T19:11:11.560" v="24" actId="20577"/>
          <ac:spMkLst>
            <pc:docMk/>
            <pc:sldMk cId="3414227179" sldId="300"/>
            <ac:spMk id="3" creationId="{146F796B-0BBA-25DB-6E3E-B25FAFED2F70}"/>
          </ac:spMkLst>
        </pc:spChg>
      </pc:sldChg>
      <pc:sldChg chg="modSp">
        <pc:chgData name="Yihong Hu" userId="aa849063-4149-4850-b6c9-e538860e9cf8" providerId="ADAL" clId="{FEAED487-84DF-4221-9E2F-3E45BDCD760C}" dt="2025-01-16T20:05:08.603" v="450" actId="14826"/>
        <pc:sldMkLst>
          <pc:docMk/>
          <pc:sldMk cId="1614519950" sldId="302"/>
        </pc:sldMkLst>
        <pc:picChg chg="mod">
          <ac:chgData name="Yihong Hu" userId="aa849063-4149-4850-b6c9-e538860e9cf8" providerId="ADAL" clId="{FEAED487-84DF-4221-9E2F-3E45BDCD760C}" dt="2025-01-16T20:05:08.603" v="450" actId="14826"/>
          <ac:picMkLst>
            <pc:docMk/>
            <pc:sldMk cId="1614519950" sldId="302"/>
            <ac:picMk id="7" creationId="{551E8DC3-26AF-D8F2-1CCB-58192C95F212}"/>
          </ac:picMkLst>
        </pc:picChg>
      </pc:sldChg>
      <pc:sldChg chg="delSp mod">
        <pc:chgData name="Yihong Hu" userId="aa849063-4149-4850-b6c9-e538860e9cf8" providerId="ADAL" clId="{FEAED487-84DF-4221-9E2F-3E45BDCD760C}" dt="2025-01-17T14:31:15.687" v="1112" actId="478"/>
        <pc:sldMkLst>
          <pc:docMk/>
          <pc:sldMk cId="3177576353" sldId="308"/>
        </pc:sldMkLst>
      </pc:sldChg>
      <pc:sldChg chg="modSp mod">
        <pc:chgData name="Yihong Hu" userId="aa849063-4149-4850-b6c9-e538860e9cf8" providerId="ADAL" clId="{FEAED487-84DF-4221-9E2F-3E45BDCD760C}" dt="2025-01-28T18:47:24.542" v="1114" actId="20577"/>
        <pc:sldMkLst>
          <pc:docMk/>
          <pc:sldMk cId="2300589612" sldId="311"/>
        </pc:sldMkLst>
        <pc:spChg chg="mod">
          <ac:chgData name="Yihong Hu" userId="aa849063-4149-4850-b6c9-e538860e9cf8" providerId="ADAL" clId="{FEAED487-84DF-4221-9E2F-3E45BDCD760C}" dt="2025-01-16T19:48:05.840" v="439" actId="20577"/>
          <ac:spMkLst>
            <pc:docMk/>
            <pc:sldMk cId="2300589612" sldId="311"/>
            <ac:spMk id="11" creationId="{383DB03E-1B45-7FC6-DE74-3FB0C22DC32B}"/>
          </ac:spMkLst>
        </pc:spChg>
        <pc:spChg chg="mod">
          <ac:chgData name="Yihong Hu" userId="aa849063-4149-4850-b6c9-e538860e9cf8" providerId="ADAL" clId="{FEAED487-84DF-4221-9E2F-3E45BDCD760C}" dt="2025-01-28T18:47:24.542" v="1114" actId="20577"/>
          <ac:spMkLst>
            <pc:docMk/>
            <pc:sldMk cId="2300589612" sldId="311"/>
            <ac:spMk id="12" creationId="{FF2DE332-400F-E8A9-5679-21A667B83151}"/>
          </ac:spMkLst>
        </pc:spChg>
        <pc:picChg chg="mod">
          <ac:chgData name="Yihong Hu" userId="aa849063-4149-4850-b6c9-e538860e9cf8" providerId="ADAL" clId="{FEAED487-84DF-4221-9E2F-3E45BDCD760C}" dt="2025-01-16T19:48:49.148" v="440" actId="14826"/>
          <ac:picMkLst>
            <pc:docMk/>
            <pc:sldMk cId="2300589612" sldId="311"/>
            <ac:picMk id="7" creationId="{6317CF9E-A337-891A-8F6E-F6CA2E3FF9CF}"/>
          </ac:picMkLst>
        </pc:picChg>
      </pc:sldChg>
      <pc:sldChg chg="modSp mod">
        <pc:chgData name="Yihong Hu" userId="aa849063-4149-4850-b6c9-e538860e9cf8" providerId="ADAL" clId="{FEAED487-84DF-4221-9E2F-3E45BDCD760C}" dt="2025-01-16T20:17:32.181" v="574" actId="20577"/>
        <pc:sldMkLst>
          <pc:docMk/>
          <pc:sldMk cId="3653712629" sldId="315"/>
        </pc:sldMkLst>
        <pc:spChg chg="mod">
          <ac:chgData name="Yihong Hu" userId="aa849063-4149-4850-b6c9-e538860e9cf8" providerId="ADAL" clId="{FEAED487-84DF-4221-9E2F-3E45BDCD760C}" dt="2025-01-16T20:17:32.181" v="574" actId="20577"/>
          <ac:spMkLst>
            <pc:docMk/>
            <pc:sldMk cId="3653712629" sldId="315"/>
            <ac:spMk id="58" creationId="{106DD652-0610-9531-AF25-E06EF17E39F3}"/>
          </ac:spMkLst>
        </pc:spChg>
      </pc:sldChg>
      <pc:sldChg chg="modSp mod">
        <pc:chgData name="Yihong Hu" userId="aa849063-4149-4850-b6c9-e538860e9cf8" providerId="ADAL" clId="{FEAED487-84DF-4221-9E2F-3E45BDCD760C}" dt="2025-01-16T20:03:06.732" v="446" actId="14826"/>
        <pc:sldMkLst>
          <pc:docMk/>
          <pc:sldMk cId="4137951585" sldId="316"/>
        </pc:sldMkLst>
        <pc:spChg chg="mod">
          <ac:chgData name="Yihong Hu" userId="aa849063-4149-4850-b6c9-e538860e9cf8" providerId="ADAL" clId="{FEAED487-84DF-4221-9E2F-3E45BDCD760C}" dt="2025-01-16T19:49:30.613" v="444" actId="20577"/>
          <ac:spMkLst>
            <pc:docMk/>
            <pc:sldMk cId="4137951585" sldId="316"/>
            <ac:spMk id="12" creationId="{2E1F8E79-BEE0-5355-AD8F-2911C6C07006}"/>
          </ac:spMkLst>
        </pc:spChg>
        <pc:picChg chg="mod">
          <ac:chgData name="Yihong Hu" userId="aa849063-4149-4850-b6c9-e538860e9cf8" providerId="ADAL" clId="{FEAED487-84DF-4221-9E2F-3E45BDCD760C}" dt="2025-01-16T20:03:06.732" v="446" actId="14826"/>
          <ac:picMkLst>
            <pc:docMk/>
            <pc:sldMk cId="4137951585" sldId="316"/>
            <ac:picMk id="7" creationId="{3513D93E-A61C-9F87-3E39-21134884ABFB}"/>
          </ac:picMkLst>
        </pc:picChg>
      </pc:sldChg>
      <pc:sldChg chg="modSp mod">
        <pc:chgData name="Yihong Hu" userId="aa849063-4149-4850-b6c9-e538860e9cf8" providerId="ADAL" clId="{FEAED487-84DF-4221-9E2F-3E45BDCD760C}" dt="2025-01-16T19:20:46.319" v="36" actId="20577"/>
        <pc:sldMkLst>
          <pc:docMk/>
          <pc:sldMk cId="3839455142" sldId="321"/>
        </pc:sldMkLst>
        <pc:spChg chg="mod">
          <ac:chgData name="Yihong Hu" userId="aa849063-4149-4850-b6c9-e538860e9cf8" providerId="ADAL" clId="{FEAED487-84DF-4221-9E2F-3E45BDCD760C}" dt="2025-01-16T19:20:46.319" v="36" actId="20577"/>
          <ac:spMkLst>
            <pc:docMk/>
            <pc:sldMk cId="3839455142" sldId="321"/>
            <ac:spMk id="2" creationId="{D69CEE0C-37B7-9FD6-C3A3-EDDE032AA78D}"/>
          </ac:spMkLst>
        </pc:spChg>
      </pc:sldChg>
      <pc:sldChg chg="modSp mod">
        <pc:chgData name="Yihong Hu" userId="aa849063-4149-4850-b6c9-e538860e9cf8" providerId="ADAL" clId="{FEAED487-84DF-4221-9E2F-3E45BDCD760C}" dt="2025-01-16T19:20:51.213" v="37" actId="20577"/>
        <pc:sldMkLst>
          <pc:docMk/>
          <pc:sldMk cId="352054580" sldId="322"/>
        </pc:sldMkLst>
        <pc:spChg chg="mod">
          <ac:chgData name="Yihong Hu" userId="aa849063-4149-4850-b6c9-e538860e9cf8" providerId="ADAL" clId="{FEAED487-84DF-4221-9E2F-3E45BDCD760C}" dt="2025-01-16T19:20:51.213" v="37" actId="20577"/>
          <ac:spMkLst>
            <pc:docMk/>
            <pc:sldMk cId="352054580" sldId="322"/>
            <ac:spMk id="2" creationId="{D69CEE0C-37B7-9FD6-C3A3-EDDE032AA78D}"/>
          </ac:spMkLst>
        </pc:spChg>
      </pc:sldChg>
      <pc:sldChg chg="del">
        <pc:chgData name="Yihong Hu" userId="aa849063-4149-4850-b6c9-e538860e9cf8" providerId="ADAL" clId="{FEAED487-84DF-4221-9E2F-3E45BDCD760C}" dt="2025-01-16T19:28:59.704" v="415" actId="47"/>
        <pc:sldMkLst>
          <pc:docMk/>
          <pc:sldMk cId="872675878" sldId="323"/>
        </pc:sldMkLst>
      </pc:sldChg>
      <pc:sldChg chg="addSp delSp modSp new mod modClrScheme chgLayout">
        <pc:chgData name="Yihong Hu" userId="aa849063-4149-4850-b6c9-e538860e9cf8" providerId="ADAL" clId="{FEAED487-84DF-4221-9E2F-3E45BDCD760C}" dt="2025-01-16T19:13:32.349" v="35" actId="700"/>
        <pc:sldMkLst>
          <pc:docMk/>
          <pc:sldMk cId="1194744261" sldId="325"/>
        </pc:sldMkLst>
        <pc:spChg chg="mod ord">
          <ac:chgData name="Yihong Hu" userId="aa849063-4149-4850-b6c9-e538860e9cf8" providerId="ADAL" clId="{FEAED487-84DF-4221-9E2F-3E45BDCD760C}" dt="2025-01-16T19:13:32.349" v="35" actId="700"/>
          <ac:spMkLst>
            <pc:docMk/>
            <pc:sldMk cId="1194744261" sldId="325"/>
            <ac:spMk id="3" creationId="{54809B05-3F98-94AF-F239-8D4D1B4F137B}"/>
          </ac:spMkLst>
        </pc:spChg>
        <pc:spChg chg="mod ord">
          <ac:chgData name="Yihong Hu" userId="aa849063-4149-4850-b6c9-e538860e9cf8" providerId="ADAL" clId="{FEAED487-84DF-4221-9E2F-3E45BDCD760C}" dt="2025-01-16T19:13:32.349" v="35" actId="700"/>
          <ac:spMkLst>
            <pc:docMk/>
            <pc:sldMk cId="1194744261" sldId="325"/>
            <ac:spMk id="4" creationId="{A4B94993-FFCC-803E-8DFE-0B183F10AF7D}"/>
          </ac:spMkLst>
        </pc:spChg>
      </pc:sldChg>
      <pc:sldChg chg="addSp modSp add mod">
        <pc:chgData name="Yihong Hu" userId="aa849063-4149-4850-b6c9-e538860e9cf8" providerId="ADAL" clId="{FEAED487-84DF-4221-9E2F-3E45BDCD760C}" dt="2025-01-16T20:21:32.085" v="738" actId="207"/>
        <pc:sldMkLst>
          <pc:docMk/>
          <pc:sldMk cId="1887099957" sldId="326"/>
        </pc:sldMkLst>
        <pc:spChg chg="mod">
          <ac:chgData name="Yihong Hu" userId="aa849063-4149-4850-b6c9-e538860e9cf8" providerId="ADAL" clId="{FEAED487-84DF-4221-9E2F-3E45BDCD760C}" dt="2025-01-16T20:16:55.554" v="544" actId="20577"/>
          <ac:spMkLst>
            <pc:docMk/>
            <pc:sldMk cId="1887099957" sldId="326"/>
            <ac:spMk id="2" creationId="{9567B159-AEAE-32B3-B5F5-28626F3C04A1}"/>
          </ac:spMkLst>
        </pc:spChg>
        <pc:spChg chg="add mod ord">
          <ac:chgData name="Yihong Hu" userId="aa849063-4149-4850-b6c9-e538860e9cf8" providerId="ADAL" clId="{FEAED487-84DF-4221-9E2F-3E45BDCD760C}" dt="2025-01-16T20:21:32.085" v="738" actId="207"/>
          <ac:spMkLst>
            <pc:docMk/>
            <pc:sldMk cId="1887099957" sldId="326"/>
            <ac:spMk id="3" creationId="{25581390-BE91-3696-B330-DA6A160BBF0B}"/>
          </ac:spMkLst>
        </pc:spChg>
        <pc:spChg chg="mod">
          <ac:chgData name="Yihong Hu" userId="aa849063-4149-4850-b6c9-e538860e9cf8" providerId="ADAL" clId="{FEAED487-84DF-4221-9E2F-3E45BDCD760C}" dt="2025-01-16T20:17:40.045" v="591" actId="20577"/>
          <ac:spMkLst>
            <pc:docMk/>
            <pc:sldMk cId="1887099957" sldId="326"/>
            <ac:spMk id="58" creationId="{88B774FD-948D-6BB2-A233-760FCDF87CEE}"/>
          </ac:spMkLst>
        </pc:spChg>
      </pc:sldChg>
      <pc:sldChg chg="addSp delSp modSp add mod">
        <pc:chgData name="Yihong Hu" userId="aa849063-4149-4850-b6c9-e538860e9cf8" providerId="ADAL" clId="{FEAED487-84DF-4221-9E2F-3E45BDCD760C}" dt="2025-01-16T20:25:26.624" v="747" actId="14100"/>
        <pc:sldMkLst>
          <pc:docMk/>
          <pc:sldMk cId="333298195" sldId="329"/>
        </pc:sldMkLst>
        <pc:spChg chg="mod">
          <ac:chgData name="Yihong Hu" userId="aa849063-4149-4850-b6c9-e538860e9cf8" providerId="ADAL" clId="{FEAED487-84DF-4221-9E2F-3E45BDCD760C}" dt="2025-01-16T20:17:48.669" v="608" actId="20577"/>
          <ac:spMkLst>
            <pc:docMk/>
            <pc:sldMk cId="333298195" sldId="329"/>
            <ac:spMk id="2" creationId="{AFD20155-2ACA-E008-A23F-9957DA9A6667}"/>
          </ac:spMkLst>
        </pc:spChg>
        <pc:spChg chg="add mod">
          <ac:chgData name="Yihong Hu" userId="aa849063-4149-4850-b6c9-e538860e9cf8" providerId="ADAL" clId="{FEAED487-84DF-4221-9E2F-3E45BDCD760C}" dt="2025-01-16T20:25:26.624" v="747" actId="14100"/>
          <ac:spMkLst>
            <pc:docMk/>
            <pc:sldMk cId="333298195" sldId="329"/>
            <ac:spMk id="5" creationId="{1716C92A-F23C-5E8C-3CCC-5DE89F53CDF7}"/>
          </ac:spMkLst>
        </pc:spChg>
        <pc:spChg chg="mod">
          <ac:chgData name="Yihong Hu" userId="aa849063-4149-4850-b6c9-e538860e9cf8" providerId="ADAL" clId="{FEAED487-84DF-4221-9E2F-3E45BDCD760C}" dt="2025-01-16T20:18:24.873" v="613" actId="207"/>
          <ac:spMkLst>
            <pc:docMk/>
            <pc:sldMk cId="333298195" sldId="329"/>
            <ac:spMk id="7" creationId="{180E05E9-AA47-7964-CFA2-B6201D6BB719}"/>
          </ac:spMkLst>
        </pc:spChg>
        <pc:spChg chg="mod">
          <ac:chgData name="Yihong Hu" userId="aa849063-4149-4850-b6c9-e538860e9cf8" providerId="ADAL" clId="{FEAED487-84DF-4221-9E2F-3E45BDCD760C}" dt="2025-01-16T20:18:24.873" v="613" actId="207"/>
          <ac:spMkLst>
            <pc:docMk/>
            <pc:sldMk cId="333298195" sldId="329"/>
            <ac:spMk id="13" creationId="{48E18189-F12B-88E4-0266-18EC76F9EE02}"/>
          </ac:spMkLst>
        </pc:spChg>
        <pc:spChg chg="add mod">
          <ac:chgData name="Yihong Hu" userId="aa849063-4149-4850-b6c9-e538860e9cf8" providerId="ADAL" clId="{FEAED487-84DF-4221-9E2F-3E45BDCD760C}" dt="2025-01-16T20:18:24.873" v="613" actId="207"/>
          <ac:spMkLst>
            <pc:docMk/>
            <pc:sldMk cId="333298195" sldId="329"/>
            <ac:spMk id="18" creationId="{71E9A47D-5498-C6EC-0350-4E3BB333B6C3}"/>
          </ac:spMkLst>
        </pc:spChg>
        <pc:spChg chg="mod">
          <ac:chgData name="Yihong Hu" userId="aa849063-4149-4850-b6c9-e538860e9cf8" providerId="ADAL" clId="{FEAED487-84DF-4221-9E2F-3E45BDCD760C}" dt="2025-01-16T20:18:16.294" v="612" actId="1076"/>
          <ac:spMkLst>
            <pc:docMk/>
            <pc:sldMk cId="333298195" sldId="329"/>
            <ac:spMk id="19" creationId="{33DED294-DF9B-CD38-89E7-0B351E5672BB}"/>
          </ac:spMkLst>
        </pc:spChg>
        <pc:spChg chg="add mod">
          <ac:chgData name="Yihong Hu" userId="aa849063-4149-4850-b6c9-e538860e9cf8" providerId="ADAL" clId="{FEAED487-84DF-4221-9E2F-3E45BDCD760C}" dt="2025-01-16T20:18:24.873" v="613" actId="207"/>
          <ac:spMkLst>
            <pc:docMk/>
            <pc:sldMk cId="333298195" sldId="329"/>
            <ac:spMk id="20" creationId="{8BE10E38-BAAC-6680-5BF8-0C7922B2FE88}"/>
          </ac:spMkLst>
        </pc:spChg>
        <pc:spChg chg="mod">
          <ac:chgData name="Yihong Hu" userId="aa849063-4149-4850-b6c9-e538860e9cf8" providerId="ADAL" clId="{FEAED487-84DF-4221-9E2F-3E45BDCD760C}" dt="2025-01-16T20:18:16.294" v="612" actId="1076"/>
          <ac:spMkLst>
            <pc:docMk/>
            <pc:sldMk cId="333298195" sldId="329"/>
            <ac:spMk id="21" creationId="{48C8D23B-EF56-532C-8636-D7A57E7D992F}"/>
          </ac:spMkLst>
        </pc:spChg>
        <pc:spChg chg="add mod">
          <ac:chgData name="Yihong Hu" userId="aa849063-4149-4850-b6c9-e538860e9cf8" providerId="ADAL" clId="{FEAED487-84DF-4221-9E2F-3E45BDCD760C}" dt="2025-01-16T20:18:24.873" v="613" actId="207"/>
          <ac:spMkLst>
            <pc:docMk/>
            <pc:sldMk cId="333298195" sldId="329"/>
            <ac:spMk id="22" creationId="{D3B45F68-A694-B578-2838-B88771CFFA9C}"/>
          </ac:spMkLst>
        </pc:spChg>
        <pc:spChg chg="add mod">
          <ac:chgData name="Yihong Hu" userId="aa849063-4149-4850-b6c9-e538860e9cf8" providerId="ADAL" clId="{FEAED487-84DF-4221-9E2F-3E45BDCD760C}" dt="2025-01-16T20:18:24.873" v="613" actId="207"/>
          <ac:spMkLst>
            <pc:docMk/>
            <pc:sldMk cId="333298195" sldId="329"/>
            <ac:spMk id="23" creationId="{913D6FA5-D15D-9019-665F-0732DF2A9E2D}"/>
          </ac:spMkLst>
        </pc:spChg>
        <pc:spChg chg="add mod">
          <ac:chgData name="Yihong Hu" userId="aa849063-4149-4850-b6c9-e538860e9cf8" providerId="ADAL" clId="{FEAED487-84DF-4221-9E2F-3E45BDCD760C}" dt="2025-01-16T20:18:24.873" v="613" actId="207"/>
          <ac:spMkLst>
            <pc:docMk/>
            <pc:sldMk cId="333298195" sldId="329"/>
            <ac:spMk id="24" creationId="{6F2F832C-E232-BEC8-6E7F-7731B1BD12EF}"/>
          </ac:spMkLst>
        </pc:spChg>
        <pc:spChg chg="add mod">
          <ac:chgData name="Yihong Hu" userId="aa849063-4149-4850-b6c9-e538860e9cf8" providerId="ADAL" clId="{FEAED487-84DF-4221-9E2F-3E45BDCD760C}" dt="2025-01-16T20:19:40.370" v="659" actId="20577"/>
          <ac:spMkLst>
            <pc:docMk/>
            <pc:sldMk cId="333298195" sldId="329"/>
            <ac:spMk id="25" creationId="{67585F85-DE5B-CB52-6172-AA544B9B1FA3}"/>
          </ac:spMkLst>
        </pc:spChg>
        <pc:spChg chg="add mod">
          <ac:chgData name="Yihong Hu" userId="aa849063-4149-4850-b6c9-e538860e9cf8" providerId="ADAL" clId="{FEAED487-84DF-4221-9E2F-3E45BDCD760C}" dt="2025-01-16T20:19:51.807" v="671" actId="20577"/>
          <ac:spMkLst>
            <pc:docMk/>
            <pc:sldMk cId="333298195" sldId="329"/>
            <ac:spMk id="26" creationId="{459CC2B3-C78F-6FE2-74C6-9D6C1B4A46E9}"/>
          </ac:spMkLst>
        </pc:spChg>
        <pc:spChg chg="mod">
          <ac:chgData name="Yihong Hu" userId="aa849063-4149-4850-b6c9-e538860e9cf8" providerId="ADAL" clId="{FEAED487-84DF-4221-9E2F-3E45BDCD760C}" dt="2025-01-16T20:20:12.346" v="685" actId="20577"/>
          <ac:spMkLst>
            <pc:docMk/>
            <pc:sldMk cId="333298195" sldId="329"/>
            <ac:spMk id="27" creationId="{D87957CB-8250-9959-6555-B112038F41ED}"/>
          </ac:spMkLst>
        </pc:spChg>
        <pc:spChg chg="mod">
          <ac:chgData name="Yihong Hu" userId="aa849063-4149-4850-b6c9-e538860e9cf8" providerId="ADAL" clId="{FEAED487-84DF-4221-9E2F-3E45BDCD760C}" dt="2025-01-16T20:20:44.819" v="735" actId="20577"/>
          <ac:spMkLst>
            <pc:docMk/>
            <pc:sldMk cId="333298195" sldId="329"/>
            <ac:spMk id="28" creationId="{A08DAE27-301D-914F-6E40-E6C0AD7570E6}"/>
          </ac:spMkLst>
        </pc:spChg>
      </pc:sldChg>
      <pc:sldChg chg="addSp delSp modSp add mod">
        <pc:chgData name="Yihong Hu" userId="aa849063-4149-4850-b6c9-e538860e9cf8" providerId="ADAL" clId="{FEAED487-84DF-4221-9E2F-3E45BDCD760C}" dt="2025-01-16T20:51:49.711" v="1111" actId="20577"/>
        <pc:sldMkLst>
          <pc:docMk/>
          <pc:sldMk cId="3153138264" sldId="330"/>
        </pc:sldMkLst>
        <pc:spChg chg="add mod ord">
          <ac:chgData name="Yihong Hu" userId="aa849063-4149-4850-b6c9-e538860e9cf8" providerId="ADAL" clId="{FEAED487-84DF-4221-9E2F-3E45BDCD760C}" dt="2025-01-16T20:26:50.282" v="790" actId="14100"/>
          <ac:spMkLst>
            <pc:docMk/>
            <pc:sldMk cId="3153138264" sldId="330"/>
            <ac:spMk id="3" creationId="{0ECA1B42-3DC5-97F9-D435-E2D7C464A346}"/>
          </ac:spMkLst>
        </pc:spChg>
        <pc:spChg chg="mod">
          <ac:chgData name="Yihong Hu" userId="aa849063-4149-4850-b6c9-e538860e9cf8" providerId="ADAL" clId="{FEAED487-84DF-4221-9E2F-3E45BDCD760C}" dt="2025-01-16T20:51:49.711" v="1111" actId="20577"/>
          <ac:spMkLst>
            <pc:docMk/>
            <pc:sldMk cId="3153138264" sldId="330"/>
            <ac:spMk id="21" creationId="{6C941FA7-A1DA-19A6-D5BE-408DE21235B6}"/>
          </ac:spMkLst>
        </pc:spChg>
        <pc:spChg chg="mod">
          <ac:chgData name="Yihong Hu" userId="aa849063-4149-4850-b6c9-e538860e9cf8" providerId="ADAL" clId="{FEAED487-84DF-4221-9E2F-3E45BDCD760C}" dt="2025-01-16T20:51:13.678" v="1086" actId="20577"/>
          <ac:spMkLst>
            <pc:docMk/>
            <pc:sldMk cId="3153138264" sldId="330"/>
            <ac:spMk id="22" creationId="{06BF9D3A-477C-2D9C-F6EC-26231B73A36D}"/>
          </ac:spMkLst>
        </pc:spChg>
        <pc:spChg chg="add mod ord">
          <ac:chgData name="Yihong Hu" userId="aa849063-4149-4850-b6c9-e538860e9cf8" providerId="ADAL" clId="{FEAED487-84DF-4221-9E2F-3E45BDCD760C}" dt="2025-01-16T20:27:33.054" v="856" actId="167"/>
          <ac:spMkLst>
            <pc:docMk/>
            <pc:sldMk cId="3153138264" sldId="330"/>
            <ac:spMk id="29" creationId="{19C86B48-A796-523E-A1C6-EEEE69CA5350}"/>
          </ac:spMkLst>
        </pc:spChg>
      </pc:sldChg>
    </pc:docChg>
  </pc:docChgLst>
  <pc:docChgLst>
    <pc:chgData name="Yihong Hu" userId="aa849063-4149-4850-b6c9-e538860e9cf8" providerId="ADAL" clId="{0E9B4A5B-03FD-4707-A7A3-8EAF81A13817}"/>
    <pc:docChg chg="modSld">
      <pc:chgData name="Yihong Hu" userId="aa849063-4149-4850-b6c9-e538860e9cf8" providerId="ADAL" clId="{0E9B4A5B-03FD-4707-A7A3-8EAF81A13817}" dt="2025-01-06T16:29:50.077" v="1" actId="1076"/>
      <pc:docMkLst>
        <pc:docMk/>
      </pc:docMkLst>
      <pc:sldChg chg="modSp mod">
        <pc:chgData name="Yihong Hu" userId="aa849063-4149-4850-b6c9-e538860e9cf8" providerId="ADAL" clId="{0E9B4A5B-03FD-4707-A7A3-8EAF81A13817}" dt="2025-01-06T16:29:50.077" v="1" actId="1076"/>
        <pc:sldMkLst>
          <pc:docMk/>
          <pc:sldMk cId="2825399307" sldId="320"/>
        </pc:sldMkLst>
        <pc:picChg chg="mod">
          <ac:chgData name="Yihong Hu" userId="aa849063-4149-4850-b6c9-e538860e9cf8" providerId="ADAL" clId="{0E9B4A5B-03FD-4707-A7A3-8EAF81A13817}" dt="2025-01-06T16:29:50.077" v="1" actId="1076"/>
          <ac:picMkLst>
            <pc:docMk/>
            <pc:sldMk cId="2825399307" sldId="320"/>
            <ac:picMk id="9" creationId="{10DAA4D8-01F3-2A2B-A7B9-BFEA089CEBFD}"/>
          </ac:picMkLst>
        </pc:picChg>
      </pc:sldChg>
    </pc:docChg>
  </pc:docChgLst>
  <pc:docChgLst>
    <pc:chgData name="Yihong Hu" userId="S::yihong.hu@phila.gov::aa849063-4149-4850-b6c9-e538860e9cf8" providerId="AD" clId="Web-{204B666E-A5CA-70D4-0375-32493EDAAC7E}"/>
    <pc:docChg chg="mod modSld">
      <pc:chgData name="Yihong Hu" userId="S::yihong.hu@phila.gov::aa849063-4149-4850-b6c9-e538860e9cf8" providerId="AD" clId="Web-{204B666E-A5CA-70D4-0375-32493EDAAC7E}" dt="2025-01-03T17:03:11.768" v="21" actId="20577"/>
      <pc:docMkLst>
        <pc:docMk/>
      </pc:docMkLst>
      <pc:sldChg chg="modSp">
        <pc:chgData name="Yihong Hu" userId="S::yihong.hu@phila.gov::aa849063-4149-4850-b6c9-e538860e9cf8" providerId="AD" clId="Web-{204B666E-A5CA-70D4-0375-32493EDAAC7E}" dt="2025-01-03T17:03:11.768" v="21" actId="20577"/>
        <pc:sldMkLst>
          <pc:docMk/>
          <pc:sldMk cId="1882945023" sldId="319"/>
        </pc:sldMkLst>
        <pc:spChg chg="mod">
          <ac:chgData name="Yihong Hu" userId="S::yihong.hu@phila.gov::aa849063-4149-4850-b6c9-e538860e9cf8" providerId="AD" clId="Web-{204B666E-A5CA-70D4-0375-32493EDAAC7E}" dt="2025-01-03T17:03:11.768" v="21" actId="20577"/>
          <ac:spMkLst>
            <pc:docMk/>
            <pc:sldMk cId="1882945023" sldId="319"/>
            <ac:spMk id="2" creationId="{9BACBCE8-602F-1B9F-A8A6-B39A380D7DDA}"/>
          </ac:spMkLst>
        </pc:spChg>
      </pc:sldChg>
    </pc:docChg>
  </pc:docChgLst>
  <pc:docChgLst>
    <pc:chgData name="Yihong Hu" userId="aa849063-4149-4850-b6c9-e538860e9cf8" providerId="ADAL" clId="{DF9505A4-58C2-4706-8FAA-04EFB2CDC6D6}"/>
    <pc:docChg chg="undo custSel addSld delSld modSld sldOrd">
      <pc:chgData name="Yihong Hu" userId="aa849063-4149-4850-b6c9-e538860e9cf8" providerId="ADAL" clId="{DF9505A4-58C2-4706-8FAA-04EFB2CDC6D6}" dt="2025-01-07T16:36:14.261" v="903" actId="20577"/>
      <pc:docMkLst>
        <pc:docMk/>
      </pc:docMkLst>
      <pc:sldChg chg="modSp mod">
        <pc:chgData name="Yihong Hu" userId="aa849063-4149-4850-b6c9-e538860e9cf8" providerId="ADAL" clId="{DF9505A4-58C2-4706-8FAA-04EFB2CDC6D6}" dt="2025-01-03T16:48:36.627" v="879" actId="404"/>
        <pc:sldMkLst>
          <pc:docMk/>
          <pc:sldMk cId="1007506362" sldId="262"/>
        </pc:sldMkLst>
        <pc:spChg chg="mod">
          <ac:chgData name="Yihong Hu" userId="aa849063-4149-4850-b6c9-e538860e9cf8" providerId="ADAL" clId="{DF9505A4-58C2-4706-8FAA-04EFB2CDC6D6}" dt="2025-01-03T16:48:36.627" v="879" actId="404"/>
          <ac:spMkLst>
            <pc:docMk/>
            <pc:sldMk cId="1007506362" sldId="262"/>
            <ac:spMk id="10" creationId="{73B39700-CDEB-068D-F56E-C73508090481}"/>
          </ac:spMkLst>
        </pc:spChg>
        <pc:picChg chg="mod">
          <ac:chgData name="Yihong Hu" userId="aa849063-4149-4850-b6c9-e538860e9cf8" providerId="ADAL" clId="{DF9505A4-58C2-4706-8FAA-04EFB2CDC6D6}" dt="2025-01-03T16:48:24.312" v="876" actId="1076"/>
          <ac:picMkLst>
            <pc:docMk/>
            <pc:sldMk cId="1007506362" sldId="262"/>
            <ac:picMk id="8" creationId="{D64A0CF8-3E9B-D190-F0BA-4E65C33D58B4}"/>
          </ac:picMkLst>
        </pc:picChg>
        <pc:picChg chg="mod">
          <ac:chgData name="Yihong Hu" userId="aa849063-4149-4850-b6c9-e538860e9cf8" providerId="ADAL" clId="{DF9505A4-58C2-4706-8FAA-04EFB2CDC6D6}" dt="2025-01-03T16:48:16.009" v="873" actId="1076"/>
          <ac:picMkLst>
            <pc:docMk/>
            <pc:sldMk cId="1007506362" sldId="262"/>
            <ac:picMk id="9" creationId="{5A5E17F0-C1EA-6032-D574-7376B94190F3}"/>
          </ac:picMkLst>
        </pc:picChg>
        <pc:picChg chg="mod">
          <ac:chgData name="Yihong Hu" userId="aa849063-4149-4850-b6c9-e538860e9cf8" providerId="ADAL" clId="{DF9505A4-58C2-4706-8FAA-04EFB2CDC6D6}" dt="2025-01-03T16:47:45.644" v="867" actId="1076"/>
          <ac:picMkLst>
            <pc:docMk/>
            <pc:sldMk cId="1007506362" sldId="262"/>
            <ac:picMk id="11" creationId="{86AAC1A5-4830-1FB5-E9EF-FC30CDAC341C}"/>
          </ac:picMkLst>
        </pc:picChg>
      </pc:sldChg>
      <pc:sldChg chg="addSp modSp mod">
        <pc:chgData name="Yihong Hu" userId="aa849063-4149-4850-b6c9-e538860e9cf8" providerId="ADAL" clId="{DF9505A4-58C2-4706-8FAA-04EFB2CDC6D6}" dt="2025-01-07T16:36:14.261" v="903" actId="20577"/>
        <pc:sldMkLst>
          <pc:docMk/>
          <pc:sldMk cId="2845886313" sldId="263"/>
        </pc:sldMkLst>
        <pc:spChg chg="mod">
          <ac:chgData name="Yihong Hu" userId="aa849063-4149-4850-b6c9-e538860e9cf8" providerId="ADAL" clId="{DF9505A4-58C2-4706-8FAA-04EFB2CDC6D6}" dt="2025-01-07T16:36:14.261" v="903" actId="20577"/>
          <ac:spMkLst>
            <pc:docMk/>
            <pc:sldMk cId="2845886313" sldId="263"/>
            <ac:spMk id="3" creationId="{ABBBE02F-C40D-20CE-2E15-A9A5FF608FD1}"/>
          </ac:spMkLst>
        </pc:spChg>
        <pc:spChg chg="mod">
          <ac:chgData name="Yihong Hu" userId="aa849063-4149-4850-b6c9-e538860e9cf8" providerId="ADAL" clId="{DF9505A4-58C2-4706-8FAA-04EFB2CDC6D6}" dt="2025-01-03T16:46:27.244" v="801" actId="20577"/>
          <ac:spMkLst>
            <pc:docMk/>
            <pc:sldMk cId="2845886313" sldId="263"/>
            <ac:spMk id="4" creationId="{F8E1B108-0792-0560-8590-221A354876D3}"/>
          </ac:spMkLst>
        </pc:spChg>
      </pc:sldChg>
      <pc:sldChg chg="modSp mod ord modClrScheme chgLayout">
        <pc:chgData name="Yihong Hu" userId="aa849063-4149-4850-b6c9-e538860e9cf8" providerId="ADAL" clId="{DF9505A4-58C2-4706-8FAA-04EFB2CDC6D6}" dt="2025-01-03T16:30:53.887" v="328" actId="1076"/>
        <pc:sldMkLst>
          <pc:docMk/>
          <pc:sldMk cId="1614519950" sldId="302"/>
        </pc:sldMkLst>
        <pc:spChg chg="mod ord">
          <ac:chgData name="Yihong Hu" userId="aa849063-4149-4850-b6c9-e538860e9cf8" providerId="ADAL" clId="{DF9505A4-58C2-4706-8FAA-04EFB2CDC6D6}" dt="2025-01-03T16:30:37.404" v="326" actId="700"/>
          <ac:spMkLst>
            <pc:docMk/>
            <pc:sldMk cId="1614519950" sldId="302"/>
            <ac:spMk id="11" creationId="{09C5C20C-1B5A-0410-0F57-9EA169FF9A97}"/>
          </ac:spMkLst>
        </pc:spChg>
        <pc:spChg chg="mod ord">
          <ac:chgData name="Yihong Hu" userId="aa849063-4149-4850-b6c9-e538860e9cf8" providerId="ADAL" clId="{DF9505A4-58C2-4706-8FAA-04EFB2CDC6D6}" dt="2025-01-03T16:30:53.887" v="328" actId="1076"/>
          <ac:spMkLst>
            <pc:docMk/>
            <pc:sldMk cId="1614519950" sldId="302"/>
            <ac:spMk id="12" creationId="{E9A25FFF-6262-513B-7D1E-409DFC43DB76}"/>
          </ac:spMkLst>
        </pc:spChg>
        <pc:spChg chg="mod ord">
          <ac:chgData name="Yihong Hu" userId="aa849063-4149-4850-b6c9-e538860e9cf8" providerId="ADAL" clId="{DF9505A4-58C2-4706-8FAA-04EFB2CDC6D6}" dt="2025-01-03T16:30:37.404" v="326" actId="700"/>
          <ac:spMkLst>
            <pc:docMk/>
            <pc:sldMk cId="1614519950" sldId="302"/>
            <ac:spMk id="13" creationId="{010BC65B-DB2B-16B0-FF8C-92E77DC7942B}"/>
          </ac:spMkLst>
        </pc:spChg>
        <pc:picChg chg="mod ord">
          <ac:chgData name="Yihong Hu" userId="aa849063-4149-4850-b6c9-e538860e9cf8" providerId="ADAL" clId="{DF9505A4-58C2-4706-8FAA-04EFB2CDC6D6}" dt="2025-01-03T16:30:37.404" v="326" actId="700"/>
          <ac:picMkLst>
            <pc:docMk/>
            <pc:sldMk cId="1614519950" sldId="302"/>
            <ac:picMk id="7" creationId="{551E8DC3-26AF-D8F2-1CCB-58192C95F212}"/>
          </ac:picMkLst>
        </pc:picChg>
      </pc:sldChg>
      <pc:sldChg chg="addSp delSp modSp mod modClrScheme chgLayout">
        <pc:chgData name="Yihong Hu" userId="aa849063-4149-4850-b6c9-e538860e9cf8" providerId="ADAL" clId="{DF9505A4-58C2-4706-8FAA-04EFB2CDC6D6}" dt="2025-01-03T16:37:30.978" v="435" actId="1036"/>
        <pc:sldMkLst>
          <pc:docMk/>
          <pc:sldMk cId="3177576353" sldId="308"/>
        </pc:sldMkLst>
        <pc:spChg chg="mod ord">
          <ac:chgData name="Yihong Hu" userId="aa849063-4149-4850-b6c9-e538860e9cf8" providerId="ADAL" clId="{DF9505A4-58C2-4706-8FAA-04EFB2CDC6D6}" dt="2025-01-03T16:35:14.585" v="398" actId="14100"/>
          <ac:spMkLst>
            <pc:docMk/>
            <pc:sldMk cId="3177576353" sldId="308"/>
            <ac:spMk id="2" creationId="{D69CEE0C-37B7-9FD6-C3A3-EDDE032AA78D}"/>
          </ac:spMkLst>
        </pc:spChg>
        <pc:spChg chg="add mod">
          <ac:chgData name="Yihong Hu" userId="aa849063-4149-4850-b6c9-e538860e9cf8" providerId="ADAL" clId="{DF9505A4-58C2-4706-8FAA-04EFB2CDC6D6}" dt="2025-01-03T16:37:30.978" v="435" actId="1036"/>
          <ac:spMkLst>
            <pc:docMk/>
            <pc:sldMk cId="3177576353" sldId="308"/>
            <ac:spMk id="6" creationId="{827093C6-DC87-97EE-AE6A-73A61922F81E}"/>
          </ac:spMkLst>
        </pc:spChg>
        <pc:spChg chg="add mod">
          <ac:chgData name="Yihong Hu" userId="aa849063-4149-4850-b6c9-e538860e9cf8" providerId="ADAL" clId="{DF9505A4-58C2-4706-8FAA-04EFB2CDC6D6}" dt="2025-01-03T16:37:30.978" v="435" actId="1036"/>
          <ac:spMkLst>
            <pc:docMk/>
            <pc:sldMk cId="3177576353" sldId="308"/>
            <ac:spMk id="8" creationId="{8EB6CDBB-F935-D3B6-F270-6C3223C6F276}"/>
          </ac:spMkLst>
        </pc:spChg>
        <pc:picChg chg="mod ord modCrop">
          <ac:chgData name="Yihong Hu" userId="aa849063-4149-4850-b6c9-e538860e9cf8" providerId="ADAL" clId="{DF9505A4-58C2-4706-8FAA-04EFB2CDC6D6}" dt="2025-01-03T16:37:30.978" v="435" actId="1036"/>
          <ac:picMkLst>
            <pc:docMk/>
            <pc:sldMk cId="3177576353" sldId="308"/>
            <ac:picMk id="9" creationId="{10DAA4D8-01F3-2A2B-A7B9-BFEA089CEBFD}"/>
          </ac:picMkLst>
        </pc:picChg>
      </pc:sldChg>
      <pc:sldChg chg="add del">
        <pc:chgData name="Yihong Hu" userId="aa849063-4149-4850-b6c9-e538860e9cf8" providerId="ADAL" clId="{DF9505A4-58C2-4706-8FAA-04EFB2CDC6D6}" dt="2025-01-03T16:43:29.265" v="634" actId="47"/>
        <pc:sldMkLst>
          <pc:docMk/>
          <pc:sldMk cId="318110269" sldId="309"/>
        </pc:sldMkLst>
      </pc:sldChg>
      <pc:sldChg chg="del">
        <pc:chgData name="Yihong Hu" userId="aa849063-4149-4850-b6c9-e538860e9cf8" providerId="ADAL" clId="{DF9505A4-58C2-4706-8FAA-04EFB2CDC6D6}" dt="2025-01-03T16:45:42.718" v="793" actId="2696"/>
        <pc:sldMkLst>
          <pc:docMk/>
          <pc:sldMk cId="1332712333" sldId="310"/>
        </pc:sldMkLst>
      </pc:sldChg>
      <pc:sldChg chg="delSp modSp mod ord modClrScheme chgLayout">
        <pc:chgData name="Yihong Hu" userId="aa849063-4149-4850-b6c9-e538860e9cf8" providerId="ADAL" clId="{DF9505A4-58C2-4706-8FAA-04EFB2CDC6D6}" dt="2025-01-03T21:51:38.391" v="899" actId="732"/>
        <pc:sldMkLst>
          <pc:docMk/>
          <pc:sldMk cId="2300589612" sldId="311"/>
        </pc:sldMkLst>
        <pc:spChg chg="mod ord">
          <ac:chgData name="Yihong Hu" userId="aa849063-4149-4850-b6c9-e538860e9cf8" providerId="ADAL" clId="{DF9505A4-58C2-4706-8FAA-04EFB2CDC6D6}" dt="2025-01-03T21:51:01.073" v="895" actId="20577"/>
          <ac:spMkLst>
            <pc:docMk/>
            <pc:sldMk cId="2300589612" sldId="311"/>
            <ac:spMk id="11" creationId="{383DB03E-1B45-7FC6-DE74-3FB0C22DC32B}"/>
          </ac:spMkLst>
        </pc:spChg>
        <pc:spChg chg="mod ord">
          <ac:chgData name="Yihong Hu" userId="aa849063-4149-4850-b6c9-e538860e9cf8" providerId="ADAL" clId="{DF9505A4-58C2-4706-8FAA-04EFB2CDC6D6}" dt="2025-01-03T21:51:13.717" v="898" actId="404"/>
          <ac:spMkLst>
            <pc:docMk/>
            <pc:sldMk cId="2300589612" sldId="311"/>
            <ac:spMk id="12" creationId="{FF2DE332-400F-E8A9-5679-21A667B83151}"/>
          </ac:spMkLst>
        </pc:spChg>
        <pc:spChg chg="mod ord">
          <ac:chgData name="Yihong Hu" userId="aa849063-4149-4850-b6c9-e538860e9cf8" providerId="ADAL" clId="{DF9505A4-58C2-4706-8FAA-04EFB2CDC6D6}" dt="2025-01-03T21:49:21.541" v="880" actId="700"/>
          <ac:spMkLst>
            <pc:docMk/>
            <pc:sldMk cId="2300589612" sldId="311"/>
            <ac:spMk id="13" creationId="{319D60DD-7F5A-86D2-CE5E-5E1209D9FCBC}"/>
          </ac:spMkLst>
        </pc:spChg>
        <pc:picChg chg="mod ord modCrop">
          <ac:chgData name="Yihong Hu" userId="aa849063-4149-4850-b6c9-e538860e9cf8" providerId="ADAL" clId="{DF9505A4-58C2-4706-8FAA-04EFB2CDC6D6}" dt="2025-01-03T21:51:38.391" v="899" actId="732"/>
          <ac:picMkLst>
            <pc:docMk/>
            <pc:sldMk cId="2300589612" sldId="311"/>
            <ac:picMk id="7" creationId="{6317CF9E-A337-891A-8F6E-F6CA2E3FF9CF}"/>
          </ac:picMkLst>
        </pc:picChg>
      </pc:sldChg>
      <pc:sldChg chg="new del">
        <pc:chgData name="Yihong Hu" userId="aa849063-4149-4850-b6c9-e538860e9cf8" providerId="ADAL" clId="{DF9505A4-58C2-4706-8FAA-04EFB2CDC6D6}" dt="2025-01-03T15:31:43.743" v="7" actId="47"/>
        <pc:sldMkLst>
          <pc:docMk/>
          <pc:sldMk cId="1174672054" sldId="316"/>
        </pc:sldMkLst>
      </pc:sldChg>
      <pc:sldChg chg="addSp delSp modSp add mod ord modClrScheme chgLayout">
        <pc:chgData name="Yihong Hu" userId="aa849063-4149-4850-b6c9-e538860e9cf8" providerId="ADAL" clId="{DF9505A4-58C2-4706-8FAA-04EFB2CDC6D6}" dt="2025-01-03T15:47:32.771" v="320" actId="20577"/>
        <pc:sldMkLst>
          <pc:docMk/>
          <pc:sldMk cId="4137951585" sldId="316"/>
        </pc:sldMkLst>
        <pc:spChg chg="mod ord">
          <ac:chgData name="Yihong Hu" userId="aa849063-4149-4850-b6c9-e538860e9cf8" providerId="ADAL" clId="{DF9505A4-58C2-4706-8FAA-04EFB2CDC6D6}" dt="2025-01-03T15:42:50.778" v="60" actId="700"/>
          <ac:spMkLst>
            <pc:docMk/>
            <pc:sldMk cId="4137951585" sldId="316"/>
            <ac:spMk id="11" creationId="{8B020BED-F3C0-9509-A616-6DFD36EB7A5A}"/>
          </ac:spMkLst>
        </pc:spChg>
        <pc:spChg chg="add del mod ord">
          <ac:chgData name="Yihong Hu" userId="aa849063-4149-4850-b6c9-e538860e9cf8" providerId="ADAL" clId="{DF9505A4-58C2-4706-8FAA-04EFB2CDC6D6}" dt="2025-01-03T15:47:32.771" v="320" actId="20577"/>
          <ac:spMkLst>
            <pc:docMk/>
            <pc:sldMk cId="4137951585" sldId="316"/>
            <ac:spMk id="12" creationId="{2E1F8E79-BEE0-5355-AD8F-2911C6C07006}"/>
          </ac:spMkLst>
        </pc:spChg>
        <pc:picChg chg="mod ord">
          <ac:chgData name="Yihong Hu" userId="aa849063-4149-4850-b6c9-e538860e9cf8" providerId="ADAL" clId="{DF9505A4-58C2-4706-8FAA-04EFB2CDC6D6}" dt="2025-01-03T15:45:09.423" v="161" actId="14826"/>
          <ac:picMkLst>
            <pc:docMk/>
            <pc:sldMk cId="4137951585" sldId="316"/>
            <ac:picMk id="7" creationId="{3513D93E-A61C-9F87-3E39-21134884ABFB}"/>
          </ac:picMkLst>
        </pc:picChg>
      </pc:sldChg>
      <pc:sldChg chg="modSp add mod">
        <pc:chgData name="Yihong Hu" userId="aa849063-4149-4850-b6c9-e538860e9cf8" providerId="ADAL" clId="{DF9505A4-58C2-4706-8FAA-04EFB2CDC6D6}" dt="2025-01-03T16:42:23.685" v="585" actId="20577"/>
        <pc:sldMkLst>
          <pc:docMk/>
          <pc:sldMk cId="1735646940" sldId="317"/>
        </pc:sldMkLst>
      </pc:sldChg>
      <pc:sldChg chg="add del">
        <pc:chgData name="Yihong Hu" userId="aa849063-4149-4850-b6c9-e538860e9cf8" providerId="ADAL" clId="{DF9505A4-58C2-4706-8FAA-04EFB2CDC6D6}" dt="2025-01-03T15:47:58.593" v="322" actId="47"/>
        <pc:sldMkLst>
          <pc:docMk/>
          <pc:sldMk cId="2369795732" sldId="317"/>
        </pc:sldMkLst>
      </pc:sldChg>
      <pc:sldChg chg="modSp add mod">
        <pc:chgData name="Yihong Hu" userId="aa849063-4149-4850-b6c9-e538860e9cf8" providerId="ADAL" clId="{DF9505A4-58C2-4706-8FAA-04EFB2CDC6D6}" dt="2025-01-03T16:45:14.099" v="792" actId="20577"/>
        <pc:sldMkLst>
          <pc:docMk/>
          <pc:sldMk cId="1720096077" sldId="318"/>
        </pc:sldMkLst>
        <pc:spChg chg="mod">
          <ac:chgData name="Yihong Hu" userId="aa849063-4149-4850-b6c9-e538860e9cf8" providerId="ADAL" clId="{DF9505A4-58C2-4706-8FAA-04EFB2CDC6D6}" dt="2025-01-03T16:43:48.485" v="650" actId="14100"/>
          <ac:spMkLst>
            <pc:docMk/>
            <pc:sldMk cId="1720096077" sldId="318"/>
            <ac:spMk id="2" creationId="{26F42FFB-FE5B-FBA2-957C-199FAEBD2E4B}"/>
          </ac:spMkLst>
        </pc:spChg>
        <pc:spChg chg="mod">
          <ac:chgData name="Yihong Hu" userId="aa849063-4149-4850-b6c9-e538860e9cf8" providerId="ADAL" clId="{DF9505A4-58C2-4706-8FAA-04EFB2CDC6D6}" dt="2025-01-03T16:45:05.980" v="781" actId="20577"/>
          <ac:spMkLst>
            <pc:docMk/>
            <pc:sldMk cId="1720096077" sldId="318"/>
            <ac:spMk id="6" creationId="{5E8F1311-D399-F285-1C77-A93341126162}"/>
          </ac:spMkLst>
        </pc:spChg>
        <pc:spChg chg="mod">
          <ac:chgData name="Yihong Hu" userId="aa849063-4149-4850-b6c9-e538860e9cf8" providerId="ADAL" clId="{DF9505A4-58C2-4706-8FAA-04EFB2CDC6D6}" dt="2025-01-03T16:45:14.099" v="792" actId="20577"/>
          <ac:spMkLst>
            <pc:docMk/>
            <pc:sldMk cId="1720096077" sldId="318"/>
            <ac:spMk id="8" creationId="{B3361529-4B56-77B3-52C9-A19920196489}"/>
          </ac:spMkLst>
        </pc:spChg>
        <pc:picChg chg="mod">
          <ac:chgData name="Yihong Hu" userId="aa849063-4149-4850-b6c9-e538860e9cf8" providerId="ADAL" clId="{DF9505A4-58C2-4706-8FAA-04EFB2CDC6D6}" dt="2025-01-03T16:43:58.020" v="652" actId="14826"/>
          <ac:picMkLst>
            <pc:docMk/>
            <pc:sldMk cId="1720096077" sldId="318"/>
            <ac:picMk id="9" creationId="{30DD7650-80CE-BFDD-40FF-A3F16360B6D5}"/>
          </ac:picMkLst>
        </pc:picChg>
        <pc:picChg chg="mod">
          <ac:chgData name="Yihong Hu" userId="aa849063-4149-4850-b6c9-e538860e9cf8" providerId="ADAL" clId="{DF9505A4-58C2-4706-8FAA-04EFB2CDC6D6}" dt="2025-01-03T16:44:15.868" v="653" actId="14826"/>
          <ac:picMkLst>
            <pc:docMk/>
            <pc:sldMk cId="1720096077" sldId="318"/>
            <ac:picMk id="11" creationId="{8ED20177-6F11-3977-4E35-B2A05F07C4A6}"/>
          </ac:picMkLst>
        </pc:picChg>
      </pc:sldChg>
      <pc:sldChg chg="modSp add del mod">
        <pc:chgData name="Yihong Hu" userId="aa849063-4149-4850-b6c9-e538860e9cf8" providerId="ADAL" clId="{DF9505A4-58C2-4706-8FAA-04EFB2CDC6D6}" dt="2025-01-03T16:43:08.300" v="632" actId="47"/>
        <pc:sldMkLst>
          <pc:docMk/>
          <pc:sldMk cId="4061650091" sldId="318"/>
        </pc:sldMkLst>
      </pc:sldChg>
      <pc:sldChg chg="modSp mod">
        <pc:chgData name="Yihong Hu" userId="aa849063-4149-4850-b6c9-e538860e9cf8" providerId="ADAL" clId="{DF9505A4-58C2-4706-8FAA-04EFB2CDC6D6}" dt="2025-01-07T16:36:08.358" v="900" actId="20577"/>
        <pc:sldMkLst>
          <pc:docMk/>
          <pc:sldMk cId="872675878" sldId="323"/>
        </pc:sldMkLst>
      </pc:sldChg>
    </pc:docChg>
  </pc:docChgLst>
</pc:chgInfo>
</file>

<file path=ppt/comments/modernComment_106_3C0D53BA.xml><?xml version="1.0" encoding="utf-8"?>
<p188:cmLst xmlns:a="http://schemas.openxmlformats.org/drawingml/2006/main" xmlns:r="http://schemas.openxmlformats.org/officeDocument/2006/relationships" xmlns:p188="http://schemas.microsoft.com/office/powerpoint/2018/8/main">
  <p188:cm id="{4F4A4414-E5AD-4699-83D7-8DC95A4B6026}" authorId="{572CA058-588E-9E60-439B-932139F9EE5F}" status="resolved" created="2025-01-03T14:43:43.924" complete="100000">
    <pc:sldMkLst xmlns:pc="http://schemas.microsoft.com/office/powerpoint/2013/main/command">
      <pc:docMk/>
      <pc:sldMk cId="1007506362" sldId="262"/>
    </pc:sldMkLst>
    <p188:replyLst>
      <p188:reply id="{5CEE4271-B59C-421B-A375-3CCC12020410}" authorId="{8F85BB24-9AD0-D511-9589-07F469D59851}" created="2025-01-03T15:17:20.950">
        <p188:txBody>
          <a:bodyPr/>
          <a:lstStyle/>
          <a:p>
            <a:r>
              <a:rPr lang="en-US"/>
              <a:t>As far as I know… yes. But maybe we can break the rule. </a:t>
            </a:r>
          </a:p>
        </p188:txBody>
      </p188:reply>
    </p188:replyLst>
    <p188:txBody>
      <a:bodyPr/>
      <a:lstStyle/>
      <a:p>
        <a:r>
          <a:rPr lang="en-US"/>
          <a:t>Is this the template? (I would flip the hierarchy so that the project name is big and the VZ logo is the size of the city logo, but I don’t want to break the rules too much)</a:t>
        </a:r>
      </a:p>
    </p188:txBody>
  </p188:cm>
</p188:cmLst>
</file>

<file path=ppt/comments/modernComment_132_9C831F5C.xml><?xml version="1.0" encoding="utf-8"?>
<p188:cmLst xmlns:a="http://schemas.openxmlformats.org/drawingml/2006/main" xmlns:r="http://schemas.openxmlformats.org/officeDocument/2006/relationships" xmlns:p188="http://schemas.microsoft.com/office/powerpoint/2018/8/main">
  <p188:cm id="{809F8230-2C06-4A9C-8BBC-6A0ABDA72D89}" authorId="{572CA058-588E-9E60-439B-932139F9EE5F}" created="2025-01-03T14:49:22.282">
    <pc:sldMkLst xmlns:pc="http://schemas.microsoft.com/office/powerpoint/2013/main/command">
      <pc:docMk/>
      <pc:sldMk cId="2625838940" sldId="306"/>
    </pc:sldMkLst>
    <p188:txBody>
      <a:bodyPr/>
      <a:lstStyle/>
      <a:p>
        <a:r>
          <a:rPr lang="en-US"/>
          <a:t>For this section, I would move the crash data up to be before the treatment section. The framing would be more “problem / meaning / solution” - the current framing is a bit jarring because we switch back and forth</a:t>
        </a:r>
      </a:p>
    </p188:txBody>
    <p188:extLst>
      <p:ext xmlns:p="http://schemas.openxmlformats.org/presentationml/2006/main" uri="{57CB4572-C831-44C2-8A1C-0ADB6CCDFE69}">
        <p223:reactions xmlns:p223="http://schemas.microsoft.com/office/powerpoint/2022/03/main">
          <p223:rxn type="👍">
            <p223:instance time="2025-01-03T15:17:42.158" authorId="{8F85BB24-9AD0-D511-9589-07F469D59851}"/>
          </p223:rxn>
        </p223:reactions>
      </p:ext>
    </p188:extLst>
  </p188:cm>
</p188:cmLst>
</file>

<file path=ppt/comments/modernComment_134_BD65F7A1.xml><?xml version="1.0" encoding="utf-8"?>
<p188:cmLst xmlns:a="http://schemas.openxmlformats.org/drawingml/2006/main" xmlns:r="http://schemas.openxmlformats.org/officeDocument/2006/relationships" xmlns:p188="http://schemas.microsoft.com/office/powerpoint/2018/8/main">
  <p188:cm id="{11A7E8B7-779D-40F4-A0C9-8EC4804BBDB4}" authorId="{572CA058-588E-9E60-439B-932139F9EE5F}" created="2025-01-03T14:45:39.626">
    <pc:sldMkLst xmlns:pc="http://schemas.microsoft.com/office/powerpoint/2013/main/command">
      <pc:docMk/>
      <pc:sldMk cId="3177576353" sldId="308"/>
    </pc:sldMkLst>
    <p188:replyLst>
      <p188:reply id="{CE3E35DD-5BF9-4A95-B69D-954ADB6D9BF2}" authorId="{8F85BB24-9AD0-D511-9589-07F469D59851}" created="2025-01-03T15:30:36.859">
        <p188:txBody>
          <a:bodyPr/>
          <a:lstStyle/>
          <a:p>
            <a:r>
              <a:rPr lang="en-US"/>
              <a:t>This is a part of the template, but we can break the rule here\</a:t>
            </a:r>
          </a:p>
        </p188:txBody>
      </p188:reply>
      <p188:reply id="{AC9F94D0-B34F-47AC-8BD9-F361CEB04F32}" authorId="{572CA058-588E-9E60-439B-932139F9EE5F}" created="2025-01-06T16:17:25.139">
        <p188:txBody>
          <a:bodyPr/>
          <a:lstStyle/>
          <a:p>
            <a:r>
              <a:rPr lang="en-US"/>
              <a:t>Yeah I think a full screen photo with a transition is more effective. </a:t>
            </a:r>
          </a:p>
        </p188:txBody>
        <p188:extLst>
          <p:ext xmlns:p="http://schemas.openxmlformats.org/presentationml/2006/main" uri="{57CB4572-C831-44C2-8A1C-0ADB6CCDFE69}">
            <p223:reactions xmlns:p223="http://schemas.microsoft.com/office/powerpoint/2022/03/main">
              <p223:rxn type="👍">
                <p223:instance time="2025-01-06T16:24:54.674" authorId="{0CB394E7-4FA5-23E0-9D40-5644181AB5BC}"/>
              </p223:rxn>
            </p223:reactions>
          </p:ext>
        </p188:extLst>
      </p188:reply>
      <p188:reply id="{94EA3C4E-8EF8-4289-8A10-9F93B26789DB}" authorId="{8F85BB24-9AD0-D511-9589-07F469D59851}" created="2025-01-06T16:30:52.372">
        <p188:txBody>
          <a:bodyPr/>
          <a:lstStyle/>
          <a:p>
            <a:r>
              <a:rPr lang="en-US"/>
              <a:t>I like the idea. I will change the photo in office tomorrow. The quality shrank when I tried to reformat it. </a:t>
            </a:r>
          </a:p>
        </p188:txBody>
      </p188:reply>
    </p188:replyLst>
    <p188:txBody>
      <a:bodyPr/>
      <a:lstStyle/>
      <a:p>
        <a:r>
          <a:rPr lang="en-US"/>
          <a:t>I think this would be better as a full bleed before/after transition. Bigger photos generally better for RCO presentations (easier if we’re on Zoom and people are looking at their phones and better if we have a small screen in a big room)</a:t>
        </a:r>
      </a:p>
    </p188:txBody>
  </p188:cm>
</p188:cmLst>
</file>

<file path=ppt/comments/modernComment_137_8920362C.xml><?xml version="1.0" encoding="utf-8"?>
<p188:cmLst xmlns:a="http://schemas.openxmlformats.org/drawingml/2006/main" xmlns:r="http://schemas.openxmlformats.org/officeDocument/2006/relationships" xmlns:p188="http://schemas.microsoft.com/office/powerpoint/2018/8/main">
  <p188:cm id="{45D2A305-EB56-4B01-896B-2019618C56E9}" authorId="{572CA058-588E-9E60-439B-932139F9EE5F}" status="resolved" created="2025-01-03T14:48:16.817" complete="100000">
    <pc:sldMkLst xmlns:pc="http://schemas.microsoft.com/office/powerpoint/2013/main/command">
      <pc:docMk/>
      <pc:sldMk cId="2300589612" sldId="311"/>
    </pc:sldMkLst>
    <p188:replyLst>
      <p188:reply id="{71C3899E-E7BE-4858-A678-CEC53A733ADF}" authorId="{AAF31710-9854-A9A0-198C-18F5B73B2E0B}" created="2025-01-03T15:42:10.671">
        <p188:txBody>
          <a:bodyPr/>
          <a:lstStyle/>
          <a:p>
            <a:r>
              <a:rPr lang="en-US"/>
              <a:t>My vague recollection is that we only counted crashes on the boundary streets if they were included in the repaving work when we wrote the RAISE grant. So that could be one approach. I think you can also make a case for crashes at gateway treatment intersections, but for NSZs we typically eliminate boundary crashes</a:t>
            </a:r>
          </a:p>
        </p188:txBody>
      </p188:reply>
      <p188:reply id="{37ADCA33-7371-40AE-BE74-E32423AAD92C}" authorId="{8F85BB24-9AD0-D511-9589-07F469D59851}" created="2025-01-03T15:56:20.004">
        <p188:txBody>
          <a:bodyPr/>
          <a:lstStyle/>
          <a:p>
            <a:r>
              <a:rPr lang="en-US"/>
              <a:t>Oof, I wish I could know this earlier. The project one pager counted crashes on boundary streets - my other questions, if they are boundary streets but not arterials, are the crashes counted?</a:t>
            </a:r>
          </a:p>
        </p188:txBody>
      </p188:reply>
      <p188:reply id="{0ADDA8F5-2BB7-4AC1-8CF0-B9DC8BD85C37}" authorId="{AAF31710-9854-A9A0-198C-18F5B73B2E0B}" created="2025-01-03T16:59:10.176">
        <p188:txBody>
          <a:bodyPr/>
          <a:lstStyle/>
          <a:p>
            <a:r>
              <a:rPr lang="en-US"/>
              <a:t>I don't think you need to replace the map, you could just differentiate what happened within the slow zone (where more aggressive treatments are possible) vs on the boundaries, which would not be the focus of the project.</a:t>
            </a:r>
          </a:p>
        </p188:txBody>
        <p188:extLst>
          <p:ext xmlns:p="http://schemas.openxmlformats.org/presentationml/2006/main" uri="{57CB4572-C831-44C2-8A1C-0ADB6CCDFE69}">
            <p223:reactions xmlns:p223="http://schemas.microsoft.com/office/powerpoint/2022/03/main">
              <p223:rxn type="👍">
                <p223:instance time="2025-01-03T17:02:23.987" authorId="{0CB394E7-4FA5-23E0-9D40-5644181AB5BC}"/>
              </p223:rxn>
            </p223:reactions>
          </p:ext>
        </p188:extLst>
      </p188:reply>
    </p188:replyLst>
    <p188:txBody>
      <a:bodyPr/>
      <a:lstStyle/>
      <a:p>
        <a:r>
          <a:rPr lang="en-US"/>
          <a:t>One issue with the way we present this data is that we’re “counting” the fatalities that are on the arterial boundary street, but then we’re not treating that street. [@Marco Gorini] I’m sure this is a common slow zone issue. Thoughts? </a:t>
        </a:r>
      </a:p>
    </p188:txBody>
  </p188:cm>
  <p188:cm id="{62CECE5F-7D52-417A-9277-A6450BBF44E8}" authorId="{57EB9164-ED87-48AC-4DC0-21DE16B46C4B}" status="resolved" created="2025-01-16T19:22:47.978" complete="100000">
    <ac:deMkLst xmlns:ac="http://schemas.microsoft.com/office/drawing/2013/main/command">
      <pc:docMk xmlns:pc="http://schemas.microsoft.com/office/powerpoint/2013/main/command"/>
      <pc:sldMk xmlns:pc="http://schemas.microsoft.com/office/powerpoint/2013/main/command" cId="2300589612" sldId="311"/>
      <ac:picMk id="7" creationId="{6317CF9E-A337-891A-8F6E-F6CA2E3FF9CF}"/>
    </ac:deMkLst>
    <p188:txBody>
      <a:bodyPr/>
      <a:lstStyle/>
      <a:p>
        <a:r>
          <a:rPr lang="en-US"/>
          <a:t>Edit this to Bethune [@Yihong Hu] </a:t>
        </a:r>
      </a:p>
    </p188:txBody>
    <p188:extLst>
      <p:ext xmlns:p="http://schemas.openxmlformats.org/presentationml/2006/main" uri="{57CB4572-C831-44C2-8A1C-0ADB6CCDFE69}">
        <p223:reactions xmlns:p223="http://schemas.microsoft.com/office/powerpoint/2022/03/main">
          <p223:rxn type="👍">
            <p223:instance time="2025-01-17T14:31:01.682" authorId="{8F85BB24-9AD0-D511-9589-07F469D59851}"/>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9976E-794B-4CD4-9ED5-97CAB001EBF7}"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4BD7A-1BF6-4C16-9FAA-C10C5CAEEC67}" type="slidenum">
              <a:rPr lang="en-US" smtClean="0"/>
              <a:t>‹#›</a:t>
            </a:fld>
            <a:endParaRPr lang="en-US"/>
          </a:p>
        </p:txBody>
      </p:sp>
    </p:spTree>
    <p:extLst>
      <p:ext uri="{BB962C8B-B14F-4D97-AF65-F5344CB8AC3E}">
        <p14:creationId xmlns:p14="http://schemas.microsoft.com/office/powerpoint/2010/main" val="325548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B4BD7A-1BF6-4C16-9FAA-C10C5CAEEC67}" type="slidenum">
              <a:rPr lang="en-US" smtClean="0"/>
              <a:t>28</a:t>
            </a:fld>
            <a:endParaRPr lang="en-US"/>
          </a:p>
        </p:txBody>
      </p:sp>
    </p:spTree>
    <p:extLst>
      <p:ext uri="{BB962C8B-B14F-4D97-AF65-F5344CB8AC3E}">
        <p14:creationId xmlns:p14="http://schemas.microsoft.com/office/powerpoint/2010/main" val="4277546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4FD57C-D039-009A-6B68-A4ED03AE4302}"/>
              </a:ext>
            </a:extLst>
          </p:cNvPr>
          <p:cNvSpPr/>
          <p:nvPr userDrawn="1"/>
        </p:nvSpPr>
        <p:spPr>
          <a:xfrm>
            <a:off x="0" y="-6722"/>
            <a:ext cx="12192000" cy="686472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noFill/>
            </a:endParaRPr>
          </a:p>
        </p:txBody>
      </p:sp>
      <p:sp>
        <p:nvSpPr>
          <p:cNvPr id="9" name="Text Placeholder 8">
            <a:extLst>
              <a:ext uri="{FF2B5EF4-FFF2-40B4-BE49-F238E27FC236}">
                <a16:creationId xmlns:a16="http://schemas.microsoft.com/office/drawing/2014/main" id="{77A1AD02-A8BC-D497-3C19-1BC60F1881C3}"/>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2" name="Text Placeholder 8">
            <a:extLst>
              <a:ext uri="{FF2B5EF4-FFF2-40B4-BE49-F238E27FC236}">
                <a16:creationId xmlns:a16="http://schemas.microsoft.com/office/drawing/2014/main" id="{096FCDF1-2277-D322-1235-6475CB3E58A7}"/>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3" name="Text Placeholder 8">
            <a:extLst>
              <a:ext uri="{FF2B5EF4-FFF2-40B4-BE49-F238E27FC236}">
                <a16:creationId xmlns:a16="http://schemas.microsoft.com/office/drawing/2014/main" id="{4D91CF31-6A57-A1AA-5899-4CEB000DA55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8B3F-C250-F6B8-3E98-792772EF3C32}"/>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6096000" y="0"/>
            <a:ext cx="6096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F6679267-9FBF-DB02-B637-6E9096F59F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FA9D0C83-E31E-C3C4-509D-1FB6BF2F3C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8" name="Text Placeholder 7">
            <a:extLst>
              <a:ext uri="{FF2B5EF4-FFF2-40B4-BE49-F238E27FC236}">
                <a16:creationId xmlns:a16="http://schemas.microsoft.com/office/drawing/2014/main" id="{2FF562E3-F4EB-1AAC-A8D0-763FB2E2705C}"/>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2" name="Text Placeholder 7">
            <a:extLst>
              <a:ext uri="{FF2B5EF4-FFF2-40B4-BE49-F238E27FC236}">
                <a16:creationId xmlns:a16="http://schemas.microsoft.com/office/drawing/2014/main" id="{F575B443-7151-80B8-2FA2-DDF7D8BDE2DC}"/>
              </a:ext>
            </a:extLst>
          </p:cNvPr>
          <p:cNvSpPr>
            <a:spLocks noGrp="1"/>
          </p:cNvSpPr>
          <p:nvPr>
            <p:ph type="body" sz="quarter" idx="15" hasCustomPrompt="1"/>
          </p:nvPr>
        </p:nvSpPr>
        <p:spPr>
          <a:xfrm>
            <a:off x="0" y="0"/>
            <a:ext cx="60959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10">
            <a:extLst>
              <a:ext uri="{FF2B5EF4-FFF2-40B4-BE49-F238E27FC236}">
                <a16:creationId xmlns:a16="http://schemas.microsoft.com/office/drawing/2014/main" id="{D351D155-7591-6A54-BB44-4199EE688465}"/>
              </a:ext>
            </a:extLst>
          </p:cNvPr>
          <p:cNvSpPr>
            <a:spLocks noGrp="1"/>
          </p:cNvSpPr>
          <p:nvPr>
            <p:ph type="body" sz="quarter" idx="17" hasCustomPrompt="1"/>
          </p:nvPr>
        </p:nvSpPr>
        <p:spPr>
          <a:xfrm>
            <a:off x="0" y="5633323"/>
            <a:ext cx="6095999"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B932FC7D-4860-951C-120A-3F9893B1C878}"/>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324213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Slide 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FA5551C-2C97-936A-31FC-99F81D3DCB0F}"/>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3609975" y="0"/>
            <a:ext cx="8582025"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5" name="Picture 15">
            <a:extLst>
              <a:ext uri="{FF2B5EF4-FFF2-40B4-BE49-F238E27FC236}">
                <a16:creationId xmlns:a16="http://schemas.microsoft.com/office/drawing/2014/main" id="{0DE3D01B-BC02-C77F-AF54-A689880F66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9B542EB8-C658-7661-3A0E-8C553854069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0" name="Text Placeholder 7">
            <a:extLst>
              <a:ext uri="{FF2B5EF4-FFF2-40B4-BE49-F238E27FC236}">
                <a16:creationId xmlns:a16="http://schemas.microsoft.com/office/drawing/2014/main" id="{1B8C25EB-43CF-CBB9-4106-A5767420BBA9}"/>
              </a:ext>
            </a:extLst>
          </p:cNvPr>
          <p:cNvSpPr>
            <a:spLocks noGrp="1"/>
          </p:cNvSpPr>
          <p:nvPr>
            <p:ph type="body" sz="quarter" idx="16" hasCustomPrompt="1"/>
          </p:nvPr>
        </p:nvSpPr>
        <p:spPr>
          <a:xfrm>
            <a:off x="1" y="2707588"/>
            <a:ext cx="3609975"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3" name="Text Placeholder 7">
            <a:extLst>
              <a:ext uri="{FF2B5EF4-FFF2-40B4-BE49-F238E27FC236}">
                <a16:creationId xmlns:a16="http://schemas.microsoft.com/office/drawing/2014/main" id="{B4957E02-039B-4C34-3CDB-6B218840A313}"/>
              </a:ext>
            </a:extLst>
          </p:cNvPr>
          <p:cNvSpPr>
            <a:spLocks noGrp="1"/>
          </p:cNvSpPr>
          <p:nvPr>
            <p:ph type="body" sz="quarter" idx="15" hasCustomPrompt="1"/>
          </p:nvPr>
        </p:nvSpPr>
        <p:spPr>
          <a:xfrm>
            <a:off x="0" y="0"/>
            <a:ext cx="3609975"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805E49E9-8F49-32B2-0812-EC492824F927}"/>
              </a:ext>
            </a:extLst>
          </p:cNvPr>
          <p:cNvSpPr>
            <a:spLocks noGrp="1"/>
          </p:cNvSpPr>
          <p:nvPr>
            <p:ph type="body" sz="quarter" idx="17" hasCustomPrompt="1"/>
          </p:nvPr>
        </p:nvSpPr>
        <p:spPr>
          <a:xfrm>
            <a:off x="0" y="5633787"/>
            <a:ext cx="3609974"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C642FC33-0D54-7ABA-AE03-C7A8EC2FAB29}"/>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092687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1" y="687656"/>
            <a:ext cx="6095006" cy="1019253"/>
          </a:xfrm>
          <a:prstGeom prst="rect">
            <a:avLst/>
          </a:prstGeom>
          <a:solidFill>
            <a:schemeClr val="tx1"/>
          </a:solidFill>
        </p:spPr>
        <p:txBody>
          <a:bodyPr wrap="square" lIns="228600" tIns="228600" rIns="228600" bIns="228600" anchor="ctr">
            <a:spAutoFit/>
          </a:bodyPr>
          <a:lstStyle>
            <a:lvl1pPr marL="0" indent="0">
              <a:buNone/>
              <a:defRPr sz="40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2542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l">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0" y="2185279"/>
            <a:ext cx="12191999" cy="1799788"/>
          </a:xfrm>
          <a:prstGeom prst="rect">
            <a:avLst/>
          </a:prstGeom>
          <a:noFill/>
        </p:spPr>
        <p:txBody>
          <a:bodyPr wrap="square" lIns="228600" tIns="228600" rIns="228600" bIns="228600" anchor="ctr">
            <a:spAutoFit/>
          </a:bodyPr>
          <a:lstStyle>
            <a:lvl1pPr marL="0" indent="0" algn="ctr">
              <a:buNone/>
              <a:defRPr sz="96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92322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189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4FD57C-D039-009A-6B68-A4ED03AE4302}"/>
              </a:ext>
            </a:extLst>
          </p:cNvPr>
          <p:cNvSpPr/>
          <p:nvPr userDrawn="1"/>
        </p:nvSpPr>
        <p:spPr>
          <a:xfrm>
            <a:off x="0" y="-6722"/>
            <a:ext cx="12192000" cy="686472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noFill/>
            </a:endParaRPr>
          </a:p>
        </p:txBody>
      </p:sp>
      <p:sp>
        <p:nvSpPr>
          <p:cNvPr id="9" name="Text Placeholder 8">
            <a:extLst>
              <a:ext uri="{FF2B5EF4-FFF2-40B4-BE49-F238E27FC236}">
                <a16:creationId xmlns:a16="http://schemas.microsoft.com/office/drawing/2014/main" id="{77A1AD02-A8BC-D497-3C19-1BC60F1881C3}"/>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2" name="Text Placeholder 8">
            <a:extLst>
              <a:ext uri="{FF2B5EF4-FFF2-40B4-BE49-F238E27FC236}">
                <a16:creationId xmlns:a16="http://schemas.microsoft.com/office/drawing/2014/main" id="{096FCDF1-2277-D322-1235-6475CB3E58A7}"/>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3" name="Text Placeholder 8">
            <a:extLst>
              <a:ext uri="{FF2B5EF4-FFF2-40B4-BE49-F238E27FC236}">
                <a16:creationId xmlns:a16="http://schemas.microsoft.com/office/drawing/2014/main" id="{4D91CF31-6A57-A1AA-5899-4CEB000DA55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1444385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B3BAB9-F409-28B6-90F2-BB3ED29C0D12}"/>
              </a:ext>
            </a:extLst>
          </p:cNvPr>
          <p:cNvSpPr>
            <a:spLocks noGrp="1"/>
          </p:cNvSpPr>
          <p:nvPr>
            <p:ph type="pic" sz="quarter" idx="15" hasCustomPrompt="1"/>
          </p:nvPr>
        </p:nvSpPr>
        <p:spPr>
          <a:xfrm>
            <a:off x="0" y="0"/>
            <a:ext cx="12192000" cy="68580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8">
            <a:extLst>
              <a:ext uri="{FF2B5EF4-FFF2-40B4-BE49-F238E27FC236}">
                <a16:creationId xmlns:a16="http://schemas.microsoft.com/office/drawing/2014/main" id="{C8E15C3C-8713-0103-1D75-B58A706BABC9}"/>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8" name="Text Placeholder 8">
            <a:extLst>
              <a:ext uri="{FF2B5EF4-FFF2-40B4-BE49-F238E27FC236}">
                <a16:creationId xmlns:a16="http://schemas.microsoft.com/office/drawing/2014/main" id="{775B21E6-CFF6-1FE2-0992-D84B19B70696}"/>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11" name="Text Placeholder 8">
            <a:extLst>
              <a:ext uri="{FF2B5EF4-FFF2-40B4-BE49-F238E27FC236}">
                <a16:creationId xmlns:a16="http://schemas.microsoft.com/office/drawing/2014/main" id="{89D6D33D-FDFF-9425-808E-7ACA850E141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786637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678A1-9DC7-479A-DDF4-536444147364}"/>
              </a:ext>
            </a:extLst>
          </p:cNvPr>
          <p:cNvSpPr/>
          <p:nvPr userDrawn="1"/>
        </p:nvSpPr>
        <p:spPr>
          <a:xfrm>
            <a:off x="0" y="6170344"/>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1828801" y="2938418"/>
            <a:ext cx="8534398" cy="981166"/>
          </a:xfrm>
          <a:prstGeom prst="rect">
            <a:avLst/>
          </a:prstGeom>
        </p:spPr>
        <p:txBody>
          <a:bodyPr wrap="square" lIns="228600" tIns="228600" rIns="228600" bIns="228600" anchor="ctr">
            <a:spAutoFit/>
          </a:bodyPr>
          <a:lstStyle>
            <a:lvl1pPr marL="0" indent="0" algn="ctr">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EBD031C4-BD66-C7C8-F14C-BBD5A4AA4342}"/>
              </a:ext>
            </a:extLst>
          </p:cNvPr>
          <p:cNvSpPr>
            <a:spLocks noGrp="1"/>
          </p:cNvSpPr>
          <p:nvPr>
            <p:ph type="body" sz="quarter" idx="17" hasCustomPrompt="1"/>
          </p:nvPr>
        </p:nvSpPr>
        <p:spPr>
          <a:xfrm>
            <a:off x="0" y="5605034"/>
            <a:ext cx="12192000" cy="536557"/>
          </a:xfrm>
          <a:prstGeom prst="rect">
            <a:avLst/>
          </a:prstGeom>
        </p:spPr>
        <p:txBody>
          <a:bodyPr lIns="182880" tIns="182880" rIns="182880" bIns="182880" anchor="b" anchorCtr="0">
            <a:spAutoFit/>
          </a:bodyPr>
          <a:lstStyle>
            <a:lvl1pPr marL="0" indent="0" algn="ctr">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8" name="TextBox 7">
            <a:extLst>
              <a:ext uri="{FF2B5EF4-FFF2-40B4-BE49-F238E27FC236}">
                <a16:creationId xmlns:a16="http://schemas.microsoft.com/office/drawing/2014/main" id="{D66ABB32-DC4F-ADAF-B4C3-D4F026A09CC8}"/>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103654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5"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0" y="4170341"/>
            <a:ext cx="6095997"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1"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7" y="4170341"/>
            <a:ext cx="6095998"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6" name="Text Placeholder 10">
            <a:extLst>
              <a:ext uri="{FF2B5EF4-FFF2-40B4-BE49-F238E27FC236}">
                <a16:creationId xmlns:a16="http://schemas.microsoft.com/office/drawing/2014/main" id="{E91D5028-554F-B9B0-B832-A914FA1156C7}"/>
              </a:ext>
            </a:extLst>
          </p:cNvPr>
          <p:cNvSpPr>
            <a:spLocks noGrp="1"/>
          </p:cNvSpPr>
          <p:nvPr>
            <p:ph type="body" sz="quarter" idx="20"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F0B19E12-3088-5A02-4A7C-BA6CEF8BAD60}"/>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4048422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408432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6" name="Text Placeholder 7">
            <a:extLst>
              <a:ext uri="{FF2B5EF4-FFF2-40B4-BE49-F238E27FC236}">
                <a16:creationId xmlns:a16="http://schemas.microsoft.com/office/drawing/2014/main" id="{CBA763EE-936C-15DB-A2D4-DFD6DEF6ADFC}"/>
              </a:ext>
            </a:extLst>
          </p:cNvPr>
          <p:cNvSpPr>
            <a:spLocks noGrp="1"/>
          </p:cNvSpPr>
          <p:nvPr>
            <p:ph type="body" sz="quarter" idx="19" hasCustomPrompt="1"/>
          </p:nvPr>
        </p:nvSpPr>
        <p:spPr>
          <a:xfrm>
            <a:off x="8107680" y="2699344"/>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1" name="Text Placeholder 7">
            <a:extLst>
              <a:ext uri="{FF2B5EF4-FFF2-40B4-BE49-F238E27FC236}">
                <a16:creationId xmlns:a16="http://schemas.microsoft.com/office/drawing/2014/main" id="{90BE3E92-C9B3-6FC5-DB1D-13B4CFDE9C6B}"/>
              </a:ext>
            </a:extLst>
          </p:cNvPr>
          <p:cNvSpPr>
            <a:spLocks noGrp="1"/>
          </p:cNvSpPr>
          <p:nvPr>
            <p:ph type="body" sz="quarter" idx="21" hasCustomPrompt="1"/>
          </p:nvPr>
        </p:nvSpPr>
        <p:spPr>
          <a:xfrm>
            <a:off x="6096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4" name="Text Placeholder 7">
            <a:extLst>
              <a:ext uri="{FF2B5EF4-FFF2-40B4-BE49-F238E27FC236}">
                <a16:creationId xmlns:a16="http://schemas.microsoft.com/office/drawing/2014/main" id="{4189462F-3376-065D-8480-68B68FB45AAF}"/>
              </a:ext>
            </a:extLst>
          </p:cNvPr>
          <p:cNvSpPr>
            <a:spLocks noGrp="1"/>
          </p:cNvSpPr>
          <p:nvPr>
            <p:ph type="body" sz="quarter" idx="22" hasCustomPrompt="1"/>
          </p:nvPr>
        </p:nvSpPr>
        <p:spPr>
          <a:xfrm>
            <a:off x="8107678"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08431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8" name="Text Placeholder 7">
            <a:extLst>
              <a:ext uri="{FF2B5EF4-FFF2-40B4-BE49-F238E27FC236}">
                <a16:creationId xmlns:a16="http://schemas.microsoft.com/office/drawing/2014/main" id="{67D578EB-9A41-4755-9DFB-A07610CE38BE}"/>
              </a:ext>
            </a:extLst>
          </p:cNvPr>
          <p:cNvSpPr>
            <a:spLocks noGrp="1"/>
          </p:cNvSpPr>
          <p:nvPr>
            <p:ph type="body" sz="quarter" idx="24" hasCustomPrompt="1"/>
          </p:nvPr>
        </p:nvSpPr>
        <p:spPr>
          <a:xfrm>
            <a:off x="6095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D45F468E-4179-3E3F-412E-E99375E8E5DD}"/>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741053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B3BAB9-F409-28B6-90F2-BB3ED29C0D12}"/>
              </a:ext>
            </a:extLst>
          </p:cNvPr>
          <p:cNvSpPr>
            <a:spLocks noGrp="1"/>
          </p:cNvSpPr>
          <p:nvPr>
            <p:ph type="pic" sz="quarter" idx="15" hasCustomPrompt="1"/>
          </p:nvPr>
        </p:nvSpPr>
        <p:spPr>
          <a:xfrm>
            <a:off x="0" y="0"/>
            <a:ext cx="12192000" cy="68580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8">
            <a:extLst>
              <a:ext uri="{FF2B5EF4-FFF2-40B4-BE49-F238E27FC236}">
                <a16:creationId xmlns:a16="http://schemas.microsoft.com/office/drawing/2014/main" id="{C8E15C3C-8713-0103-1D75-B58A706BABC9}"/>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8" name="Text Placeholder 8">
            <a:extLst>
              <a:ext uri="{FF2B5EF4-FFF2-40B4-BE49-F238E27FC236}">
                <a16:creationId xmlns:a16="http://schemas.microsoft.com/office/drawing/2014/main" id="{775B21E6-CFF6-1FE2-0992-D84B19B70696}"/>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11" name="Text Placeholder 8">
            <a:extLst>
              <a:ext uri="{FF2B5EF4-FFF2-40B4-BE49-F238E27FC236}">
                <a16:creationId xmlns:a16="http://schemas.microsoft.com/office/drawing/2014/main" id="{89D6D33D-FDFF-9425-808E-7ACA850E141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1945843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6248394" y="4248496"/>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6"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6248394"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7" y="4248495"/>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2697831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267198"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9"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Picture Placeholder 2">
            <a:extLst>
              <a:ext uri="{FF2B5EF4-FFF2-40B4-BE49-F238E27FC236}">
                <a16:creationId xmlns:a16="http://schemas.microsoft.com/office/drawing/2014/main" id="{24E8B8E7-0458-2D06-F474-E69E9FF74D5D}"/>
              </a:ext>
            </a:extLst>
          </p:cNvPr>
          <p:cNvSpPr>
            <a:spLocks noGrp="1"/>
          </p:cNvSpPr>
          <p:nvPr>
            <p:ph type="pic" sz="quarter" idx="26" hasCustomPrompt="1"/>
          </p:nvPr>
        </p:nvSpPr>
        <p:spPr>
          <a:xfrm>
            <a:off x="4267198"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8229597"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D1C10F83-D05A-2651-C8AC-C0EFC4EE28D2}"/>
              </a:ext>
            </a:extLst>
          </p:cNvPr>
          <p:cNvSpPr>
            <a:spLocks noGrp="1"/>
          </p:cNvSpPr>
          <p:nvPr>
            <p:ph type="body" sz="quarter" idx="28" hasCustomPrompt="1"/>
          </p:nvPr>
        </p:nvSpPr>
        <p:spPr>
          <a:xfrm>
            <a:off x="8229599"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8" y="4248495"/>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985524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6" y="4009818"/>
            <a:ext cx="6095999"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543659"/>
            <a:ext cx="6095998"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2" name="Text Placeholder 7">
            <a:extLst>
              <a:ext uri="{FF2B5EF4-FFF2-40B4-BE49-F238E27FC236}">
                <a16:creationId xmlns:a16="http://schemas.microsoft.com/office/drawing/2014/main" id="{AE3D4EE6-90AA-C2F9-BA91-CD4238B4BD4A}"/>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5" name="Text Placeholder 7">
            <a:extLst>
              <a:ext uri="{FF2B5EF4-FFF2-40B4-BE49-F238E27FC236}">
                <a16:creationId xmlns:a16="http://schemas.microsoft.com/office/drawing/2014/main" id="{0127BCFD-E0E3-DC46-6A87-114B28C0AD0C}"/>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7980A059-C86E-C66E-A209-98EB6F888439}"/>
              </a:ext>
            </a:extLst>
          </p:cNvPr>
          <p:cNvSpPr>
            <a:spLocks noGrp="1"/>
          </p:cNvSpPr>
          <p:nvPr>
            <p:ph type="body" sz="quarter" idx="17" hasCustomPrompt="1"/>
          </p:nvPr>
        </p:nvSpPr>
        <p:spPr>
          <a:xfrm>
            <a:off x="-5" y="563425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D802B2B5-D0A7-D344-649F-5806A581D40A}"/>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729654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28D700-5196-7F4A-CA88-B44A6671BE02}"/>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8534399" y="0"/>
            <a:ext cx="3657601"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A43FC43B-6BDE-1EDE-A176-FCA2B50463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2661242D-DDFF-7A3E-5FB4-6DC4638138C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6" name="Text Placeholder 7">
            <a:extLst>
              <a:ext uri="{FF2B5EF4-FFF2-40B4-BE49-F238E27FC236}">
                <a16:creationId xmlns:a16="http://schemas.microsoft.com/office/drawing/2014/main" id="{45A22637-91EC-1390-65C6-FFC01448703B}"/>
              </a:ext>
            </a:extLst>
          </p:cNvPr>
          <p:cNvSpPr>
            <a:spLocks noGrp="1"/>
          </p:cNvSpPr>
          <p:nvPr>
            <p:ph type="body" sz="quarter" idx="15" hasCustomPrompt="1"/>
          </p:nvPr>
        </p:nvSpPr>
        <p:spPr>
          <a:xfrm>
            <a:off x="0" y="0"/>
            <a:ext cx="85343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8" name="Text Placeholder 7">
            <a:extLst>
              <a:ext uri="{FF2B5EF4-FFF2-40B4-BE49-F238E27FC236}">
                <a16:creationId xmlns:a16="http://schemas.microsoft.com/office/drawing/2014/main" id="{70EC6728-02B0-CD07-89B3-92B83E1108FC}"/>
              </a:ext>
            </a:extLst>
          </p:cNvPr>
          <p:cNvSpPr>
            <a:spLocks noGrp="1"/>
          </p:cNvSpPr>
          <p:nvPr>
            <p:ph type="body" sz="quarter" idx="16" hasCustomPrompt="1"/>
          </p:nvPr>
        </p:nvSpPr>
        <p:spPr>
          <a:xfrm>
            <a:off x="1" y="2707588"/>
            <a:ext cx="8534398"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9" name="Text Placeholder 10">
            <a:extLst>
              <a:ext uri="{FF2B5EF4-FFF2-40B4-BE49-F238E27FC236}">
                <a16:creationId xmlns:a16="http://schemas.microsoft.com/office/drawing/2014/main" id="{2964D5A7-1746-931E-EAB5-147C6DA5DDD7}"/>
              </a:ext>
            </a:extLst>
          </p:cNvPr>
          <p:cNvSpPr>
            <a:spLocks noGrp="1"/>
          </p:cNvSpPr>
          <p:nvPr>
            <p:ph type="body" sz="quarter" idx="17" hasCustomPrompt="1"/>
          </p:nvPr>
        </p:nvSpPr>
        <p:spPr>
          <a:xfrm>
            <a:off x="0" y="5633787"/>
            <a:ext cx="8534398"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7" name="TextBox 6">
            <a:extLst>
              <a:ext uri="{FF2B5EF4-FFF2-40B4-BE49-F238E27FC236}">
                <a16:creationId xmlns:a16="http://schemas.microsoft.com/office/drawing/2014/main" id="{B3BC79DA-9BEC-376B-7AE0-0AF7366FE339}"/>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363501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8B3F-C250-F6B8-3E98-792772EF3C32}"/>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6096000" y="0"/>
            <a:ext cx="6096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F6679267-9FBF-DB02-B637-6E9096F59F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FA9D0C83-E31E-C3C4-509D-1FB6BF2F3C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8" name="Text Placeholder 7">
            <a:extLst>
              <a:ext uri="{FF2B5EF4-FFF2-40B4-BE49-F238E27FC236}">
                <a16:creationId xmlns:a16="http://schemas.microsoft.com/office/drawing/2014/main" id="{2FF562E3-F4EB-1AAC-A8D0-763FB2E2705C}"/>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2" name="Text Placeholder 7">
            <a:extLst>
              <a:ext uri="{FF2B5EF4-FFF2-40B4-BE49-F238E27FC236}">
                <a16:creationId xmlns:a16="http://schemas.microsoft.com/office/drawing/2014/main" id="{F575B443-7151-80B8-2FA2-DDF7D8BDE2DC}"/>
              </a:ext>
            </a:extLst>
          </p:cNvPr>
          <p:cNvSpPr>
            <a:spLocks noGrp="1"/>
          </p:cNvSpPr>
          <p:nvPr>
            <p:ph type="body" sz="quarter" idx="15" hasCustomPrompt="1"/>
          </p:nvPr>
        </p:nvSpPr>
        <p:spPr>
          <a:xfrm>
            <a:off x="0" y="0"/>
            <a:ext cx="60959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10">
            <a:extLst>
              <a:ext uri="{FF2B5EF4-FFF2-40B4-BE49-F238E27FC236}">
                <a16:creationId xmlns:a16="http://schemas.microsoft.com/office/drawing/2014/main" id="{D351D155-7591-6A54-BB44-4199EE688465}"/>
              </a:ext>
            </a:extLst>
          </p:cNvPr>
          <p:cNvSpPr>
            <a:spLocks noGrp="1"/>
          </p:cNvSpPr>
          <p:nvPr>
            <p:ph type="body" sz="quarter" idx="17" hasCustomPrompt="1"/>
          </p:nvPr>
        </p:nvSpPr>
        <p:spPr>
          <a:xfrm>
            <a:off x="0" y="5633323"/>
            <a:ext cx="6095999"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B932FC7D-4860-951C-120A-3F9893B1C878}"/>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949173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Slide 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FA5551C-2C97-936A-31FC-99F81D3DCB0F}"/>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3609975" y="0"/>
            <a:ext cx="8582025"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5" name="Picture 15">
            <a:extLst>
              <a:ext uri="{FF2B5EF4-FFF2-40B4-BE49-F238E27FC236}">
                <a16:creationId xmlns:a16="http://schemas.microsoft.com/office/drawing/2014/main" id="{0DE3D01B-BC02-C77F-AF54-A689880F66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9B542EB8-C658-7661-3A0E-8C553854069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0" name="Text Placeholder 7">
            <a:extLst>
              <a:ext uri="{FF2B5EF4-FFF2-40B4-BE49-F238E27FC236}">
                <a16:creationId xmlns:a16="http://schemas.microsoft.com/office/drawing/2014/main" id="{1B8C25EB-43CF-CBB9-4106-A5767420BBA9}"/>
              </a:ext>
            </a:extLst>
          </p:cNvPr>
          <p:cNvSpPr>
            <a:spLocks noGrp="1"/>
          </p:cNvSpPr>
          <p:nvPr>
            <p:ph type="body" sz="quarter" idx="16" hasCustomPrompt="1"/>
          </p:nvPr>
        </p:nvSpPr>
        <p:spPr>
          <a:xfrm>
            <a:off x="1" y="2707588"/>
            <a:ext cx="3609975"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3" name="Text Placeholder 7">
            <a:extLst>
              <a:ext uri="{FF2B5EF4-FFF2-40B4-BE49-F238E27FC236}">
                <a16:creationId xmlns:a16="http://schemas.microsoft.com/office/drawing/2014/main" id="{B4957E02-039B-4C34-3CDB-6B218840A313}"/>
              </a:ext>
            </a:extLst>
          </p:cNvPr>
          <p:cNvSpPr>
            <a:spLocks noGrp="1"/>
          </p:cNvSpPr>
          <p:nvPr>
            <p:ph type="body" sz="quarter" idx="15" hasCustomPrompt="1"/>
          </p:nvPr>
        </p:nvSpPr>
        <p:spPr>
          <a:xfrm>
            <a:off x="0" y="0"/>
            <a:ext cx="3609975"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805E49E9-8F49-32B2-0812-EC492824F927}"/>
              </a:ext>
            </a:extLst>
          </p:cNvPr>
          <p:cNvSpPr>
            <a:spLocks noGrp="1"/>
          </p:cNvSpPr>
          <p:nvPr>
            <p:ph type="body" sz="quarter" idx="17" hasCustomPrompt="1"/>
          </p:nvPr>
        </p:nvSpPr>
        <p:spPr>
          <a:xfrm>
            <a:off x="0" y="5633787"/>
            <a:ext cx="3609974"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C642FC33-0D54-7ABA-AE03-C7A8EC2FAB29}"/>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361988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1" y="687656"/>
            <a:ext cx="6095006" cy="1019253"/>
          </a:xfrm>
          <a:prstGeom prst="rect">
            <a:avLst/>
          </a:prstGeom>
          <a:solidFill>
            <a:schemeClr val="bg2"/>
          </a:solidFill>
        </p:spPr>
        <p:txBody>
          <a:bodyPr wrap="square" lIns="228600" tIns="228600" rIns="228600" bIns="228600" anchor="ctr">
            <a:spAutoFit/>
          </a:bodyPr>
          <a:lstStyle>
            <a:lvl1pPr marL="0" indent="0">
              <a:buNone/>
              <a:defRPr sz="40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2488437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Content Slide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C528C-3E82-02A6-8283-D8F993369F2A}"/>
              </a:ext>
            </a:extLst>
          </p:cNvPr>
          <p:cNvSpPr/>
          <p:nvPr userDrawn="1"/>
        </p:nvSpPr>
        <p:spPr>
          <a:xfrm>
            <a:off x="0" y="6171272"/>
            <a:ext cx="12192000" cy="68672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l">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0" y="2185279"/>
            <a:ext cx="12191999" cy="1799788"/>
          </a:xfrm>
          <a:prstGeom prst="rect">
            <a:avLst/>
          </a:prstGeom>
          <a:noFill/>
        </p:spPr>
        <p:txBody>
          <a:bodyPr wrap="square" lIns="228600" tIns="228600" rIns="228600" bIns="228600" anchor="ctr">
            <a:spAutoFit/>
          </a:bodyPr>
          <a:lstStyle>
            <a:lvl1pPr marL="0" indent="0" algn="ctr">
              <a:buNone/>
              <a:defRPr sz="9600" b="1">
                <a:solidFill>
                  <a:schemeClr val="bg1"/>
                </a:solidFill>
                <a:latin typeface="Aptos" panose="020B0004020202020204" pitchFamily="34" charset="0"/>
              </a:defRPr>
            </a:lvl1pPr>
          </a:lstStyle>
          <a:p>
            <a:pPr lvl="0"/>
            <a:r>
              <a:rPr lang="en-US"/>
              <a:t>Text</a:t>
            </a:r>
          </a:p>
        </p:txBody>
      </p:sp>
      <p:pic>
        <p:nvPicPr>
          <p:cNvPr id="5" name="Picture 15">
            <a:extLst>
              <a:ext uri="{FF2B5EF4-FFF2-40B4-BE49-F238E27FC236}">
                <a16:creationId xmlns:a16="http://schemas.microsoft.com/office/drawing/2014/main" id="{ED164D87-BA66-C47B-0DD7-A851E05864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6" name="Picture 16">
            <a:extLst>
              <a:ext uri="{FF2B5EF4-FFF2-40B4-BE49-F238E27FC236}">
                <a16:creationId xmlns:a16="http://schemas.microsoft.com/office/drawing/2014/main" id="{BCBB1BBB-75C8-B05C-522A-7BCA0DD45D7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9" name="TextBox 8">
            <a:extLst>
              <a:ext uri="{FF2B5EF4-FFF2-40B4-BE49-F238E27FC236}">
                <a16:creationId xmlns:a16="http://schemas.microsoft.com/office/drawing/2014/main" id="{20A4BD8C-7CE6-8350-9CB1-B27134613924}"/>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513719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386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4FD57C-D039-009A-6B68-A4ED03AE4302}"/>
              </a:ext>
            </a:extLst>
          </p:cNvPr>
          <p:cNvSpPr/>
          <p:nvPr userDrawn="1"/>
        </p:nvSpPr>
        <p:spPr>
          <a:xfrm>
            <a:off x="0" y="-6722"/>
            <a:ext cx="12192000" cy="68647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noFill/>
            </a:endParaRPr>
          </a:p>
        </p:txBody>
      </p:sp>
      <p:sp>
        <p:nvSpPr>
          <p:cNvPr id="9" name="Text Placeholder 8">
            <a:extLst>
              <a:ext uri="{FF2B5EF4-FFF2-40B4-BE49-F238E27FC236}">
                <a16:creationId xmlns:a16="http://schemas.microsoft.com/office/drawing/2014/main" id="{77A1AD02-A8BC-D497-3C19-1BC60F1881C3}"/>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ysClr val="windowText" lastClr="000000"/>
                </a:solidFill>
                <a:latin typeface="Aptos" panose="020B0004020202020204" pitchFamily="34" charset="0"/>
              </a:defRPr>
            </a:lvl1pPr>
          </a:lstStyle>
          <a:p>
            <a:pPr lvl="0"/>
            <a:r>
              <a:rPr lang="en-US"/>
              <a:t>*Organization</a:t>
            </a:r>
          </a:p>
        </p:txBody>
      </p:sp>
      <p:sp>
        <p:nvSpPr>
          <p:cNvPr id="2" name="Text Placeholder 8">
            <a:extLst>
              <a:ext uri="{FF2B5EF4-FFF2-40B4-BE49-F238E27FC236}">
                <a16:creationId xmlns:a16="http://schemas.microsoft.com/office/drawing/2014/main" id="{096FCDF1-2277-D322-1235-6475CB3E58A7}"/>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ysClr val="windowText" lastClr="000000"/>
                </a:solidFill>
                <a:latin typeface="Aptos ExtraBold" panose="020B0004020202020204" pitchFamily="34" charset="0"/>
              </a:defRPr>
            </a:lvl1pPr>
          </a:lstStyle>
          <a:p>
            <a:pPr lvl="0"/>
            <a:r>
              <a:rPr lang="en-US"/>
              <a:t>*TITLE</a:t>
            </a:r>
          </a:p>
        </p:txBody>
      </p:sp>
      <p:sp>
        <p:nvSpPr>
          <p:cNvPr id="3" name="Text Placeholder 8">
            <a:extLst>
              <a:ext uri="{FF2B5EF4-FFF2-40B4-BE49-F238E27FC236}">
                <a16:creationId xmlns:a16="http://schemas.microsoft.com/office/drawing/2014/main" id="{4D91CF31-6A57-A1AA-5899-4CEB000DA55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ysClr val="windowText" lastClr="000000"/>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1303633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678A1-9DC7-479A-DDF4-536444147364}"/>
              </a:ext>
            </a:extLst>
          </p:cNvPr>
          <p:cNvSpPr/>
          <p:nvPr userDrawn="1"/>
        </p:nvSpPr>
        <p:spPr>
          <a:xfrm>
            <a:off x="0" y="6170344"/>
            <a:ext cx="12192000" cy="68672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1828801" y="2938418"/>
            <a:ext cx="8534398" cy="981166"/>
          </a:xfrm>
          <a:prstGeom prst="rect">
            <a:avLst/>
          </a:prstGeom>
        </p:spPr>
        <p:txBody>
          <a:bodyPr wrap="square" lIns="228600" tIns="228600" rIns="228600" bIns="228600" anchor="ctr">
            <a:spAutoFit/>
          </a:bodyPr>
          <a:lstStyle>
            <a:lvl1pPr marL="0" indent="0" algn="ctr">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EBD031C4-BD66-C7C8-F14C-BBD5A4AA4342}"/>
              </a:ext>
            </a:extLst>
          </p:cNvPr>
          <p:cNvSpPr>
            <a:spLocks noGrp="1"/>
          </p:cNvSpPr>
          <p:nvPr>
            <p:ph type="body" sz="quarter" idx="17" hasCustomPrompt="1"/>
          </p:nvPr>
        </p:nvSpPr>
        <p:spPr>
          <a:xfrm>
            <a:off x="0" y="5605034"/>
            <a:ext cx="12192000" cy="536557"/>
          </a:xfrm>
          <a:prstGeom prst="rect">
            <a:avLst/>
          </a:prstGeom>
        </p:spPr>
        <p:txBody>
          <a:bodyPr lIns="182880" tIns="182880" rIns="182880" bIns="182880" anchor="b" anchorCtr="0">
            <a:spAutoFit/>
          </a:bodyPr>
          <a:lstStyle>
            <a:lvl1pPr marL="0" indent="0" algn="ctr">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8" name="TextBox 7">
            <a:extLst>
              <a:ext uri="{FF2B5EF4-FFF2-40B4-BE49-F238E27FC236}">
                <a16:creationId xmlns:a16="http://schemas.microsoft.com/office/drawing/2014/main" id="{D66ABB32-DC4F-ADAF-B4C3-D4F026A09CC8}"/>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042379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8B3BAB9-F409-28B6-90F2-BB3ED29C0D12}"/>
              </a:ext>
            </a:extLst>
          </p:cNvPr>
          <p:cNvSpPr>
            <a:spLocks noGrp="1"/>
          </p:cNvSpPr>
          <p:nvPr>
            <p:ph type="pic" sz="quarter" idx="15" hasCustomPrompt="1"/>
          </p:nvPr>
        </p:nvSpPr>
        <p:spPr>
          <a:xfrm>
            <a:off x="0" y="0"/>
            <a:ext cx="12192000" cy="68580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8">
            <a:extLst>
              <a:ext uri="{FF2B5EF4-FFF2-40B4-BE49-F238E27FC236}">
                <a16:creationId xmlns:a16="http://schemas.microsoft.com/office/drawing/2014/main" id="{C8E15C3C-8713-0103-1D75-B58A706BABC9}"/>
              </a:ext>
            </a:extLst>
          </p:cNvPr>
          <p:cNvSpPr>
            <a:spLocks noGrp="1"/>
          </p:cNvSpPr>
          <p:nvPr>
            <p:ph type="body" sz="quarter" idx="13" hasCustomPrompt="1"/>
          </p:nvPr>
        </p:nvSpPr>
        <p:spPr>
          <a:xfrm>
            <a:off x="0" y="5325535"/>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*Organization</a:t>
            </a:r>
          </a:p>
        </p:txBody>
      </p:sp>
      <p:sp>
        <p:nvSpPr>
          <p:cNvPr id="8" name="Text Placeholder 8">
            <a:extLst>
              <a:ext uri="{FF2B5EF4-FFF2-40B4-BE49-F238E27FC236}">
                <a16:creationId xmlns:a16="http://schemas.microsoft.com/office/drawing/2014/main" id="{775B21E6-CFF6-1FE2-0992-D84B19B70696}"/>
              </a:ext>
            </a:extLst>
          </p:cNvPr>
          <p:cNvSpPr>
            <a:spLocks noGrp="1"/>
          </p:cNvSpPr>
          <p:nvPr>
            <p:ph type="body" sz="quarter" idx="14" hasCustomPrompt="1"/>
          </p:nvPr>
        </p:nvSpPr>
        <p:spPr>
          <a:xfrm>
            <a:off x="0" y="3652654"/>
            <a:ext cx="12192000" cy="604781"/>
          </a:xfrm>
          <a:prstGeom prst="rect">
            <a:avLst/>
          </a:prstGeom>
        </p:spPr>
        <p:txBody>
          <a:bodyPr wrap="square" anchor="ctr">
            <a:spAutoFit/>
          </a:bodyPr>
          <a:lstStyle>
            <a:lvl1pPr marL="0" indent="0" algn="ctr">
              <a:buNone/>
              <a:defRPr sz="3600" b="1" i="0">
                <a:solidFill>
                  <a:schemeClr val="bg1"/>
                </a:solidFill>
                <a:latin typeface="Aptos ExtraBold" panose="020B0004020202020204" pitchFamily="34" charset="0"/>
              </a:defRPr>
            </a:lvl1pPr>
          </a:lstStyle>
          <a:p>
            <a:pPr lvl="0"/>
            <a:r>
              <a:rPr lang="en-US"/>
              <a:t>*TITLE</a:t>
            </a:r>
          </a:p>
        </p:txBody>
      </p:sp>
      <p:sp>
        <p:nvSpPr>
          <p:cNvPr id="11" name="Text Placeholder 8">
            <a:extLst>
              <a:ext uri="{FF2B5EF4-FFF2-40B4-BE49-F238E27FC236}">
                <a16:creationId xmlns:a16="http://schemas.microsoft.com/office/drawing/2014/main" id="{89D6D33D-FDFF-9425-808E-7ACA850E141A}"/>
              </a:ext>
            </a:extLst>
          </p:cNvPr>
          <p:cNvSpPr>
            <a:spLocks noGrp="1"/>
          </p:cNvSpPr>
          <p:nvPr>
            <p:ph type="body" sz="quarter" idx="16" hasCustomPrompt="1"/>
          </p:nvPr>
        </p:nvSpPr>
        <p:spPr>
          <a:xfrm>
            <a:off x="0" y="6091767"/>
            <a:ext cx="12192000" cy="369332"/>
          </a:xfrm>
          <a:prstGeom prst="rect">
            <a:avLst/>
          </a:prstGeom>
        </p:spPr>
        <p:txBody>
          <a:bodyPr wrap="square" anchor="t">
            <a:spAutoFit/>
          </a:bodyPr>
          <a:lstStyle>
            <a:lvl1pPr marL="0" indent="0" algn="ctr">
              <a:lnSpc>
                <a:spcPct val="100000"/>
              </a:lnSpc>
              <a:buNone/>
              <a:defRPr sz="1800" b="1" i="0">
                <a:solidFill>
                  <a:schemeClr val="bg1"/>
                </a:solidFill>
                <a:latin typeface="Aptos" panose="020B0004020202020204" pitchFamily="34" charset="0"/>
              </a:defRPr>
            </a:lvl1pPr>
          </a:lstStyle>
          <a:p>
            <a:pPr lvl="0"/>
            <a:r>
              <a:rPr lang="en-US"/>
              <a:t>*Date</a:t>
            </a:r>
          </a:p>
        </p:txBody>
      </p:sp>
    </p:spTree>
    <p:extLst>
      <p:ext uri="{BB962C8B-B14F-4D97-AF65-F5344CB8AC3E}">
        <p14:creationId xmlns:p14="http://schemas.microsoft.com/office/powerpoint/2010/main" val="3944093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C678A1-9DC7-479A-DDF4-536444147364}"/>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6ABB32-DC4F-ADAF-B4C3-D4F026A09CC8}"/>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1828801" y="2938418"/>
            <a:ext cx="8534398" cy="981166"/>
          </a:xfrm>
          <a:prstGeom prst="rect">
            <a:avLst/>
          </a:prstGeom>
        </p:spPr>
        <p:txBody>
          <a:bodyPr wrap="square" lIns="228600" tIns="228600" rIns="228600" bIns="228600" anchor="ctr">
            <a:spAutoFit/>
          </a:bodyPr>
          <a:lstStyle>
            <a:lvl1pPr marL="0" indent="0" algn="ctr">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EBD031C4-BD66-C7C8-F14C-BBD5A4AA4342}"/>
              </a:ext>
            </a:extLst>
          </p:cNvPr>
          <p:cNvSpPr>
            <a:spLocks noGrp="1"/>
          </p:cNvSpPr>
          <p:nvPr>
            <p:ph type="body" sz="quarter" idx="17" hasCustomPrompt="1"/>
          </p:nvPr>
        </p:nvSpPr>
        <p:spPr>
          <a:xfrm>
            <a:off x="0" y="5605034"/>
            <a:ext cx="12192000" cy="536557"/>
          </a:xfrm>
          <a:prstGeom prst="rect">
            <a:avLst/>
          </a:prstGeom>
        </p:spPr>
        <p:txBody>
          <a:bodyPr lIns="182880" tIns="182880" rIns="182880" bIns="182880" anchor="b" anchorCtr="0">
            <a:spAutoFit/>
          </a:bodyPr>
          <a:lstStyle>
            <a:lvl1pPr marL="0" indent="0" algn="ctr">
              <a:buNone/>
              <a:defRPr sz="1200">
                <a:solidFill>
                  <a:schemeClr val="tx1">
                    <a:lumMod val="50000"/>
                    <a:lumOff val="50000"/>
                  </a:schemeClr>
                </a:solidFill>
                <a:latin typeface="Aptos" panose="020B0004020202020204" pitchFamily="34" charset="0"/>
              </a:defRPr>
            </a:lvl1pPr>
          </a:lstStyle>
          <a:p>
            <a:pPr lvl="0"/>
            <a:r>
              <a:rPr lang="en-US"/>
              <a:t>*Source</a:t>
            </a:r>
          </a:p>
        </p:txBody>
      </p:sp>
    </p:spTree>
    <p:extLst>
      <p:ext uri="{BB962C8B-B14F-4D97-AF65-F5344CB8AC3E}">
        <p14:creationId xmlns:p14="http://schemas.microsoft.com/office/powerpoint/2010/main" val="3384907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5"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0" y="4170341"/>
            <a:ext cx="6095997"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1"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7" y="4170341"/>
            <a:ext cx="6095998"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6" name="Text Placeholder 10">
            <a:extLst>
              <a:ext uri="{FF2B5EF4-FFF2-40B4-BE49-F238E27FC236}">
                <a16:creationId xmlns:a16="http://schemas.microsoft.com/office/drawing/2014/main" id="{E91D5028-554F-B9B0-B832-A914FA1156C7}"/>
              </a:ext>
            </a:extLst>
          </p:cNvPr>
          <p:cNvSpPr>
            <a:spLocks noGrp="1"/>
          </p:cNvSpPr>
          <p:nvPr>
            <p:ph type="body" sz="quarter" idx="20"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5" name="Rectangle 4">
            <a:extLst>
              <a:ext uri="{FF2B5EF4-FFF2-40B4-BE49-F238E27FC236}">
                <a16:creationId xmlns:a16="http://schemas.microsoft.com/office/drawing/2014/main" id="{CEC18BAF-2123-6817-9AB3-870238C6A2AA}"/>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4DF6733-BB5D-CD21-EC86-A91195CE0A72}"/>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9" name="Picture 15">
            <a:extLst>
              <a:ext uri="{FF2B5EF4-FFF2-40B4-BE49-F238E27FC236}">
                <a16:creationId xmlns:a16="http://schemas.microsoft.com/office/drawing/2014/main" id="{D80DC79C-070F-1331-929F-A475E9BD1C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1" name="Picture 16">
            <a:extLst>
              <a:ext uri="{FF2B5EF4-FFF2-40B4-BE49-F238E27FC236}">
                <a16:creationId xmlns:a16="http://schemas.microsoft.com/office/drawing/2014/main" id="{A207A393-9EE7-E732-F921-0EC151DF425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1756047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408432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6" name="Text Placeholder 7">
            <a:extLst>
              <a:ext uri="{FF2B5EF4-FFF2-40B4-BE49-F238E27FC236}">
                <a16:creationId xmlns:a16="http://schemas.microsoft.com/office/drawing/2014/main" id="{CBA763EE-936C-15DB-A2D4-DFD6DEF6ADFC}"/>
              </a:ext>
            </a:extLst>
          </p:cNvPr>
          <p:cNvSpPr>
            <a:spLocks noGrp="1"/>
          </p:cNvSpPr>
          <p:nvPr>
            <p:ph type="body" sz="quarter" idx="19" hasCustomPrompt="1"/>
          </p:nvPr>
        </p:nvSpPr>
        <p:spPr>
          <a:xfrm>
            <a:off x="8107680" y="2699344"/>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1" name="Text Placeholder 7">
            <a:extLst>
              <a:ext uri="{FF2B5EF4-FFF2-40B4-BE49-F238E27FC236}">
                <a16:creationId xmlns:a16="http://schemas.microsoft.com/office/drawing/2014/main" id="{90BE3E92-C9B3-6FC5-DB1D-13B4CFDE9C6B}"/>
              </a:ext>
            </a:extLst>
          </p:cNvPr>
          <p:cNvSpPr>
            <a:spLocks noGrp="1"/>
          </p:cNvSpPr>
          <p:nvPr>
            <p:ph type="body" sz="quarter" idx="21" hasCustomPrompt="1"/>
          </p:nvPr>
        </p:nvSpPr>
        <p:spPr>
          <a:xfrm>
            <a:off x="6096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4" name="Text Placeholder 7">
            <a:extLst>
              <a:ext uri="{FF2B5EF4-FFF2-40B4-BE49-F238E27FC236}">
                <a16:creationId xmlns:a16="http://schemas.microsoft.com/office/drawing/2014/main" id="{4189462F-3376-065D-8480-68B68FB45AAF}"/>
              </a:ext>
            </a:extLst>
          </p:cNvPr>
          <p:cNvSpPr>
            <a:spLocks noGrp="1"/>
          </p:cNvSpPr>
          <p:nvPr>
            <p:ph type="body" sz="quarter" idx="22" hasCustomPrompt="1"/>
          </p:nvPr>
        </p:nvSpPr>
        <p:spPr>
          <a:xfrm>
            <a:off x="8107678"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08431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8" name="Text Placeholder 7">
            <a:extLst>
              <a:ext uri="{FF2B5EF4-FFF2-40B4-BE49-F238E27FC236}">
                <a16:creationId xmlns:a16="http://schemas.microsoft.com/office/drawing/2014/main" id="{67D578EB-9A41-4755-9DFB-A07610CE38BE}"/>
              </a:ext>
            </a:extLst>
          </p:cNvPr>
          <p:cNvSpPr>
            <a:spLocks noGrp="1"/>
          </p:cNvSpPr>
          <p:nvPr>
            <p:ph type="body" sz="quarter" idx="24" hasCustomPrompt="1"/>
          </p:nvPr>
        </p:nvSpPr>
        <p:spPr>
          <a:xfrm>
            <a:off x="6095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4" name="Rectangle 3">
            <a:extLst>
              <a:ext uri="{FF2B5EF4-FFF2-40B4-BE49-F238E27FC236}">
                <a16:creationId xmlns:a16="http://schemas.microsoft.com/office/drawing/2014/main" id="{61A24610-B684-38C7-3277-A97664EE55DF}"/>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77200F9-D816-F9B0-47AF-99D8E1C18B66}"/>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9" name="Picture 15">
            <a:extLst>
              <a:ext uri="{FF2B5EF4-FFF2-40B4-BE49-F238E27FC236}">
                <a16:creationId xmlns:a16="http://schemas.microsoft.com/office/drawing/2014/main" id="{F0AB3ADB-1EF1-0036-8B00-78355284E7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0" name="Picture 16">
            <a:extLst>
              <a:ext uri="{FF2B5EF4-FFF2-40B4-BE49-F238E27FC236}">
                <a16:creationId xmlns:a16="http://schemas.microsoft.com/office/drawing/2014/main" id="{432E7957-7DAD-AF61-9B00-F3B98ED9F37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1788881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6248394" y="4248496"/>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6"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6248394"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7" y="4248495"/>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4" name="Rectangle 3">
            <a:extLst>
              <a:ext uri="{FF2B5EF4-FFF2-40B4-BE49-F238E27FC236}">
                <a16:creationId xmlns:a16="http://schemas.microsoft.com/office/drawing/2014/main" id="{A5E4057F-EF6C-2CC4-70D9-9DEE5F59BFF1}"/>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584DB8A-ACC7-4A27-A02E-282A3F604981}"/>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7" name="Picture 15">
            <a:extLst>
              <a:ext uri="{FF2B5EF4-FFF2-40B4-BE49-F238E27FC236}">
                <a16:creationId xmlns:a16="http://schemas.microsoft.com/office/drawing/2014/main" id="{A0A91062-242C-FC9A-EC0D-C6E9CC6581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8" name="Picture 16">
            <a:extLst>
              <a:ext uri="{FF2B5EF4-FFF2-40B4-BE49-F238E27FC236}">
                <a16:creationId xmlns:a16="http://schemas.microsoft.com/office/drawing/2014/main" id="{2B6C875A-E033-7807-7B66-70D80D60E16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865816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ontent Slide 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267198"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9"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Picture Placeholder 2">
            <a:extLst>
              <a:ext uri="{FF2B5EF4-FFF2-40B4-BE49-F238E27FC236}">
                <a16:creationId xmlns:a16="http://schemas.microsoft.com/office/drawing/2014/main" id="{24E8B8E7-0458-2D06-F474-E69E9FF74D5D}"/>
              </a:ext>
            </a:extLst>
          </p:cNvPr>
          <p:cNvSpPr>
            <a:spLocks noGrp="1"/>
          </p:cNvSpPr>
          <p:nvPr>
            <p:ph type="pic" sz="quarter" idx="26" hasCustomPrompt="1"/>
          </p:nvPr>
        </p:nvSpPr>
        <p:spPr>
          <a:xfrm>
            <a:off x="4267198"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8229597"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D1C10F83-D05A-2651-C8AC-C0EFC4EE28D2}"/>
              </a:ext>
            </a:extLst>
          </p:cNvPr>
          <p:cNvSpPr>
            <a:spLocks noGrp="1"/>
          </p:cNvSpPr>
          <p:nvPr>
            <p:ph type="body" sz="quarter" idx="28" hasCustomPrompt="1"/>
          </p:nvPr>
        </p:nvSpPr>
        <p:spPr>
          <a:xfrm>
            <a:off x="8229599"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8" y="4248495"/>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4" name="Rectangle 3">
            <a:extLst>
              <a:ext uri="{FF2B5EF4-FFF2-40B4-BE49-F238E27FC236}">
                <a16:creationId xmlns:a16="http://schemas.microsoft.com/office/drawing/2014/main" id="{1879CBEA-052D-B922-0A38-FB264CBFE947}"/>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CE549F-B025-56B4-C311-A0ED6561ED31}"/>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7" name="Picture 15">
            <a:extLst>
              <a:ext uri="{FF2B5EF4-FFF2-40B4-BE49-F238E27FC236}">
                <a16:creationId xmlns:a16="http://schemas.microsoft.com/office/drawing/2014/main" id="{55F09108-2920-31BD-6740-2CABF17349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1" name="Picture 16">
            <a:extLst>
              <a:ext uri="{FF2B5EF4-FFF2-40B4-BE49-F238E27FC236}">
                <a16:creationId xmlns:a16="http://schemas.microsoft.com/office/drawing/2014/main" id="{756CA26F-0F8C-B446-6975-B29020B080F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659714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ontent Slide Blank">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6" y="4009818"/>
            <a:ext cx="6095999"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543659"/>
            <a:ext cx="6095998"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2" name="Text Placeholder 7">
            <a:extLst>
              <a:ext uri="{FF2B5EF4-FFF2-40B4-BE49-F238E27FC236}">
                <a16:creationId xmlns:a16="http://schemas.microsoft.com/office/drawing/2014/main" id="{AE3D4EE6-90AA-C2F9-BA91-CD4238B4BD4A}"/>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5" name="Text Placeholder 7">
            <a:extLst>
              <a:ext uri="{FF2B5EF4-FFF2-40B4-BE49-F238E27FC236}">
                <a16:creationId xmlns:a16="http://schemas.microsoft.com/office/drawing/2014/main" id="{0127BCFD-E0E3-DC46-6A87-114B28C0AD0C}"/>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7980A059-C86E-C66E-A209-98EB6F888439}"/>
              </a:ext>
            </a:extLst>
          </p:cNvPr>
          <p:cNvSpPr>
            <a:spLocks noGrp="1"/>
          </p:cNvSpPr>
          <p:nvPr>
            <p:ph type="body" sz="quarter" idx="17" hasCustomPrompt="1"/>
          </p:nvPr>
        </p:nvSpPr>
        <p:spPr>
          <a:xfrm>
            <a:off x="-5" y="563425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6" name="Rectangle 5">
            <a:extLst>
              <a:ext uri="{FF2B5EF4-FFF2-40B4-BE49-F238E27FC236}">
                <a16:creationId xmlns:a16="http://schemas.microsoft.com/office/drawing/2014/main" id="{72984C0E-F371-7D05-A168-4F97185CA943}"/>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0DCA256-38F6-1210-03E6-4C68479A43F4}"/>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8" name="Picture 15">
            <a:extLst>
              <a:ext uri="{FF2B5EF4-FFF2-40B4-BE49-F238E27FC236}">
                <a16:creationId xmlns:a16="http://schemas.microsoft.com/office/drawing/2014/main" id="{8E3704DD-4E97-8456-09FA-F7A3D7F7D8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9" name="Picture 16">
            <a:extLst>
              <a:ext uri="{FF2B5EF4-FFF2-40B4-BE49-F238E27FC236}">
                <a16:creationId xmlns:a16="http://schemas.microsoft.com/office/drawing/2014/main" id="{DC54165D-0D9C-6DEC-E030-BB5295A5534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807857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8534399" y="0"/>
            <a:ext cx="3657601"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6" name="Text Placeholder 7">
            <a:extLst>
              <a:ext uri="{FF2B5EF4-FFF2-40B4-BE49-F238E27FC236}">
                <a16:creationId xmlns:a16="http://schemas.microsoft.com/office/drawing/2014/main" id="{45A22637-91EC-1390-65C6-FFC01448703B}"/>
              </a:ext>
            </a:extLst>
          </p:cNvPr>
          <p:cNvSpPr>
            <a:spLocks noGrp="1"/>
          </p:cNvSpPr>
          <p:nvPr>
            <p:ph type="body" sz="quarter" idx="15" hasCustomPrompt="1"/>
          </p:nvPr>
        </p:nvSpPr>
        <p:spPr>
          <a:xfrm>
            <a:off x="0" y="0"/>
            <a:ext cx="85343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8" name="Text Placeholder 7">
            <a:extLst>
              <a:ext uri="{FF2B5EF4-FFF2-40B4-BE49-F238E27FC236}">
                <a16:creationId xmlns:a16="http://schemas.microsoft.com/office/drawing/2014/main" id="{70EC6728-02B0-CD07-89B3-92B83E1108FC}"/>
              </a:ext>
            </a:extLst>
          </p:cNvPr>
          <p:cNvSpPr>
            <a:spLocks noGrp="1"/>
          </p:cNvSpPr>
          <p:nvPr>
            <p:ph type="body" sz="quarter" idx="16" hasCustomPrompt="1"/>
          </p:nvPr>
        </p:nvSpPr>
        <p:spPr>
          <a:xfrm>
            <a:off x="1" y="2707588"/>
            <a:ext cx="8534398"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9" name="Text Placeholder 10">
            <a:extLst>
              <a:ext uri="{FF2B5EF4-FFF2-40B4-BE49-F238E27FC236}">
                <a16:creationId xmlns:a16="http://schemas.microsoft.com/office/drawing/2014/main" id="{2964D5A7-1746-931E-EAB5-147C6DA5DDD7}"/>
              </a:ext>
            </a:extLst>
          </p:cNvPr>
          <p:cNvSpPr>
            <a:spLocks noGrp="1"/>
          </p:cNvSpPr>
          <p:nvPr>
            <p:ph type="body" sz="quarter" idx="17" hasCustomPrompt="1"/>
          </p:nvPr>
        </p:nvSpPr>
        <p:spPr>
          <a:xfrm>
            <a:off x="0" y="5633787"/>
            <a:ext cx="8534398"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Rectangle 2">
            <a:extLst>
              <a:ext uri="{FF2B5EF4-FFF2-40B4-BE49-F238E27FC236}">
                <a16:creationId xmlns:a16="http://schemas.microsoft.com/office/drawing/2014/main" id="{3AE93CCB-A50B-4E0F-434A-190BD151CC62}"/>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E665D95-615D-FB70-0BCE-80AC6F15C1EB}"/>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2" name="Picture 15">
            <a:extLst>
              <a:ext uri="{FF2B5EF4-FFF2-40B4-BE49-F238E27FC236}">
                <a16:creationId xmlns:a16="http://schemas.microsoft.com/office/drawing/2014/main" id="{26B00E3D-3ED2-9659-D798-261EFD51612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3" name="Picture 16">
            <a:extLst>
              <a:ext uri="{FF2B5EF4-FFF2-40B4-BE49-F238E27FC236}">
                <a16:creationId xmlns:a16="http://schemas.microsoft.com/office/drawing/2014/main" id="{F977BD5D-204B-0289-C8E0-1A7438EF076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055276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6096000" y="0"/>
            <a:ext cx="6096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Text Placeholder 7">
            <a:extLst>
              <a:ext uri="{FF2B5EF4-FFF2-40B4-BE49-F238E27FC236}">
                <a16:creationId xmlns:a16="http://schemas.microsoft.com/office/drawing/2014/main" id="{2FF562E3-F4EB-1AAC-A8D0-763FB2E2705C}"/>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2" name="Text Placeholder 7">
            <a:extLst>
              <a:ext uri="{FF2B5EF4-FFF2-40B4-BE49-F238E27FC236}">
                <a16:creationId xmlns:a16="http://schemas.microsoft.com/office/drawing/2014/main" id="{F575B443-7151-80B8-2FA2-DDF7D8BDE2DC}"/>
              </a:ext>
            </a:extLst>
          </p:cNvPr>
          <p:cNvSpPr>
            <a:spLocks noGrp="1"/>
          </p:cNvSpPr>
          <p:nvPr>
            <p:ph type="body" sz="quarter" idx="15" hasCustomPrompt="1"/>
          </p:nvPr>
        </p:nvSpPr>
        <p:spPr>
          <a:xfrm>
            <a:off x="0" y="0"/>
            <a:ext cx="60959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10">
            <a:extLst>
              <a:ext uri="{FF2B5EF4-FFF2-40B4-BE49-F238E27FC236}">
                <a16:creationId xmlns:a16="http://schemas.microsoft.com/office/drawing/2014/main" id="{D351D155-7591-6A54-BB44-4199EE688465}"/>
              </a:ext>
            </a:extLst>
          </p:cNvPr>
          <p:cNvSpPr>
            <a:spLocks noGrp="1"/>
          </p:cNvSpPr>
          <p:nvPr>
            <p:ph type="body" sz="quarter" idx="17" hasCustomPrompt="1"/>
          </p:nvPr>
        </p:nvSpPr>
        <p:spPr>
          <a:xfrm>
            <a:off x="0" y="5633323"/>
            <a:ext cx="6095999"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6" name="Rectangle 5">
            <a:extLst>
              <a:ext uri="{FF2B5EF4-FFF2-40B4-BE49-F238E27FC236}">
                <a16:creationId xmlns:a16="http://schemas.microsoft.com/office/drawing/2014/main" id="{FC2A84C8-A058-F601-19FF-50E55B64084C}"/>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59B224-8D8E-94B8-EEFD-FCA523757CF0}"/>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1" name="Picture 15">
            <a:extLst>
              <a:ext uri="{FF2B5EF4-FFF2-40B4-BE49-F238E27FC236}">
                <a16:creationId xmlns:a16="http://schemas.microsoft.com/office/drawing/2014/main" id="{756B23E9-ECC6-6B9A-B98F-D5CEF011E3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3" name="Picture 16">
            <a:extLst>
              <a:ext uri="{FF2B5EF4-FFF2-40B4-BE49-F238E27FC236}">
                <a16:creationId xmlns:a16="http://schemas.microsoft.com/office/drawing/2014/main" id="{B9FFA3D8-4ACD-4DA9-50B0-3EB82161ABF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2091716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3609975" y="0"/>
            <a:ext cx="8582025"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1B8C25EB-43CF-CBB9-4106-A5767420BBA9}"/>
              </a:ext>
            </a:extLst>
          </p:cNvPr>
          <p:cNvSpPr>
            <a:spLocks noGrp="1"/>
          </p:cNvSpPr>
          <p:nvPr>
            <p:ph type="body" sz="quarter" idx="16" hasCustomPrompt="1"/>
          </p:nvPr>
        </p:nvSpPr>
        <p:spPr>
          <a:xfrm>
            <a:off x="1" y="2707588"/>
            <a:ext cx="3609975"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13" name="Text Placeholder 7">
            <a:extLst>
              <a:ext uri="{FF2B5EF4-FFF2-40B4-BE49-F238E27FC236}">
                <a16:creationId xmlns:a16="http://schemas.microsoft.com/office/drawing/2014/main" id="{B4957E02-039B-4C34-3CDB-6B218840A313}"/>
              </a:ext>
            </a:extLst>
          </p:cNvPr>
          <p:cNvSpPr>
            <a:spLocks noGrp="1"/>
          </p:cNvSpPr>
          <p:nvPr>
            <p:ph type="body" sz="quarter" idx="15" hasCustomPrompt="1"/>
          </p:nvPr>
        </p:nvSpPr>
        <p:spPr>
          <a:xfrm>
            <a:off x="0" y="0"/>
            <a:ext cx="3609975"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805E49E9-8F49-32B2-0812-EC492824F927}"/>
              </a:ext>
            </a:extLst>
          </p:cNvPr>
          <p:cNvSpPr>
            <a:spLocks noGrp="1"/>
          </p:cNvSpPr>
          <p:nvPr>
            <p:ph type="body" sz="quarter" idx="17" hasCustomPrompt="1"/>
          </p:nvPr>
        </p:nvSpPr>
        <p:spPr>
          <a:xfrm>
            <a:off x="0" y="5633787"/>
            <a:ext cx="3609974"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7" name="Rectangle 6">
            <a:extLst>
              <a:ext uri="{FF2B5EF4-FFF2-40B4-BE49-F238E27FC236}">
                <a16:creationId xmlns:a16="http://schemas.microsoft.com/office/drawing/2014/main" id="{7043876C-1B2C-96F0-4F49-A7D6BEBB64F4}"/>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D48119-59B5-087E-CC87-09AA75D3ED80}"/>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9" name="Picture 15">
            <a:extLst>
              <a:ext uri="{FF2B5EF4-FFF2-40B4-BE49-F238E27FC236}">
                <a16:creationId xmlns:a16="http://schemas.microsoft.com/office/drawing/2014/main" id="{A5D04DA2-5434-2B72-A442-C5F69ACA7E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2" name="Picture 16">
            <a:extLst>
              <a:ext uri="{FF2B5EF4-FFF2-40B4-BE49-F238E27FC236}">
                <a16:creationId xmlns:a16="http://schemas.microsoft.com/office/drawing/2014/main" id="{D7DEB428-41CA-5F9E-02E0-F2C06D31F6C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453269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5"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7">
            <a:extLst>
              <a:ext uri="{FF2B5EF4-FFF2-40B4-BE49-F238E27FC236}">
                <a16:creationId xmlns:a16="http://schemas.microsoft.com/office/drawing/2014/main" id="{99093E71-4267-B289-D637-7218D6DEE342}"/>
              </a:ext>
            </a:extLst>
          </p:cNvPr>
          <p:cNvSpPr>
            <a:spLocks noGrp="1"/>
          </p:cNvSpPr>
          <p:nvPr>
            <p:ph type="body" sz="quarter" idx="16" hasCustomPrompt="1"/>
          </p:nvPr>
        </p:nvSpPr>
        <p:spPr>
          <a:xfrm>
            <a:off x="0" y="4170341"/>
            <a:ext cx="6095997"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1"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7" y="4170341"/>
            <a:ext cx="6095998"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401304"/>
            <a:ext cx="6095998" cy="1765035"/>
          </a:xfrm>
          <a:prstGeom prst="rect">
            <a:avLst/>
          </a:prstGeom>
        </p:spPr>
        <p:txBody>
          <a:bodyPr wrap="square" lIns="228600" tIns="228600" rIns="228600" bIns="0">
            <a:spAutoFit/>
          </a:bodyPr>
          <a:lstStyle>
            <a:lvl1pPr marL="0" indent="0" algn="ctr">
              <a:lnSpc>
                <a:spcPct val="80000"/>
              </a:lnSpc>
              <a:spcBef>
                <a:spcPts val="0"/>
              </a:spcBef>
              <a:buNone/>
              <a:defRPr sz="12000" b="1" i="0">
                <a:latin typeface="Aptos ExtraBold" panose="020B0004020202020204" pitchFamily="34" charset="0"/>
              </a:defRPr>
            </a:lvl1pPr>
          </a:lstStyle>
          <a:p>
            <a:pPr lvl="0"/>
            <a:r>
              <a:rPr lang="en-US"/>
              <a:t>##%</a:t>
            </a:r>
          </a:p>
        </p:txBody>
      </p:sp>
      <p:sp>
        <p:nvSpPr>
          <p:cNvPr id="6" name="Text Placeholder 10">
            <a:extLst>
              <a:ext uri="{FF2B5EF4-FFF2-40B4-BE49-F238E27FC236}">
                <a16:creationId xmlns:a16="http://schemas.microsoft.com/office/drawing/2014/main" id="{E91D5028-554F-B9B0-B832-A914FA1156C7}"/>
              </a:ext>
            </a:extLst>
          </p:cNvPr>
          <p:cNvSpPr>
            <a:spLocks noGrp="1"/>
          </p:cNvSpPr>
          <p:nvPr>
            <p:ph type="body" sz="quarter" idx="20"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F0B19E12-3088-5A02-4A7C-BA6CEF8BAD60}"/>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99687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1" y="687656"/>
            <a:ext cx="6095006" cy="1019253"/>
          </a:xfrm>
          <a:prstGeom prst="rect">
            <a:avLst/>
          </a:prstGeom>
          <a:solidFill>
            <a:schemeClr val="tx2"/>
          </a:solidFill>
        </p:spPr>
        <p:txBody>
          <a:bodyPr wrap="square" lIns="228600" tIns="228600" rIns="228600" bIns="228600" anchor="ctr">
            <a:spAutoFit/>
          </a:bodyPr>
          <a:lstStyle>
            <a:lvl1pPr marL="0" indent="0">
              <a:buNone/>
              <a:defRPr sz="4000" b="1">
                <a:solidFill>
                  <a:sysClr val="windowText" lastClr="000000"/>
                </a:solidFill>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
        <p:nvSpPr>
          <p:cNvPr id="4" name="Rectangle 3">
            <a:extLst>
              <a:ext uri="{FF2B5EF4-FFF2-40B4-BE49-F238E27FC236}">
                <a16:creationId xmlns:a16="http://schemas.microsoft.com/office/drawing/2014/main" id="{0936445B-70FB-35BA-645B-74F7FD806357}"/>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B55649-8681-359C-CC6A-1FD4A0BAF7BB}"/>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0" name="Picture 15">
            <a:extLst>
              <a:ext uri="{FF2B5EF4-FFF2-40B4-BE49-F238E27FC236}">
                <a16:creationId xmlns:a16="http://schemas.microsoft.com/office/drawing/2014/main" id="{92F2F6FF-7C5A-2058-39F9-C4AF4A24C1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2" name="Picture 16">
            <a:extLst>
              <a:ext uri="{FF2B5EF4-FFF2-40B4-BE49-F238E27FC236}">
                <a16:creationId xmlns:a16="http://schemas.microsoft.com/office/drawing/2014/main" id="{41E47B65-ED8F-B076-C2C8-4FCF87CB48B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4141824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ontent Slide Blan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1" y="0"/>
            <a:ext cx="12192000" cy="6170344"/>
          </a:xfrm>
          <a:prstGeom prst="rect">
            <a:avLst/>
          </a:prstGeom>
          <a:pattFill prst="dkDnDiag">
            <a:fgClr>
              <a:schemeClr val="tx1"/>
            </a:fgClr>
            <a:bgClr>
              <a:schemeClr val="bg1"/>
            </a:bgClr>
          </a:pattFill>
        </p:spPr>
        <p:txBody>
          <a:bodyPr anchor="ctr"/>
          <a:lstStyle>
            <a:lvl1pPr marL="0" indent="0" algn="l">
              <a:buNone/>
              <a:defRPr sz="8000" b="1">
                <a:solidFill>
                  <a:schemeClr val="bg1"/>
                </a:solidFill>
                <a:latin typeface="Aptos" panose="020B0004020202020204" pitchFamily="34" charset="0"/>
              </a:defRPr>
            </a:lvl1pPr>
          </a:lstStyle>
          <a:p>
            <a:r>
              <a:rPr lang="en-US"/>
              <a:t>IMAGE</a:t>
            </a:r>
          </a:p>
        </p:txBody>
      </p:sp>
      <p:sp>
        <p:nvSpPr>
          <p:cNvPr id="3" name="Text Placeholder 7">
            <a:extLst>
              <a:ext uri="{FF2B5EF4-FFF2-40B4-BE49-F238E27FC236}">
                <a16:creationId xmlns:a16="http://schemas.microsoft.com/office/drawing/2014/main" id="{629D3535-A4F4-F4D6-6499-4F8C1C6334D3}"/>
              </a:ext>
            </a:extLst>
          </p:cNvPr>
          <p:cNvSpPr>
            <a:spLocks noGrp="1"/>
          </p:cNvSpPr>
          <p:nvPr>
            <p:ph type="body" sz="quarter" idx="15" hasCustomPrompt="1"/>
          </p:nvPr>
        </p:nvSpPr>
        <p:spPr>
          <a:xfrm>
            <a:off x="0" y="2185279"/>
            <a:ext cx="12191999" cy="1799788"/>
          </a:xfrm>
          <a:prstGeom prst="rect">
            <a:avLst/>
          </a:prstGeom>
          <a:noFill/>
        </p:spPr>
        <p:txBody>
          <a:bodyPr wrap="square" lIns="228600" tIns="228600" rIns="228600" bIns="228600" anchor="ctr">
            <a:spAutoFit/>
          </a:bodyPr>
          <a:lstStyle>
            <a:lvl1pPr marL="0" indent="0" algn="ctr">
              <a:buNone/>
              <a:defRPr sz="9600" b="1">
                <a:solidFill>
                  <a:schemeClr val="bg1"/>
                </a:solidFill>
                <a:latin typeface="Aptos" panose="020B0004020202020204" pitchFamily="34" charset="0"/>
              </a:defRPr>
            </a:lvl1pPr>
          </a:lstStyle>
          <a:p>
            <a:pPr lvl="0"/>
            <a:r>
              <a:rPr lang="en-US"/>
              <a:t>Text</a:t>
            </a:r>
          </a:p>
        </p:txBody>
      </p:sp>
      <p:sp>
        <p:nvSpPr>
          <p:cNvPr id="11" name="Text Placeholder 10">
            <a:extLst>
              <a:ext uri="{FF2B5EF4-FFF2-40B4-BE49-F238E27FC236}">
                <a16:creationId xmlns:a16="http://schemas.microsoft.com/office/drawing/2014/main" id="{8B7B72CA-DDDC-C742-B609-EEC20ACC5F18}"/>
              </a:ext>
            </a:extLst>
          </p:cNvPr>
          <p:cNvSpPr>
            <a:spLocks noGrp="1"/>
          </p:cNvSpPr>
          <p:nvPr>
            <p:ph type="body" sz="quarter" idx="17" hasCustomPrompt="1"/>
          </p:nvPr>
        </p:nvSpPr>
        <p:spPr>
          <a:xfrm>
            <a:off x="-1" y="5633787"/>
            <a:ext cx="6095005" cy="536557"/>
          </a:xfrm>
          <a:prstGeom prst="rect">
            <a:avLst/>
          </a:prstGeom>
        </p:spPr>
        <p:txBody>
          <a:bodyPr wrap="square" lIns="457200" tIns="182880" rIns="182880" bIns="182880" anchor="b" anchorCtr="0">
            <a:spAutoFit/>
          </a:bodyPr>
          <a:lstStyle>
            <a:lvl1pPr marL="0" indent="0" algn="l">
              <a:spcBef>
                <a:spcPts val="0"/>
              </a:spcBef>
              <a:buNone/>
              <a:defRPr sz="1200" b="1">
                <a:solidFill>
                  <a:schemeClr val="bg1"/>
                </a:solidFill>
                <a:latin typeface="Aptos" panose="020B0004020202020204" pitchFamily="34" charset="0"/>
              </a:defRPr>
            </a:lvl1pPr>
          </a:lstStyle>
          <a:p>
            <a:pPr lvl="0"/>
            <a:r>
              <a:rPr lang="en-US"/>
              <a:t>*Source</a:t>
            </a:r>
          </a:p>
        </p:txBody>
      </p:sp>
      <p:sp>
        <p:nvSpPr>
          <p:cNvPr id="4" name="Rectangle 3">
            <a:extLst>
              <a:ext uri="{FF2B5EF4-FFF2-40B4-BE49-F238E27FC236}">
                <a16:creationId xmlns:a16="http://schemas.microsoft.com/office/drawing/2014/main" id="{B18BB58A-4F43-E106-2330-7CAC6E759102}"/>
              </a:ext>
            </a:extLst>
          </p:cNvPr>
          <p:cNvSpPr/>
          <p:nvPr userDrawn="1"/>
        </p:nvSpPr>
        <p:spPr>
          <a:xfrm>
            <a:off x="0" y="6170344"/>
            <a:ext cx="12192000" cy="686728"/>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4B3C4F-4FC5-E6A5-B0B1-976807003F15}"/>
              </a:ext>
            </a:extLst>
          </p:cNvPr>
          <p:cNvSpPr txBox="1"/>
          <p:nvPr userDrawn="1"/>
        </p:nvSpPr>
        <p:spPr>
          <a:xfrm>
            <a:off x="0" y="6170344"/>
            <a:ext cx="11974710" cy="687656"/>
          </a:xfrm>
          <a:prstGeom prst="rect">
            <a:avLst/>
          </a:prstGeom>
          <a:noFill/>
        </p:spPr>
        <p:txBody>
          <a:bodyPr wrap="square" lIns="228600" tIns="228600" rIns="228600" bIns="228600" rtlCol="0" anchor="ctr">
            <a:noAutofit/>
          </a:bodyPr>
          <a:lstStyle/>
          <a:p>
            <a:r>
              <a:rPr lang="en-US" b="1" i="0">
                <a:solidFill>
                  <a:sysClr val="windowText" lastClr="000000"/>
                </a:solidFill>
                <a:latin typeface="Aptos" panose="020B0004020202020204" pitchFamily="34" charset="0"/>
              </a:rPr>
              <a:t>VISIONZEROPHL.COM</a:t>
            </a:r>
          </a:p>
        </p:txBody>
      </p:sp>
      <p:pic>
        <p:nvPicPr>
          <p:cNvPr id="10" name="Picture 15">
            <a:extLst>
              <a:ext uri="{FF2B5EF4-FFF2-40B4-BE49-F238E27FC236}">
                <a16:creationId xmlns:a16="http://schemas.microsoft.com/office/drawing/2014/main" id="{5E35614A-E57C-77D2-AAC0-53514224741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2" name="Picture 16">
            <a:extLst>
              <a:ext uri="{FF2B5EF4-FFF2-40B4-BE49-F238E27FC236}">
                <a16:creationId xmlns:a16="http://schemas.microsoft.com/office/drawing/2014/main" id="{9D794200-3CAE-A27A-7C36-52868BC2EB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Tree>
    <p:extLst>
      <p:ext uri="{BB962C8B-B14F-4D97-AF65-F5344CB8AC3E}">
        <p14:creationId xmlns:p14="http://schemas.microsoft.com/office/powerpoint/2010/main" val="31974993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166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7" name="Text Placeholder 7">
            <a:extLst>
              <a:ext uri="{FF2B5EF4-FFF2-40B4-BE49-F238E27FC236}">
                <a16:creationId xmlns:a16="http://schemas.microsoft.com/office/drawing/2014/main" id="{0AF31918-93E6-2775-6CE3-171B30551A18}"/>
              </a:ext>
            </a:extLst>
          </p:cNvPr>
          <p:cNvSpPr>
            <a:spLocks noGrp="1"/>
          </p:cNvSpPr>
          <p:nvPr>
            <p:ph type="body" sz="quarter" idx="17" hasCustomPrompt="1"/>
          </p:nvPr>
        </p:nvSpPr>
        <p:spPr>
          <a:xfrm>
            <a:off x="408432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6" name="Text Placeholder 7">
            <a:extLst>
              <a:ext uri="{FF2B5EF4-FFF2-40B4-BE49-F238E27FC236}">
                <a16:creationId xmlns:a16="http://schemas.microsoft.com/office/drawing/2014/main" id="{CBA763EE-936C-15DB-A2D4-DFD6DEF6ADFC}"/>
              </a:ext>
            </a:extLst>
          </p:cNvPr>
          <p:cNvSpPr>
            <a:spLocks noGrp="1"/>
          </p:cNvSpPr>
          <p:nvPr>
            <p:ph type="body" sz="quarter" idx="19" hasCustomPrompt="1"/>
          </p:nvPr>
        </p:nvSpPr>
        <p:spPr>
          <a:xfrm>
            <a:off x="8107680" y="2699344"/>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1" name="Text Placeholder 7">
            <a:extLst>
              <a:ext uri="{FF2B5EF4-FFF2-40B4-BE49-F238E27FC236}">
                <a16:creationId xmlns:a16="http://schemas.microsoft.com/office/drawing/2014/main" id="{90BE3E92-C9B3-6FC5-DB1D-13B4CFDE9C6B}"/>
              </a:ext>
            </a:extLst>
          </p:cNvPr>
          <p:cNvSpPr>
            <a:spLocks noGrp="1"/>
          </p:cNvSpPr>
          <p:nvPr>
            <p:ph type="body" sz="quarter" idx="21" hasCustomPrompt="1"/>
          </p:nvPr>
        </p:nvSpPr>
        <p:spPr>
          <a:xfrm>
            <a:off x="60960" y="2699922"/>
            <a:ext cx="4023360"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14" name="Text Placeholder 7">
            <a:extLst>
              <a:ext uri="{FF2B5EF4-FFF2-40B4-BE49-F238E27FC236}">
                <a16:creationId xmlns:a16="http://schemas.microsoft.com/office/drawing/2014/main" id="{4189462F-3376-065D-8480-68B68FB45AAF}"/>
              </a:ext>
            </a:extLst>
          </p:cNvPr>
          <p:cNvSpPr>
            <a:spLocks noGrp="1"/>
          </p:cNvSpPr>
          <p:nvPr>
            <p:ph type="body" sz="quarter" idx="22" hasCustomPrompt="1"/>
          </p:nvPr>
        </p:nvSpPr>
        <p:spPr>
          <a:xfrm>
            <a:off x="8107678"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08431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8" name="Text Placeholder 7">
            <a:extLst>
              <a:ext uri="{FF2B5EF4-FFF2-40B4-BE49-F238E27FC236}">
                <a16:creationId xmlns:a16="http://schemas.microsoft.com/office/drawing/2014/main" id="{67D578EB-9A41-4755-9DFB-A07610CE38BE}"/>
              </a:ext>
            </a:extLst>
          </p:cNvPr>
          <p:cNvSpPr>
            <a:spLocks noGrp="1"/>
          </p:cNvSpPr>
          <p:nvPr>
            <p:ph type="body" sz="quarter" idx="24" hasCustomPrompt="1"/>
          </p:nvPr>
        </p:nvSpPr>
        <p:spPr>
          <a:xfrm>
            <a:off x="60959" y="4158656"/>
            <a:ext cx="4023361" cy="621067"/>
          </a:xfrm>
          <a:prstGeom prst="rect">
            <a:avLst/>
          </a:prstGeom>
        </p:spPr>
        <p:txBody>
          <a:bodyPr wrap="square" lIns="228600" tIns="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0" y="5604106"/>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TextBox 1">
            <a:extLst>
              <a:ext uri="{FF2B5EF4-FFF2-40B4-BE49-F238E27FC236}">
                <a16:creationId xmlns:a16="http://schemas.microsoft.com/office/drawing/2014/main" id="{D45F468E-4179-3E3F-412E-E99375E8E5DD}"/>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544956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6248394" y="4248496"/>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6"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6248394" y="1260025"/>
            <a:ext cx="5638801"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7" y="4248495"/>
            <a:ext cx="56388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419041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 Slide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CD76AE-AE9E-DC40-9AC3-D43932FC509E}"/>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3" name="Text Placeholder 7">
            <a:extLst>
              <a:ext uri="{FF2B5EF4-FFF2-40B4-BE49-F238E27FC236}">
                <a16:creationId xmlns:a16="http://schemas.microsoft.com/office/drawing/2014/main" id="{FCCD24DC-336F-522E-9861-47ECAEA9492E}"/>
              </a:ext>
            </a:extLst>
          </p:cNvPr>
          <p:cNvSpPr>
            <a:spLocks noGrp="1"/>
          </p:cNvSpPr>
          <p:nvPr>
            <p:ph type="body" sz="quarter" idx="15" hasCustomPrompt="1"/>
          </p:nvPr>
        </p:nvSpPr>
        <p:spPr>
          <a:xfrm>
            <a:off x="0" y="0"/>
            <a:ext cx="12192000" cy="1260025"/>
          </a:xfrm>
          <a:prstGeom prst="rect">
            <a:avLst/>
          </a:prstGeom>
        </p:spPr>
        <p:txBody>
          <a:bodyPr wrap="square" lIns="457200" tIns="457200" rIns="457200" bIns="18288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15" name="Text Placeholder 7">
            <a:extLst>
              <a:ext uri="{FF2B5EF4-FFF2-40B4-BE49-F238E27FC236}">
                <a16:creationId xmlns:a16="http://schemas.microsoft.com/office/drawing/2014/main" id="{935C93AF-21D6-D492-C4C6-4E46D9A916E8}"/>
              </a:ext>
            </a:extLst>
          </p:cNvPr>
          <p:cNvSpPr>
            <a:spLocks noGrp="1"/>
          </p:cNvSpPr>
          <p:nvPr>
            <p:ph type="body" sz="quarter" idx="23" hasCustomPrompt="1"/>
          </p:nvPr>
        </p:nvSpPr>
        <p:spPr>
          <a:xfrm>
            <a:off x="4267198"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5" name="Text Placeholder 10">
            <a:extLst>
              <a:ext uri="{FF2B5EF4-FFF2-40B4-BE49-F238E27FC236}">
                <a16:creationId xmlns:a16="http://schemas.microsoft.com/office/drawing/2014/main" id="{1540711E-B809-8F4C-E8FD-280F80AE9D15}"/>
              </a:ext>
            </a:extLst>
          </p:cNvPr>
          <p:cNvSpPr>
            <a:spLocks noGrp="1"/>
          </p:cNvSpPr>
          <p:nvPr>
            <p:ph type="body" sz="quarter" idx="25" hasCustomPrompt="1"/>
          </p:nvPr>
        </p:nvSpPr>
        <p:spPr>
          <a:xfrm>
            <a:off x="-2" y="561408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2" name="Picture Placeholder 2">
            <a:extLst>
              <a:ext uri="{FF2B5EF4-FFF2-40B4-BE49-F238E27FC236}">
                <a16:creationId xmlns:a16="http://schemas.microsoft.com/office/drawing/2014/main" id="{3E2F5777-DA61-30B9-115A-CE12738D8491}"/>
              </a:ext>
            </a:extLst>
          </p:cNvPr>
          <p:cNvSpPr>
            <a:spLocks noGrp="1"/>
          </p:cNvSpPr>
          <p:nvPr>
            <p:ph type="pic" sz="quarter" idx="14" hasCustomPrompt="1"/>
          </p:nvPr>
        </p:nvSpPr>
        <p:spPr>
          <a:xfrm>
            <a:off x="304799"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8" name="Picture Placeholder 2">
            <a:extLst>
              <a:ext uri="{FF2B5EF4-FFF2-40B4-BE49-F238E27FC236}">
                <a16:creationId xmlns:a16="http://schemas.microsoft.com/office/drawing/2014/main" id="{24E8B8E7-0458-2D06-F474-E69E9FF74D5D}"/>
              </a:ext>
            </a:extLst>
          </p:cNvPr>
          <p:cNvSpPr>
            <a:spLocks noGrp="1"/>
          </p:cNvSpPr>
          <p:nvPr>
            <p:ph type="pic" sz="quarter" idx="26" hasCustomPrompt="1"/>
          </p:nvPr>
        </p:nvSpPr>
        <p:spPr>
          <a:xfrm>
            <a:off x="4267198"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9" name="Picture Placeholder 2">
            <a:extLst>
              <a:ext uri="{FF2B5EF4-FFF2-40B4-BE49-F238E27FC236}">
                <a16:creationId xmlns:a16="http://schemas.microsoft.com/office/drawing/2014/main" id="{E9B159C3-678F-2813-A48D-4777F52BF4AF}"/>
              </a:ext>
            </a:extLst>
          </p:cNvPr>
          <p:cNvSpPr>
            <a:spLocks noGrp="1"/>
          </p:cNvSpPr>
          <p:nvPr>
            <p:ph type="pic" sz="quarter" idx="27" hasCustomPrompt="1"/>
          </p:nvPr>
        </p:nvSpPr>
        <p:spPr>
          <a:xfrm>
            <a:off x="8229597" y="1260025"/>
            <a:ext cx="3657600" cy="2743200"/>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sp>
        <p:nvSpPr>
          <p:cNvPr id="10" name="Text Placeholder 7">
            <a:extLst>
              <a:ext uri="{FF2B5EF4-FFF2-40B4-BE49-F238E27FC236}">
                <a16:creationId xmlns:a16="http://schemas.microsoft.com/office/drawing/2014/main" id="{D1C10F83-D05A-2651-C8AC-C0EFC4EE28D2}"/>
              </a:ext>
            </a:extLst>
          </p:cNvPr>
          <p:cNvSpPr>
            <a:spLocks noGrp="1"/>
          </p:cNvSpPr>
          <p:nvPr>
            <p:ph type="body" sz="quarter" idx="28" hasCustomPrompt="1"/>
          </p:nvPr>
        </p:nvSpPr>
        <p:spPr>
          <a:xfrm>
            <a:off x="8229599" y="4248496"/>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9" name="Text Placeholder 7">
            <a:extLst>
              <a:ext uri="{FF2B5EF4-FFF2-40B4-BE49-F238E27FC236}">
                <a16:creationId xmlns:a16="http://schemas.microsoft.com/office/drawing/2014/main" id="{06635E12-DADD-C397-D04B-24ACAC21731C}"/>
              </a:ext>
            </a:extLst>
          </p:cNvPr>
          <p:cNvSpPr>
            <a:spLocks noGrp="1"/>
          </p:cNvSpPr>
          <p:nvPr>
            <p:ph type="body" sz="quarter" idx="29" hasCustomPrompt="1"/>
          </p:nvPr>
        </p:nvSpPr>
        <p:spPr>
          <a:xfrm>
            <a:off x="304798" y="4248495"/>
            <a:ext cx="3657601" cy="713465"/>
          </a:xfrm>
          <a:prstGeom prst="rect">
            <a:avLst/>
          </a:prstGeom>
        </p:spPr>
        <p:txBody>
          <a:bodyPr wrap="square" lIns="228600" tIns="91440" rIns="228600" bIns="228600" anchor="t" anchorCtr="0">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20" name="TextBox 19">
            <a:extLst>
              <a:ext uri="{FF2B5EF4-FFF2-40B4-BE49-F238E27FC236}">
                <a16:creationId xmlns:a16="http://schemas.microsoft.com/office/drawing/2014/main" id="{8311FBEC-291C-1768-F950-1F58C33CE206}"/>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206180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B3DA94-A921-8094-DE50-64EF5190E980}"/>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55BF962-E3A8-A203-E28F-395AA44725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17" name="Picture 16">
            <a:extLst>
              <a:ext uri="{FF2B5EF4-FFF2-40B4-BE49-F238E27FC236}">
                <a16:creationId xmlns:a16="http://schemas.microsoft.com/office/drawing/2014/main" id="{C65D2CED-167F-0071-CC32-CC322580AA6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12" name="Text Placeholder 7">
            <a:extLst>
              <a:ext uri="{FF2B5EF4-FFF2-40B4-BE49-F238E27FC236}">
                <a16:creationId xmlns:a16="http://schemas.microsoft.com/office/drawing/2014/main" id="{01DB9F9D-4F80-CB2C-04D2-4162DF9BDE52}"/>
              </a:ext>
            </a:extLst>
          </p:cNvPr>
          <p:cNvSpPr>
            <a:spLocks noGrp="1"/>
          </p:cNvSpPr>
          <p:nvPr>
            <p:ph type="body" sz="quarter" idx="18" hasCustomPrompt="1"/>
          </p:nvPr>
        </p:nvSpPr>
        <p:spPr>
          <a:xfrm>
            <a:off x="6095996" y="4009818"/>
            <a:ext cx="6095999" cy="621067"/>
          </a:xfrm>
          <a:prstGeom prst="rect">
            <a:avLst/>
          </a:prstGeom>
        </p:spPr>
        <p:txBody>
          <a:bodyPr wrap="square" lIns="228600" tIns="0" rIns="228600" bIns="228600" anchor="ctr">
            <a:spAutoFit/>
          </a:bodyPr>
          <a:lstStyle>
            <a:lvl1pPr marL="0" indent="0" algn="ctr">
              <a:lnSpc>
                <a:spcPct val="90000"/>
              </a:lnSpc>
              <a:spcBef>
                <a:spcPts val="0"/>
              </a:spcBef>
              <a:spcAft>
                <a:spcPts val="0"/>
              </a:spcAft>
              <a:buNone/>
              <a:defRPr sz="2800" b="0">
                <a:latin typeface="Aptos" panose="020B0004020202020204" pitchFamily="34" charset="0"/>
              </a:defRPr>
            </a:lvl1pPr>
          </a:lstStyle>
          <a:p>
            <a:pPr lvl="0"/>
            <a:r>
              <a:rPr lang="en-US"/>
              <a:t>Text</a:t>
            </a:r>
          </a:p>
        </p:txBody>
      </p:sp>
      <p:sp>
        <p:nvSpPr>
          <p:cNvPr id="14" name="Text Placeholder 7">
            <a:extLst>
              <a:ext uri="{FF2B5EF4-FFF2-40B4-BE49-F238E27FC236}">
                <a16:creationId xmlns:a16="http://schemas.microsoft.com/office/drawing/2014/main" id="{95EDA9DC-7E83-44AA-82E7-6ACE49AE3F32}"/>
              </a:ext>
            </a:extLst>
          </p:cNvPr>
          <p:cNvSpPr>
            <a:spLocks noGrp="1"/>
          </p:cNvSpPr>
          <p:nvPr>
            <p:ph type="body" sz="quarter" idx="19" hasCustomPrompt="1"/>
          </p:nvPr>
        </p:nvSpPr>
        <p:spPr>
          <a:xfrm>
            <a:off x="6096002" y="2543659"/>
            <a:ext cx="6095998" cy="1458156"/>
          </a:xfrm>
          <a:prstGeom prst="rect">
            <a:avLst/>
          </a:prstGeom>
        </p:spPr>
        <p:txBody>
          <a:bodyPr wrap="square" lIns="228600" tIns="228600" rIns="228600" bIns="0">
            <a:spAutoFit/>
          </a:bodyPr>
          <a:lstStyle>
            <a:lvl1pPr marL="0" indent="0" algn="ctr">
              <a:lnSpc>
                <a:spcPct val="80000"/>
              </a:lnSpc>
              <a:spcBef>
                <a:spcPts val="0"/>
              </a:spcBef>
              <a:buNone/>
              <a:defRPr sz="9600" b="1" i="0">
                <a:latin typeface="Aptos ExtraBold" panose="020B0004020202020204" pitchFamily="34" charset="0"/>
              </a:defRPr>
            </a:lvl1pPr>
          </a:lstStyle>
          <a:p>
            <a:pPr lvl="0"/>
            <a:r>
              <a:rPr lang="en-US"/>
              <a:t>##%</a:t>
            </a:r>
          </a:p>
        </p:txBody>
      </p:sp>
      <p:sp>
        <p:nvSpPr>
          <p:cNvPr id="2" name="Text Placeholder 7">
            <a:extLst>
              <a:ext uri="{FF2B5EF4-FFF2-40B4-BE49-F238E27FC236}">
                <a16:creationId xmlns:a16="http://schemas.microsoft.com/office/drawing/2014/main" id="{AE3D4EE6-90AA-C2F9-BA91-CD4238B4BD4A}"/>
              </a:ext>
            </a:extLst>
          </p:cNvPr>
          <p:cNvSpPr>
            <a:spLocks noGrp="1"/>
          </p:cNvSpPr>
          <p:nvPr>
            <p:ph type="body" sz="quarter" idx="16" hasCustomPrompt="1"/>
          </p:nvPr>
        </p:nvSpPr>
        <p:spPr>
          <a:xfrm>
            <a:off x="1" y="2707588"/>
            <a:ext cx="6095999"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5" name="Text Placeholder 7">
            <a:extLst>
              <a:ext uri="{FF2B5EF4-FFF2-40B4-BE49-F238E27FC236}">
                <a16:creationId xmlns:a16="http://schemas.microsoft.com/office/drawing/2014/main" id="{0127BCFD-E0E3-DC46-6A87-114B28C0AD0C}"/>
              </a:ext>
            </a:extLst>
          </p:cNvPr>
          <p:cNvSpPr>
            <a:spLocks noGrp="1"/>
          </p:cNvSpPr>
          <p:nvPr>
            <p:ph type="body" sz="quarter" idx="15" hasCustomPrompt="1"/>
          </p:nvPr>
        </p:nvSpPr>
        <p:spPr>
          <a:xfrm>
            <a:off x="0" y="0"/>
            <a:ext cx="12192000" cy="1537024"/>
          </a:xfrm>
          <a:prstGeom prst="rect">
            <a:avLst/>
          </a:prstGeom>
        </p:spPr>
        <p:txBody>
          <a:bodyPr wrap="square" lIns="457200" tIns="457200" rIns="457200" bIns="457200">
            <a:spAutoFit/>
          </a:bodyPr>
          <a:lstStyle>
            <a:lvl1pPr marL="0" indent="0" algn="ctr">
              <a:lnSpc>
                <a:spcPct val="80000"/>
              </a:lnSpc>
              <a:spcBef>
                <a:spcPts val="0"/>
              </a:spcBef>
              <a:buNone/>
              <a:defRPr sz="4800" b="1">
                <a:latin typeface="Aptos" panose="020B0004020202020204" pitchFamily="34" charset="0"/>
              </a:defRPr>
            </a:lvl1pPr>
          </a:lstStyle>
          <a:p>
            <a:pPr lvl="0"/>
            <a:r>
              <a:rPr lang="en-US"/>
              <a:t>Title</a:t>
            </a:r>
          </a:p>
        </p:txBody>
      </p:sp>
      <p:sp>
        <p:nvSpPr>
          <p:cNvPr id="4" name="Text Placeholder 10">
            <a:extLst>
              <a:ext uri="{FF2B5EF4-FFF2-40B4-BE49-F238E27FC236}">
                <a16:creationId xmlns:a16="http://schemas.microsoft.com/office/drawing/2014/main" id="{7980A059-C86E-C66E-A209-98EB6F888439}"/>
              </a:ext>
            </a:extLst>
          </p:cNvPr>
          <p:cNvSpPr>
            <a:spLocks noGrp="1"/>
          </p:cNvSpPr>
          <p:nvPr>
            <p:ph type="body" sz="quarter" idx="17" hasCustomPrompt="1"/>
          </p:nvPr>
        </p:nvSpPr>
        <p:spPr>
          <a:xfrm>
            <a:off x="-5" y="5634251"/>
            <a:ext cx="12192000" cy="536557"/>
          </a:xfrm>
          <a:prstGeom prst="rect">
            <a:avLst/>
          </a:prstGeom>
        </p:spPr>
        <p:txBody>
          <a:bodyPr lIns="182880" tIns="182880" rIns="182880" bIns="182880" anchor="b" anchorCtr="0">
            <a:spAutoFit/>
          </a:bodyPr>
          <a:lstStyle>
            <a:lvl1pPr marL="0" indent="0" algn="ctr">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3" name="TextBox 2">
            <a:extLst>
              <a:ext uri="{FF2B5EF4-FFF2-40B4-BE49-F238E27FC236}">
                <a16:creationId xmlns:a16="http://schemas.microsoft.com/office/drawing/2014/main" id="{D802B2B5-D0A7-D344-649F-5806A581D40A}"/>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23599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28D700-5196-7F4A-CA88-B44A6671BE02}"/>
              </a:ext>
            </a:extLst>
          </p:cNvPr>
          <p:cNvSpPr/>
          <p:nvPr userDrawn="1"/>
        </p:nvSpPr>
        <p:spPr>
          <a:xfrm>
            <a:off x="0" y="6171272"/>
            <a:ext cx="12192000" cy="6867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4BC441F6-23E1-B4A1-AD2B-75CE3917024B}"/>
              </a:ext>
            </a:extLst>
          </p:cNvPr>
          <p:cNvSpPr>
            <a:spLocks noGrp="1"/>
          </p:cNvSpPr>
          <p:nvPr>
            <p:ph type="pic" sz="quarter" idx="14" hasCustomPrompt="1"/>
          </p:nvPr>
        </p:nvSpPr>
        <p:spPr>
          <a:xfrm>
            <a:off x="8534399" y="0"/>
            <a:ext cx="3657601" cy="6170344"/>
          </a:xfrm>
          <a:prstGeom prst="rect">
            <a:avLst/>
          </a:prstGeom>
          <a:pattFill prst="dkDnDiag">
            <a:fgClr>
              <a:schemeClr val="tx1"/>
            </a:fgClr>
            <a:bgClr>
              <a:schemeClr val="bg1"/>
            </a:bgClr>
          </a:pattFill>
        </p:spPr>
        <p:txBody>
          <a:bodyPr anchor="ctr"/>
          <a:lstStyle>
            <a:lvl1pPr marL="0" indent="0" algn="ctr">
              <a:buNone/>
              <a:defRPr sz="8000" b="1">
                <a:solidFill>
                  <a:schemeClr val="bg1"/>
                </a:solidFill>
                <a:latin typeface="Aptos" panose="020B0004020202020204" pitchFamily="34" charset="0"/>
              </a:defRPr>
            </a:lvl1pPr>
          </a:lstStyle>
          <a:p>
            <a:r>
              <a:rPr lang="en-US"/>
              <a:t>IMAGE</a:t>
            </a:r>
          </a:p>
        </p:txBody>
      </p:sp>
      <p:pic>
        <p:nvPicPr>
          <p:cNvPr id="4" name="Picture 15">
            <a:extLst>
              <a:ext uri="{FF2B5EF4-FFF2-40B4-BE49-F238E27FC236}">
                <a16:creationId xmlns:a16="http://schemas.microsoft.com/office/drawing/2014/main" id="{A43FC43B-6BDE-1EDE-A176-FCA2B50463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55137" y="6250117"/>
            <a:ext cx="819573" cy="548640"/>
          </a:xfrm>
          <a:prstGeom prst="rect">
            <a:avLst/>
          </a:prstGeom>
        </p:spPr>
      </p:pic>
      <p:pic>
        <p:nvPicPr>
          <p:cNvPr id="5" name="Picture 16">
            <a:extLst>
              <a:ext uri="{FF2B5EF4-FFF2-40B4-BE49-F238E27FC236}">
                <a16:creationId xmlns:a16="http://schemas.microsoft.com/office/drawing/2014/main" id="{2661242D-DDFF-7A3E-5FB4-6DC4638138C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221395" y="6295097"/>
            <a:ext cx="1738224" cy="453449"/>
          </a:xfrm>
          <a:prstGeom prst="rect">
            <a:avLst/>
          </a:prstGeom>
        </p:spPr>
      </p:pic>
      <p:sp>
        <p:nvSpPr>
          <p:cNvPr id="6" name="Text Placeholder 7">
            <a:extLst>
              <a:ext uri="{FF2B5EF4-FFF2-40B4-BE49-F238E27FC236}">
                <a16:creationId xmlns:a16="http://schemas.microsoft.com/office/drawing/2014/main" id="{45A22637-91EC-1390-65C6-FFC01448703B}"/>
              </a:ext>
            </a:extLst>
          </p:cNvPr>
          <p:cNvSpPr>
            <a:spLocks noGrp="1"/>
          </p:cNvSpPr>
          <p:nvPr>
            <p:ph type="body" sz="quarter" idx="15" hasCustomPrompt="1"/>
          </p:nvPr>
        </p:nvSpPr>
        <p:spPr>
          <a:xfrm>
            <a:off x="0" y="0"/>
            <a:ext cx="8534399" cy="1537024"/>
          </a:xfrm>
          <a:prstGeom prst="rect">
            <a:avLst/>
          </a:prstGeom>
        </p:spPr>
        <p:txBody>
          <a:bodyPr wrap="square" lIns="457200" tIns="457200" rIns="457200" bIns="457200">
            <a:spAutoFit/>
          </a:bodyPr>
          <a:lstStyle>
            <a:lvl1pPr marL="0" indent="0">
              <a:lnSpc>
                <a:spcPct val="80000"/>
              </a:lnSpc>
              <a:spcBef>
                <a:spcPts val="0"/>
              </a:spcBef>
              <a:buNone/>
              <a:defRPr sz="4800" b="1">
                <a:latin typeface="Aptos" panose="020B0004020202020204" pitchFamily="34" charset="0"/>
              </a:defRPr>
            </a:lvl1pPr>
          </a:lstStyle>
          <a:p>
            <a:pPr lvl="0"/>
            <a:r>
              <a:rPr lang="en-US"/>
              <a:t>Title</a:t>
            </a:r>
          </a:p>
        </p:txBody>
      </p:sp>
      <p:sp>
        <p:nvSpPr>
          <p:cNvPr id="8" name="Text Placeholder 7">
            <a:extLst>
              <a:ext uri="{FF2B5EF4-FFF2-40B4-BE49-F238E27FC236}">
                <a16:creationId xmlns:a16="http://schemas.microsoft.com/office/drawing/2014/main" id="{70EC6728-02B0-CD07-89B3-92B83E1108FC}"/>
              </a:ext>
            </a:extLst>
          </p:cNvPr>
          <p:cNvSpPr>
            <a:spLocks noGrp="1"/>
          </p:cNvSpPr>
          <p:nvPr>
            <p:ph type="body" sz="quarter" idx="16" hasCustomPrompt="1"/>
          </p:nvPr>
        </p:nvSpPr>
        <p:spPr>
          <a:xfrm>
            <a:off x="1" y="2707588"/>
            <a:ext cx="8534398" cy="1442831"/>
          </a:xfrm>
          <a:prstGeom prst="rect">
            <a:avLst/>
          </a:prstGeom>
        </p:spPr>
        <p:txBody>
          <a:bodyPr wrap="square" lIns="457200" tIns="457200" rIns="457200" bIns="457200" anchor="ctr">
            <a:spAutoFit/>
          </a:bodyPr>
          <a:lstStyle>
            <a:lvl1pPr marL="0" indent="0">
              <a:lnSpc>
                <a:spcPct val="130000"/>
              </a:lnSpc>
              <a:spcBef>
                <a:spcPts val="0"/>
              </a:spcBef>
              <a:spcAft>
                <a:spcPts val="1200"/>
              </a:spcAft>
              <a:buNone/>
              <a:defRPr sz="2800" b="0">
                <a:latin typeface="Aptos" panose="020B0004020202020204" pitchFamily="34" charset="0"/>
              </a:defRPr>
            </a:lvl1pPr>
          </a:lstStyle>
          <a:p>
            <a:pPr lvl="0"/>
            <a:r>
              <a:rPr lang="en-US"/>
              <a:t>Text</a:t>
            </a:r>
          </a:p>
        </p:txBody>
      </p:sp>
      <p:sp>
        <p:nvSpPr>
          <p:cNvPr id="9" name="Text Placeholder 10">
            <a:extLst>
              <a:ext uri="{FF2B5EF4-FFF2-40B4-BE49-F238E27FC236}">
                <a16:creationId xmlns:a16="http://schemas.microsoft.com/office/drawing/2014/main" id="{2964D5A7-1746-931E-EAB5-147C6DA5DDD7}"/>
              </a:ext>
            </a:extLst>
          </p:cNvPr>
          <p:cNvSpPr>
            <a:spLocks noGrp="1"/>
          </p:cNvSpPr>
          <p:nvPr>
            <p:ph type="body" sz="quarter" idx="17" hasCustomPrompt="1"/>
          </p:nvPr>
        </p:nvSpPr>
        <p:spPr>
          <a:xfrm>
            <a:off x="0" y="5633787"/>
            <a:ext cx="8534398" cy="536557"/>
          </a:xfrm>
          <a:prstGeom prst="rect">
            <a:avLst/>
          </a:prstGeom>
        </p:spPr>
        <p:txBody>
          <a:bodyPr wrap="square" lIns="457200" tIns="182880" rIns="182880" bIns="182880" anchor="b" anchorCtr="0">
            <a:spAutoFit/>
          </a:bodyPr>
          <a:lstStyle>
            <a:lvl1pPr marL="0" indent="0" algn="l">
              <a:spcBef>
                <a:spcPts val="0"/>
              </a:spcBef>
              <a:buNone/>
              <a:defRPr sz="1200">
                <a:solidFill>
                  <a:schemeClr val="tx1">
                    <a:lumMod val="50000"/>
                    <a:lumOff val="50000"/>
                  </a:schemeClr>
                </a:solidFill>
                <a:latin typeface="Aptos" panose="020B0004020202020204" pitchFamily="34" charset="0"/>
              </a:defRPr>
            </a:lvl1pPr>
          </a:lstStyle>
          <a:p>
            <a:pPr lvl="0"/>
            <a:r>
              <a:rPr lang="en-US"/>
              <a:t>*Source</a:t>
            </a:r>
          </a:p>
        </p:txBody>
      </p:sp>
      <p:sp>
        <p:nvSpPr>
          <p:cNvPr id="7" name="TextBox 6">
            <a:extLst>
              <a:ext uri="{FF2B5EF4-FFF2-40B4-BE49-F238E27FC236}">
                <a16:creationId xmlns:a16="http://schemas.microsoft.com/office/drawing/2014/main" id="{B3BC79DA-9BEC-376B-7AE0-0AF7366FE339}"/>
              </a:ext>
            </a:extLst>
          </p:cNvPr>
          <p:cNvSpPr txBox="1"/>
          <p:nvPr userDrawn="1"/>
        </p:nvSpPr>
        <p:spPr>
          <a:xfrm>
            <a:off x="0" y="6170344"/>
            <a:ext cx="12192000" cy="687656"/>
          </a:xfrm>
          <a:prstGeom prst="rect">
            <a:avLst/>
          </a:prstGeom>
          <a:noFill/>
        </p:spPr>
        <p:txBody>
          <a:bodyPr wrap="square" lIns="228600" tIns="228600" rIns="228600" bIns="228600" rtlCol="0" anchor="ctr">
            <a:noAutofit/>
          </a:bodyPr>
          <a:lstStyle/>
          <a:p>
            <a:r>
              <a:rPr lang="en-US" b="1" i="0">
                <a:solidFill>
                  <a:schemeClr val="bg1"/>
                </a:solidFill>
                <a:latin typeface="Aptos" panose="020B0004020202020204" pitchFamily="34" charset="0"/>
              </a:rPr>
              <a:t>VISIONZEROPHL.COM</a:t>
            </a:r>
          </a:p>
        </p:txBody>
      </p:sp>
    </p:spTree>
    <p:extLst>
      <p:ext uri="{BB962C8B-B14F-4D97-AF65-F5344CB8AC3E}">
        <p14:creationId xmlns:p14="http://schemas.microsoft.com/office/powerpoint/2010/main" val="128271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718470"/>
      </p:ext>
    </p:extLst>
  </p:cSld>
  <p:clrMap bg1="lt1" tx1="dk1" bg2="lt2" tx2="dk2" accent1="accent1" accent2="accent2" accent3="accent3" accent4="accent4" accent5="accent5" accent6="accent6" hlink="hlink" folHlink="folHlink"/>
  <p:sldLayoutIdLst>
    <p:sldLayoutId id="2147483661" r:id="rId1"/>
    <p:sldLayoutId id="2147483690" r:id="rId2"/>
    <p:sldLayoutId id="2147483688" r:id="rId3"/>
    <p:sldLayoutId id="2147483711" r:id="rId4"/>
    <p:sldLayoutId id="2147483712" r:id="rId5"/>
    <p:sldLayoutId id="2147483715" r:id="rId6"/>
    <p:sldLayoutId id="2147483714" r:id="rId7"/>
    <p:sldLayoutId id="2147483713" r:id="rId8"/>
    <p:sldLayoutId id="2147483707" r:id="rId9"/>
    <p:sldLayoutId id="2147483709" r:id="rId10"/>
    <p:sldLayoutId id="2147483708" r:id="rId11"/>
    <p:sldLayoutId id="2147483710" r:id="rId12"/>
    <p:sldLayoutId id="2147483716" r:id="rId13"/>
    <p:sldLayoutId id="2147483684"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42356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5724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132_9C831F5C.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137_8920362C.xml"/><Relationship Id="rId1" Type="http://schemas.openxmlformats.org/officeDocument/2006/relationships/slideLayout" Target="../slideLayouts/slideLayout38.xml"/><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microsoft.com/office/2018/10/relationships/comments" Target="../comments/modernComment_134_BD65F7A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image" Target="../media/image11.png"/><Relationship Id="rId2" Type="http://schemas.microsoft.com/office/2018/10/relationships/comments" Target="../comments/modernComment_106_3C0D53BA.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svg"/><Relationship Id="rId7" Type="http://schemas.openxmlformats.org/officeDocument/2006/relationships/image" Target="../media/image42.svg"/><Relationship Id="rId2" Type="http://schemas.openxmlformats.org/officeDocument/2006/relationships/image" Target="../media/image45.png"/><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0.sv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svg"/><Relationship Id="rId7" Type="http://schemas.openxmlformats.org/officeDocument/2006/relationships/image" Target="../media/image42.svg"/><Relationship Id="rId2" Type="http://schemas.openxmlformats.org/officeDocument/2006/relationships/image" Target="../media/image45.png"/><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0.sv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ACBCE8-602F-1B9F-A8A6-B39A380D7DDA}"/>
              </a:ext>
            </a:extLst>
          </p:cNvPr>
          <p:cNvSpPr txBox="1"/>
          <p:nvPr/>
        </p:nvSpPr>
        <p:spPr>
          <a:xfrm>
            <a:off x="1714500" y="2316079"/>
            <a:ext cx="942473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5">
                    <a:lumMod val="76000"/>
                  </a:schemeClr>
                </a:solidFill>
                <a:ea typeface="Calibri"/>
                <a:cs typeface="Calibri"/>
              </a:rPr>
              <a:t>Please open this presentation on your desktop before presenting. The fonts and images will not be displayed correctly when you present it directly from the browser.</a:t>
            </a:r>
            <a:r>
              <a:rPr lang="en-US" sz="3200">
                <a:ea typeface="Calibri"/>
                <a:cs typeface="Calibri"/>
              </a:rPr>
              <a:t> </a:t>
            </a:r>
            <a:endParaRPr lang="en-US" sz="3200"/>
          </a:p>
        </p:txBody>
      </p:sp>
    </p:spTree>
    <p:extLst>
      <p:ext uri="{BB962C8B-B14F-4D97-AF65-F5344CB8AC3E}">
        <p14:creationId xmlns:p14="http://schemas.microsoft.com/office/powerpoint/2010/main" val="1882945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06CA5-CE65-86C7-1E97-71CCEC436AD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B2D964B-7449-9926-0DD6-10414D24B257}"/>
              </a:ext>
            </a:extLst>
          </p:cNvPr>
          <p:cNvSpPr>
            <a:spLocks noGrp="1"/>
          </p:cNvSpPr>
          <p:nvPr>
            <p:ph type="body" sz="quarter" idx="15"/>
          </p:nvPr>
        </p:nvSpPr>
        <p:spPr/>
        <p:txBody>
          <a:bodyPr/>
          <a:lstStyle/>
          <a:p>
            <a:r>
              <a:rPr lang="en-US"/>
              <a:t>Children are at risk.</a:t>
            </a:r>
          </a:p>
        </p:txBody>
      </p:sp>
      <p:sp>
        <p:nvSpPr>
          <p:cNvPr id="4" name="Text Placeholder 3">
            <a:extLst>
              <a:ext uri="{FF2B5EF4-FFF2-40B4-BE49-F238E27FC236}">
                <a16:creationId xmlns:a16="http://schemas.microsoft.com/office/drawing/2014/main" id="{1A35AE17-2E0D-DB49-D62B-CEB361ABB274}"/>
              </a:ext>
            </a:extLst>
          </p:cNvPr>
          <p:cNvSpPr>
            <a:spLocks noGrp="1"/>
          </p:cNvSpPr>
          <p:nvPr>
            <p:ph type="body" sz="quarter" idx="16"/>
          </p:nvPr>
        </p:nvSpPr>
        <p:spPr>
          <a:xfrm>
            <a:off x="1" y="2147403"/>
            <a:ext cx="6705599" cy="2563202"/>
          </a:xfrm>
        </p:spPr>
        <p:txBody>
          <a:bodyPr/>
          <a:lstStyle/>
          <a:p>
            <a:r>
              <a:rPr lang="en-US"/>
              <a:t>Every week in Philadelphia, 4 children aged 17 and under are hit by a driver while walking. </a:t>
            </a:r>
          </a:p>
        </p:txBody>
      </p:sp>
      <p:pic>
        <p:nvPicPr>
          <p:cNvPr id="7" name="Picture 6" descr="A picture containing outdoor, tree, transport, parked&#10;&#10;Description automatically generated">
            <a:extLst>
              <a:ext uri="{FF2B5EF4-FFF2-40B4-BE49-F238E27FC236}">
                <a16:creationId xmlns:a16="http://schemas.microsoft.com/office/drawing/2014/main" id="{3DC707A9-B507-B837-B43D-53BEE5F98011}"/>
              </a:ext>
            </a:extLst>
          </p:cNvPr>
          <p:cNvPicPr>
            <a:picLocks noChangeAspect="1"/>
          </p:cNvPicPr>
          <p:nvPr/>
        </p:nvPicPr>
        <p:blipFill>
          <a:blip r:embed="rId2">
            <a:extLst>
              <a:ext uri="{28A0092B-C50C-407E-A947-70E740481C1C}">
                <a14:useLocalDpi xmlns:a14="http://schemas.microsoft.com/office/drawing/2010/main" val="0"/>
              </a:ext>
            </a:extLst>
          </a:blip>
          <a:srcRect r="33090"/>
          <a:stretch/>
        </p:blipFill>
        <p:spPr>
          <a:xfrm>
            <a:off x="6673701" y="0"/>
            <a:ext cx="5518298" cy="6185491"/>
          </a:xfrm>
          <a:prstGeom prst="rect">
            <a:avLst/>
          </a:prstGeom>
        </p:spPr>
      </p:pic>
    </p:spTree>
    <p:extLst>
      <p:ext uri="{BB962C8B-B14F-4D97-AF65-F5344CB8AC3E}">
        <p14:creationId xmlns:p14="http://schemas.microsoft.com/office/powerpoint/2010/main" val="128751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395665-567F-833C-F74F-CEC759707780}"/>
              </a:ext>
            </a:extLst>
          </p:cNvPr>
          <p:cNvSpPr>
            <a:spLocks noGrp="1"/>
          </p:cNvSpPr>
          <p:nvPr>
            <p:ph type="body" sz="quarter" idx="15"/>
          </p:nvPr>
        </p:nvSpPr>
        <p:spPr/>
        <p:txBody>
          <a:bodyPr/>
          <a:lstStyle/>
          <a:p>
            <a:r>
              <a:rPr lang="en-US"/>
              <a:t>Safe Routes Philly</a:t>
            </a:r>
          </a:p>
        </p:txBody>
      </p:sp>
      <p:sp>
        <p:nvSpPr>
          <p:cNvPr id="4" name="Text Placeholder 3">
            <a:extLst>
              <a:ext uri="{FF2B5EF4-FFF2-40B4-BE49-F238E27FC236}">
                <a16:creationId xmlns:a16="http://schemas.microsoft.com/office/drawing/2014/main" id="{D4A1CAF7-0680-00E7-D997-A4E506B3628E}"/>
              </a:ext>
            </a:extLst>
          </p:cNvPr>
          <p:cNvSpPr>
            <a:spLocks noGrp="1"/>
          </p:cNvSpPr>
          <p:nvPr>
            <p:ph type="body" sz="quarter" idx="16"/>
          </p:nvPr>
        </p:nvSpPr>
        <p:spPr>
          <a:xfrm>
            <a:off x="0" y="1353693"/>
            <a:ext cx="8718697" cy="4150623"/>
          </a:xfrm>
        </p:spPr>
        <p:txBody>
          <a:bodyPr/>
          <a:lstStyle/>
          <a:p>
            <a:r>
              <a:rPr lang="en-US"/>
              <a:t>City’s Youth Pedestrian and Bicycle Safety Program</a:t>
            </a:r>
          </a:p>
          <a:p>
            <a:pPr marL="457200" indent="-457200">
              <a:buFont typeface="Arial" panose="020B0604020202020204" pitchFamily="34" charset="0"/>
              <a:buChar char="•"/>
            </a:pPr>
            <a:r>
              <a:rPr lang="en-US"/>
              <a:t>Lesson plans</a:t>
            </a:r>
          </a:p>
          <a:p>
            <a:pPr marL="457200" indent="-457200">
              <a:buFont typeface="Arial" panose="020B0604020202020204" pitchFamily="34" charset="0"/>
              <a:buChar char="•"/>
            </a:pPr>
            <a:r>
              <a:rPr lang="en-US"/>
              <a:t>Walking and Biking School Buses</a:t>
            </a:r>
          </a:p>
          <a:p>
            <a:pPr marL="457200" indent="-457200">
              <a:buFont typeface="Arial" panose="020B0604020202020204" pitchFamily="34" charset="0"/>
              <a:buChar char="•"/>
            </a:pPr>
            <a:r>
              <a:rPr lang="en-US"/>
              <a:t>Pick-up and Drop-off Support</a:t>
            </a:r>
          </a:p>
          <a:p>
            <a:r>
              <a:rPr lang="en-US" sz="2000" i="1"/>
              <a:t>Ready to go programing that pairs with infrastructure projects</a:t>
            </a:r>
          </a:p>
        </p:txBody>
      </p:sp>
      <p:pic>
        <p:nvPicPr>
          <p:cNvPr id="7" name="Picture 6" descr="A group of people riding bikes&#10;&#10;Description automatically generated with medium confidence">
            <a:extLst>
              <a:ext uri="{FF2B5EF4-FFF2-40B4-BE49-F238E27FC236}">
                <a16:creationId xmlns:a16="http://schemas.microsoft.com/office/drawing/2014/main" id="{E6BCB7B8-AA2A-F4FF-39B2-C13B869E4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7312" y="0"/>
            <a:ext cx="3664688" cy="2748516"/>
          </a:xfrm>
          <a:prstGeom prst="rect">
            <a:avLst/>
          </a:prstGeom>
        </p:spPr>
      </p:pic>
      <p:pic>
        <p:nvPicPr>
          <p:cNvPr id="11" name="Picture 10" descr="A group of people in a classroom&#10;&#10;Description automatically generated with medium confidence">
            <a:extLst>
              <a:ext uri="{FF2B5EF4-FFF2-40B4-BE49-F238E27FC236}">
                <a16:creationId xmlns:a16="http://schemas.microsoft.com/office/drawing/2014/main" id="{4D8B40B5-E596-A9D7-BB39-A878DB5A2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7311" y="3428999"/>
            <a:ext cx="3664689" cy="2748517"/>
          </a:xfrm>
          <a:prstGeom prst="rect">
            <a:avLst/>
          </a:prstGeom>
        </p:spPr>
      </p:pic>
      <p:pic>
        <p:nvPicPr>
          <p:cNvPr id="13" name="Picture 12" descr="Text&#10;&#10;Description automatically generated">
            <a:extLst>
              <a:ext uri="{FF2B5EF4-FFF2-40B4-BE49-F238E27FC236}">
                <a16:creationId xmlns:a16="http://schemas.microsoft.com/office/drawing/2014/main" id="{8B886A5F-9B9A-5CDD-8F8D-58A5D3E95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7310" y="2565231"/>
            <a:ext cx="3664689" cy="1047054"/>
          </a:xfrm>
          <a:prstGeom prst="rect">
            <a:avLst/>
          </a:prstGeom>
        </p:spPr>
      </p:pic>
    </p:spTree>
    <p:extLst>
      <p:ext uri="{BB962C8B-B14F-4D97-AF65-F5344CB8AC3E}">
        <p14:creationId xmlns:p14="http://schemas.microsoft.com/office/powerpoint/2010/main" val="1839079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2FF29-A64D-7895-9FDC-C6322A861185}"/>
            </a:ext>
          </a:extLst>
        </p:cNvPr>
        <p:cNvGrpSpPr/>
        <p:nvPr/>
      </p:nvGrpSpPr>
      <p:grpSpPr>
        <a:xfrm>
          <a:off x="0" y="0"/>
          <a:ext cx="0" cy="0"/>
          <a:chOff x="0" y="0"/>
          <a:chExt cx="0" cy="0"/>
        </a:xfrm>
      </p:grpSpPr>
      <p:pic>
        <p:nvPicPr>
          <p:cNvPr id="7" name="Picture Placeholder 6" descr="A picture containing text, road, outdoor, street&#10;&#10;Description automatically generated">
            <a:extLst>
              <a:ext uri="{FF2B5EF4-FFF2-40B4-BE49-F238E27FC236}">
                <a16:creationId xmlns:a16="http://schemas.microsoft.com/office/drawing/2014/main" id="{30F9F261-5DD9-FA2D-DE83-58EF3A1A44D2}"/>
              </a:ext>
            </a:extLst>
          </p:cNvPr>
          <p:cNvPicPr>
            <a:picLocks noGrp="1" noChangeAspect="1"/>
          </p:cNvPicPr>
          <p:nvPr>
            <p:ph type="pic" sz="quarter" idx="15"/>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b="15730"/>
          <a:stretch/>
        </p:blipFill>
        <p:spPr>
          <a:xfrm>
            <a:off x="20" y="10"/>
            <a:ext cx="12191980" cy="6857990"/>
          </a:xfrm>
          <a:noFill/>
        </p:spPr>
      </p:pic>
      <p:sp>
        <p:nvSpPr>
          <p:cNvPr id="18" name="Text Placeholder 3">
            <a:extLst>
              <a:ext uri="{FF2B5EF4-FFF2-40B4-BE49-F238E27FC236}">
                <a16:creationId xmlns:a16="http://schemas.microsoft.com/office/drawing/2014/main" id="{2B23E514-63B8-25A0-C618-17CAE0DA7AAF}"/>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About Slow Zones</a:t>
            </a:r>
          </a:p>
        </p:txBody>
      </p:sp>
      <p:pic>
        <p:nvPicPr>
          <p:cNvPr id="9" name="Picture 8" descr="Text&#10;&#10;Description automatically generated with low confidence">
            <a:extLst>
              <a:ext uri="{FF2B5EF4-FFF2-40B4-BE49-F238E27FC236}">
                <a16:creationId xmlns:a16="http://schemas.microsoft.com/office/drawing/2014/main" id="{2EBF06FD-507A-9B03-61D6-961414A23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2625838940"/>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975E9-0A00-2B6A-27A6-0D29FBE4D8BD}"/>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13D93E-A61C-9F87-3E39-21134884ABF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0" r="10"/>
          <a:stretch/>
        </p:blipFill>
        <p:spPr>
          <a:noFill/>
        </p:spPr>
      </p:pic>
      <p:sp>
        <p:nvSpPr>
          <p:cNvPr id="12" name="Text Placeholder 11">
            <a:extLst>
              <a:ext uri="{FF2B5EF4-FFF2-40B4-BE49-F238E27FC236}">
                <a16:creationId xmlns:a16="http://schemas.microsoft.com/office/drawing/2014/main" id="{2E1F8E79-BEE0-5355-AD8F-2911C6C07006}"/>
              </a:ext>
            </a:extLst>
          </p:cNvPr>
          <p:cNvSpPr>
            <a:spLocks noGrp="1"/>
          </p:cNvSpPr>
          <p:nvPr>
            <p:ph type="body" sz="quarter" idx="16"/>
          </p:nvPr>
        </p:nvSpPr>
        <p:spPr>
          <a:xfrm>
            <a:off x="131977" y="1986453"/>
            <a:ext cx="5684362" cy="4547976"/>
          </a:xfrm>
        </p:spPr>
        <p:txBody>
          <a:bodyPr/>
          <a:lstStyle/>
          <a:p>
            <a:r>
              <a:rPr lang="en-US" sz="2400"/>
              <a:t>Six schools in five zones</a:t>
            </a:r>
          </a:p>
          <a:p>
            <a:pPr marL="457200" indent="-457200">
              <a:spcAft>
                <a:spcPts val="600"/>
              </a:spcAft>
              <a:buFont typeface="+mj-lt"/>
              <a:buAutoNum type="arabicPeriod"/>
            </a:pPr>
            <a:r>
              <a:rPr lang="en-US" sz="1800" err="1"/>
              <a:t>Kenderton</a:t>
            </a:r>
            <a:r>
              <a:rPr lang="en-US" sz="1800"/>
              <a:t> Elementary School</a:t>
            </a:r>
          </a:p>
          <a:p>
            <a:pPr marL="457200" indent="-457200">
              <a:spcAft>
                <a:spcPts val="600"/>
              </a:spcAft>
              <a:buFont typeface="+mj-lt"/>
              <a:buAutoNum type="arabicPeriod"/>
            </a:pPr>
            <a:r>
              <a:rPr lang="en-US" sz="1800"/>
              <a:t>Mary M. Bethune School</a:t>
            </a:r>
          </a:p>
          <a:p>
            <a:pPr marL="457200" indent="-457200">
              <a:spcAft>
                <a:spcPts val="600"/>
              </a:spcAft>
              <a:buFont typeface="+mj-lt"/>
              <a:buAutoNum type="arabicPeriod"/>
            </a:pPr>
            <a:r>
              <a:rPr lang="en-US" sz="1800"/>
              <a:t>Potter-Thomas School</a:t>
            </a:r>
          </a:p>
          <a:p>
            <a:pPr marL="457200" indent="-457200">
              <a:spcAft>
                <a:spcPts val="600"/>
              </a:spcAft>
              <a:buFont typeface="+mj-lt"/>
              <a:buAutoNum type="arabicPeriod"/>
            </a:pPr>
            <a:r>
              <a:rPr lang="en-US" sz="1800"/>
              <a:t>Pan American Academy Charter School / Julia De Burgos School</a:t>
            </a:r>
          </a:p>
          <a:p>
            <a:pPr marL="457200" indent="-457200">
              <a:spcAft>
                <a:spcPts val="600"/>
              </a:spcAft>
              <a:buFont typeface="+mj-lt"/>
              <a:buAutoNum type="arabicPeriod"/>
            </a:pPr>
            <a:r>
              <a:rPr lang="en-US" sz="1800"/>
              <a:t>Kipp North Philadelphia Charter School</a:t>
            </a:r>
          </a:p>
          <a:p>
            <a:pPr>
              <a:spcAft>
                <a:spcPts val="3600"/>
              </a:spcAft>
            </a:pPr>
            <a:endParaRPr lang="en-US" sz="2400"/>
          </a:p>
        </p:txBody>
      </p:sp>
      <p:sp>
        <p:nvSpPr>
          <p:cNvPr id="11" name="Text Placeholder 10">
            <a:extLst>
              <a:ext uri="{FF2B5EF4-FFF2-40B4-BE49-F238E27FC236}">
                <a16:creationId xmlns:a16="http://schemas.microsoft.com/office/drawing/2014/main" id="{8B020BED-F3C0-9509-A616-6DFD36EB7A5A}"/>
              </a:ext>
            </a:extLst>
          </p:cNvPr>
          <p:cNvSpPr>
            <a:spLocks noGrp="1"/>
          </p:cNvSpPr>
          <p:nvPr>
            <p:ph type="body" sz="quarter" idx="15"/>
          </p:nvPr>
        </p:nvSpPr>
        <p:spPr/>
        <p:txBody>
          <a:bodyPr/>
          <a:lstStyle/>
          <a:p>
            <a:r>
              <a:rPr lang="en-US"/>
              <a:t>School Slow Zones in North Philadelphia</a:t>
            </a:r>
          </a:p>
        </p:txBody>
      </p:sp>
    </p:spTree>
    <p:extLst>
      <p:ext uri="{BB962C8B-B14F-4D97-AF65-F5344CB8AC3E}">
        <p14:creationId xmlns:p14="http://schemas.microsoft.com/office/powerpoint/2010/main" val="4137951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51E8DC3-26AF-D8F2-1CCB-58192C95F21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0" r="10"/>
          <a:stretch/>
        </p:blipFill>
        <p:spPr>
          <a:noFill/>
        </p:spPr>
      </p:pic>
      <p:sp>
        <p:nvSpPr>
          <p:cNvPr id="12" name="Text Placeholder 11">
            <a:extLst>
              <a:ext uri="{FF2B5EF4-FFF2-40B4-BE49-F238E27FC236}">
                <a16:creationId xmlns:a16="http://schemas.microsoft.com/office/drawing/2014/main" id="{E9A25FFF-6262-513B-7D1E-409DFC43DB76}"/>
              </a:ext>
            </a:extLst>
          </p:cNvPr>
          <p:cNvSpPr>
            <a:spLocks noGrp="1"/>
          </p:cNvSpPr>
          <p:nvPr>
            <p:ph type="body" sz="quarter" idx="16"/>
          </p:nvPr>
        </p:nvSpPr>
        <p:spPr>
          <a:xfrm>
            <a:off x="-1" y="2410982"/>
            <a:ext cx="6095999" cy="2809039"/>
          </a:xfrm>
        </p:spPr>
        <p:txBody>
          <a:bodyPr/>
          <a:lstStyle/>
          <a:p>
            <a:r>
              <a:rPr lang="en-US" sz="2400" i="1"/>
              <a:t>In the past five years,14 people died and 51 were seriously injured in traffic crashes, including </a:t>
            </a:r>
            <a:r>
              <a:rPr lang="en-US" sz="2400" b="1" i="1"/>
              <a:t>17 children under 18</a:t>
            </a:r>
            <a:r>
              <a:rPr lang="en-US" sz="2400" i="1"/>
              <a:t>.</a:t>
            </a:r>
          </a:p>
        </p:txBody>
      </p:sp>
      <p:sp>
        <p:nvSpPr>
          <p:cNvPr id="11" name="Text Placeholder 10">
            <a:extLst>
              <a:ext uri="{FF2B5EF4-FFF2-40B4-BE49-F238E27FC236}">
                <a16:creationId xmlns:a16="http://schemas.microsoft.com/office/drawing/2014/main" id="{09C5C20C-1B5A-0410-0F57-9EA169FF9A97}"/>
              </a:ext>
            </a:extLst>
          </p:cNvPr>
          <p:cNvSpPr>
            <a:spLocks noGrp="1"/>
          </p:cNvSpPr>
          <p:nvPr>
            <p:ph type="body" sz="quarter" idx="15"/>
          </p:nvPr>
        </p:nvSpPr>
        <p:spPr/>
        <p:txBody>
          <a:bodyPr/>
          <a:lstStyle/>
          <a:p>
            <a:r>
              <a:rPr lang="en-US"/>
              <a:t>School Slow Zones in North Philadelphia</a:t>
            </a:r>
          </a:p>
        </p:txBody>
      </p:sp>
      <p:sp>
        <p:nvSpPr>
          <p:cNvPr id="13" name="Text Placeholder 12">
            <a:extLst>
              <a:ext uri="{FF2B5EF4-FFF2-40B4-BE49-F238E27FC236}">
                <a16:creationId xmlns:a16="http://schemas.microsoft.com/office/drawing/2014/main" id="{010BC65B-DB2B-16B0-FF8C-92E77DC7942B}"/>
              </a:ext>
            </a:extLst>
          </p:cNvPr>
          <p:cNvSpPr>
            <a:spLocks noGrp="1"/>
          </p:cNvSpPr>
          <p:nvPr>
            <p:ph type="body" sz="quarter" idx="17"/>
          </p:nvPr>
        </p:nvSpPr>
        <p:spPr/>
        <p:txBody>
          <a:bodyPr/>
          <a:lstStyle/>
          <a:p>
            <a:pPr algn="r"/>
            <a:r>
              <a:rPr lang="en-US"/>
              <a:t>PennDOT Crash Data 2019 - 2023</a:t>
            </a:r>
          </a:p>
        </p:txBody>
      </p:sp>
    </p:spTree>
    <p:extLst>
      <p:ext uri="{BB962C8B-B14F-4D97-AF65-F5344CB8AC3E}">
        <p14:creationId xmlns:p14="http://schemas.microsoft.com/office/powerpoint/2010/main" val="1614519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B18DA-2E52-66FB-EF0A-224EE0071644}"/>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317CF9E-A337-891A-8F6E-F6CA2E3FF9CF}"/>
              </a:ext>
            </a:extLst>
          </p:cNvPr>
          <p:cNvPicPr>
            <a:picLocks noGrp="1" noChangeAspect="1"/>
          </p:cNvPicPr>
          <p:nvPr>
            <p:ph type="pic" sz="quarter" idx="14"/>
          </p:nvPr>
        </p:nvPicPr>
        <p:blipFill>
          <a:blip r:embed="rId3">
            <a:extLst>
              <a:ext uri="{96DAC541-7B7A-43D3-8B79-37D633B846F1}">
                <asvg:svgBlip xmlns:asvg="http://schemas.microsoft.com/office/drawing/2016/SVG/main" r:embed="rId4"/>
              </a:ext>
            </a:extLst>
          </a:blip>
          <a:srcRect t="561" b="561"/>
          <a:stretch/>
        </p:blipFill>
        <p:spPr>
          <a:xfrm>
            <a:off x="6096000" y="67376"/>
            <a:ext cx="6096000" cy="6102967"/>
          </a:xfrm>
          <a:noFill/>
        </p:spPr>
      </p:pic>
      <p:sp>
        <p:nvSpPr>
          <p:cNvPr id="12" name="Text Placeholder 11">
            <a:extLst>
              <a:ext uri="{FF2B5EF4-FFF2-40B4-BE49-F238E27FC236}">
                <a16:creationId xmlns:a16="http://schemas.microsoft.com/office/drawing/2014/main" id="{FF2DE332-400F-E8A9-5679-21A667B83151}"/>
              </a:ext>
            </a:extLst>
          </p:cNvPr>
          <p:cNvSpPr>
            <a:spLocks noGrp="1"/>
          </p:cNvSpPr>
          <p:nvPr>
            <p:ph type="body" sz="quarter" idx="16"/>
          </p:nvPr>
        </p:nvSpPr>
        <p:spPr>
          <a:xfrm>
            <a:off x="269509" y="2088846"/>
            <a:ext cx="6095999" cy="2805640"/>
          </a:xfrm>
        </p:spPr>
        <p:txBody>
          <a:bodyPr/>
          <a:lstStyle/>
          <a:p>
            <a:pPr>
              <a:spcAft>
                <a:spcPts val="600"/>
              </a:spcAft>
            </a:pPr>
            <a:r>
              <a:rPr lang="en-US" sz="2400"/>
              <a:t>From 2019 to 2023, there were…</a:t>
            </a:r>
          </a:p>
          <a:p>
            <a:pPr marL="342900" indent="-342900">
              <a:spcAft>
                <a:spcPts val="600"/>
              </a:spcAft>
              <a:buFont typeface="Arial" panose="020B0604020202020204" pitchFamily="34" charset="0"/>
              <a:buChar char="•"/>
            </a:pPr>
            <a:r>
              <a:rPr lang="en-US" sz="2000"/>
              <a:t>58 Crashes </a:t>
            </a:r>
          </a:p>
          <a:p>
            <a:pPr marL="342900" indent="-342900">
              <a:spcAft>
                <a:spcPts val="600"/>
              </a:spcAft>
              <a:buFont typeface="Arial" panose="020B0604020202020204" pitchFamily="34" charset="0"/>
              <a:buChar char="•"/>
            </a:pPr>
            <a:r>
              <a:rPr lang="en-US" sz="2000"/>
              <a:t>52 people injured</a:t>
            </a:r>
          </a:p>
          <a:p>
            <a:pPr marL="342900" indent="-342900">
              <a:spcAft>
                <a:spcPts val="600"/>
              </a:spcAft>
              <a:buFont typeface="Arial" panose="020B0604020202020204" pitchFamily="34" charset="0"/>
              <a:buChar char="•"/>
            </a:pPr>
            <a:r>
              <a:rPr lang="en-US" sz="2000"/>
              <a:t>1 person died and 3 seriously injured</a:t>
            </a:r>
          </a:p>
        </p:txBody>
      </p:sp>
      <p:sp>
        <p:nvSpPr>
          <p:cNvPr id="11" name="Text Placeholder 10">
            <a:extLst>
              <a:ext uri="{FF2B5EF4-FFF2-40B4-BE49-F238E27FC236}">
                <a16:creationId xmlns:a16="http://schemas.microsoft.com/office/drawing/2014/main" id="{383DB03E-1B45-7FC6-DE74-3FB0C22DC32B}"/>
              </a:ext>
            </a:extLst>
          </p:cNvPr>
          <p:cNvSpPr>
            <a:spLocks noGrp="1"/>
          </p:cNvSpPr>
          <p:nvPr>
            <p:ph type="body" sz="quarter" idx="15"/>
          </p:nvPr>
        </p:nvSpPr>
        <p:spPr>
          <a:xfrm>
            <a:off x="0" y="0"/>
            <a:ext cx="6095999" cy="2718886"/>
          </a:xfrm>
        </p:spPr>
        <p:txBody>
          <a:bodyPr/>
          <a:lstStyle/>
          <a:p>
            <a:r>
              <a:rPr lang="en-US"/>
              <a:t>Mary M. Bethune School Slow Zones</a:t>
            </a:r>
          </a:p>
        </p:txBody>
      </p:sp>
      <p:sp>
        <p:nvSpPr>
          <p:cNvPr id="13" name="Text Placeholder 12">
            <a:extLst>
              <a:ext uri="{FF2B5EF4-FFF2-40B4-BE49-F238E27FC236}">
                <a16:creationId xmlns:a16="http://schemas.microsoft.com/office/drawing/2014/main" id="{319D60DD-7F5A-86D2-CE5E-5E1209D9FCBC}"/>
              </a:ext>
            </a:extLst>
          </p:cNvPr>
          <p:cNvSpPr>
            <a:spLocks noGrp="1"/>
          </p:cNvSpPr>
          <p:nvPr>
            <p:ph type="body" sz="quarter" idx="17"/>
          </p:nvPr>
        </p:nvSpPr>
        <p:spPr/>
        <p:txBody>
          <a:bodyPr/>
          <a:lstStyle/>
          <a:p>
            <a:pPr algn="r"/>
            <a:r>
              <a:rPr lang="en-US"/>
              <a:t>PennDOT Crash Data 2019 - 2023</a:t>
            </a:r>
          </a:p>
        </p:txBody>
      </p:sp>
    </p:spTree>
    <p:extLst>
      <p:ext uri="{BB962C8B-B14F-4D97-AF65-F5344CB8AC3E}">
        <p14:creationId xmlns:p14="http://schemas.microsoft.com/office/powerpoint/2010/main" val="2300589612"/>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196205F-DB33-FD35-78E5-26AB8E43D1D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5431" t="516" r="25935" b="10439"/>
          <a:stretch/>
        </p:blipFill>
        <p:spPr>
          <a:xfrm>
            <a:off x="6096000" y="0"/>
            <a:ext cx="6096000" cy="6170344"/>
          </a:xfrm>
        </p:spPr>
      </p:pic>
      <p:sp>
        <p:nvSpPr>
          <p:cNvPr id="3" name="Text Placeholder 2">
            <a:extLst>
              <a:ext uri="{FF2B5EF4-FFF2-40B4-BE49-F238E27FC236}">
                <a16:creationId xmlns:a16="http://schemas.microsoft.com/office/drawing/2014/main" id="{B152ED8D-0600-1A20-9D71-4083EE427C26}"/>
              </a:ext>
            </a:extLst>
          </p:cNvPr>
          <p:cNvSpPr>
            <a:spLocks noGrp="1"/>
          </p:cNvSpPr>
          <p:nvPr>
            <p:ph type="body" sz="quarter" idx="16"/>
          </p:nvPr>
        </p:nvSpPr>
        <p:spPr>
          <a:xfrm>
            <a:off x="1" y="1587250"/>
            <a:ext cx="6095999" cy="3683509"/>
          </a:xfrm>
        </p:spPr>
        <p:txBody>
          <a:bodyPr/>
          <a:lstStyle/>
          <a:p>
            <a:r>
              <a:rPr lang="en-US"/>
              <a:t>A program to create safer, more livable neighborhoods by </a:t>
            </a:r>
            <a:r>
              <a:rPr lang="en-US" b="1"/>
              <a:t>reducing the speed of traffic</a:t>
            </a:r>
            <a:r>
              <a:rPr lang="en-US"/>
              <a:t> on residential streets where people live, work, and play.</a:t>
            </a:r>
          </a:p>
        </p:txBody>
      </p:sp>
      <p:sp>
        <p:nvSpPr>
          <p:cNvPr id="4" name="Text Placeholder 3">
            <a:extLst>
              <a:ext uri="{FF2B5EF4-FFF2-40B4-BE49-F238E27FC236}">
                <a16:creationId xmlns:a16="http://schemas.microsoft.com/office/drawing/2014/main" id="{72C4DD32-1E69-4D1D-2579-313621FBBB3F}"/>
              </a:ext>
            </a:extLst>
          </p:cNvPr>
          <p:cNvSpPr>
            <a:spLocks noGrp="1"/>
          </p:cNvSpPr>
          <p:nvPr>
            <p:ph type="body" sz="quarter" idx="15"/>
          </p:nvPr>
        </p:nvSpPr>
        <p:spPr>
          <a:xfrm>
            <a:off x="0" y="0"/>
            <a:ext cx="6095999" cy="2127955"/>
          </a:xfrm>
        </p:spPr>
        <p:txBody>
          <a:bodyPr/>
          <a:lstStyle/>
          <a:p>
            <a:r>
              <a:rPr lang="en-US"/>
              <a:t>What are Slow Zones?</a:t>
            </a:r>
          </a:p>
        </p:txBody>
      </p:sp>
      <p:sp>
        <p:nvSpPr>
          <p:cNvPr id="5" name="Text Placeholder 4">
            <a:extLst>
              <a:ext uri="{FF2B5EF4-FFF2-40B4-BE49-F238E27FC236}">
                <a16:creationId xmlns:a16="http://schemas.microsoft.com/office/drawing/2014/main" id="{BBF30D4B-C8C4-4EED-E490-ACB11361701D}"/>
              </a:ext>
            </a:extLst>
          </p:cNvPr>
          <p:cNvSpPr>
            <a:spLocks noGrp="1"/>
          </p:cNvSpPr>
          <p:nvPr>
            <p:ph type="body" sz="quarter" idx="17"/>
          </p:nvPr>
        </p:nvSpPr>
        <p:spPr>
          <a:xfrm>
            <a:off x="0" y="5633323"/>
            <a:ext cx="6095999" cy="536557"/>
          </a:xfrm>
        </p:spPr>
        <p:txBody>
          <a:bodyPr/>
          <a:lstStyle/>
          <a:p>
            <a:pPr algn="r"/>
            <a:r>
              <a:rPr lang="en-US"/>
              <a:t>Cramp Elementary School, 2024</a:t>
            </a:r>
          </a:p>
        </p:txBody>
      </p:sp>
    </p:spTree>
    <p:extLst>
      <p:ext uri="{BB962C8B-B14F-4D97-AF65-F5344CB8AC3E}">
        <p14:creationId xmlns:p14="http://schemas.microsoft.com/office/powerpoint/2010/main" val="3270692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3"/>
          <a:srcRect l="82" t="-247" b="26420"/>
          <a:stretch/>
        </p:blipFill>
        <p:spPr>
          <a:xfrm>
            <a:off x="5943" y="860620"/>
            <a:ext cx="12186474" cy="6005939"/>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16499" y="1"/>
            <a:ext cx="11372850" cy="536558"/>
          </a:xfrm>
        </p:spPr>
        <p:txBody>
          <a:bodyPr/>
          <a:lstStyle/>
          <a:p>
            <a:r>
              <a:rPr lang="en-US"/>
              <a:t>Cramp Elementary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Glenwood Ave &amp; Mascher St, 2022</a:t>
            </a: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3177576353"/>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2"/>
          <a:srcRect l="-247" t="7407" r="329" b="18765"/>
          <a:stretch/>
        </p:blipFill>
        <p:spPr>
          <a:xfrm>
            <a:off x="-3554" y="858676"/>
            <a:ext cx="12186488" cy="6001373"/>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16499" y="1"/>
            <a:ext cx="11372850" cy="536558"/>
          </a:xfrm>
        </p:spPr>
        <p:txBody>
          <a:bodyPr/>
          <a:lstStyle/>
          <a:p>
            <a:r>
              <a:rPr lang="en-US"/>
              <a:t>Cramp Elementary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Glenwood Ave &amp; Mascher St, 2024</a:t>
            </a: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2825399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2"/>
          <a:srcRect l="82" t="12484" r="-82" b="13597"/>
          <a:stretch/>
        </p:blipFill>
        <p:spPr>
          <a:xfrm>
            <a:off x="-32465" y="835446"/>
            <a:ext cx="12224465" cy="6022554"/>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3553" y="-210552"/>
            <a:ext cx="11392902" cy="1537024"/>
          </a:xfrm>
        </p:spPr>
        <p:txBody>
          <a:bodyPr wrap="square" lIns="457200" tIns="457200" rIns="457200" bIns="457200" anchor="t">
            <a:spAutoFit/>
          </a:bodyPr>
          <a:lstStyle/>
          <a:p>
            <a:r>
              <a:rPr lang="en-US" err="1">
                <a:latin typeface="Aptos"/>
              </a:rPr>
              <a:t>Fairhill</a:t>
            </a:r>
            <a:r>
              <a:rPr lang="en-US">
                <a:latin typeface="Aptos"/>
              </a:rPr>
              <a:t>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3rd St and Tioga St, 2021</a:t>
            </a: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383945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crossing a street&#10;&#10;Description automatically generated with low confidence">
            <a:extLst>
              <a:ext uri="{FF2B5EF4-FFF2-40B4-BE49-F238E27FC236}">
                <a16:creationId xmlns:a16="http://schemas.microsoft.com/office/drawing/2014/main" id="{86AAC1A5-4830-1FB5-E9EF-FC30CDAC341C}"/>
              </a:ext>
            </a:extLst>
          </p:cNvPr>
          <p:cNvPicPr>
            <a:picLocks noGrp="1" noChangeAspect="1"/>
          </p:cNvPicPr>
          <p:nvPr>
            <p:ph type="pic" sz="quarter" idx="15"/>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834" b="7834"/>
          <a:stretch>
            <a:fillRect/>
          </a:stretch>
        </p:blipFill>
        <p:spPr/>
      </p:pic>
      <p:pic>
        <p:nvPicPr>
          <p:cNvPr id="8" name="Graphic 7">
            <a:extLst>
              <a:ext uri="{FF2B5EF4-FFF2-40B4-BE49-F238E27FC236}">
                <a16:creationId xmlns:a16="http://schemas.microsoft.com/office/drawing/2014/main" id="{D64A0CF8-3E9B-D190-F0BA-4E65C33D58B4}"/>
              </a:ext>
            </a:extLst>
          </p:cNvPr>
          <p:cNvPicPr>
            <a:picLocks noChangeAspect="1"/>
          </p:cNvPicPr>
          <p:nvPr/>
        </p:nvPicPr>
        <p:blipFill>
          <a:blip r:embed="rId5">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66725" y="5663117"/>
            <a:ext cx="1458550" cy="976385"/>
          </a:xfrm>
          <a:prstGeom prst="rect">
            <a:avLst/>
          </a:prstGeom>
        </p:spPr>
      </p:pic>
      <p:pic>
        <p:nvPicPr>
          <p:cNvPr id="9" name="Graphic 8">
            <a:extLst>
              <a:ext uri="{FF2B5EF4-FFF2-40B4-BE49-F238E27FC236}">
                <a16:creationId xmlns:a16="http://schemas.microsoft.com/office/drawing/2014/main" id="{5A5E17F0-C1EA-6032-D574-7376B94190F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845274" y="6090862"/>
            <a:ext cx="2083599" cy="548640"/>
          </a:xfrm>
          <a:prstGeom prst="rect">
            <a:avLst/>
          </a:prstGeom>
        </p:spPr>
      </p:pic>
      <p:sp>
        <p:nvSpPr>
          <p:cNvPr id="10" name="Text Placeholder 2">
            <a:extLst>
              <a:ext uri="{FF2B5EF4-FFF2-40B4-BE49-F238E27FC236}">
                <a16:creationId xmlns:a16="http://schemas.microsoft.com/office/drawing/2014/main" id="{73B39700-CDEB-068D-F56E-C73508090481}"/>
              </a:ext>
            </a:extLst>
          </p:cNvPr>
          <p:cNvSpPr txBox="1">
            <a:spLocks/>
          </p:cNvSpPr>
          <p:nvPr/>
        </p:nvSpPr>
        <p:spPr>
          <a:xfrm>
            <a:off x="142875" y="2804025"/>
            <a:ext cx="12192000" cy="757130"/>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Aptos ExtraBold"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a:latin typeface="BRUTALTYPE-EXTRABOLD" panose="02000603020000020004" pitchFamily="2" charset="77"/>
              </a:rPr>
              <a:t>North Philadelphia School Slow Zones</a:t>
            </a:r>
          </a:p>
        </p:txBody>
      </p:sp>
    </p:spTree>
    <p:extLst>
      <p:ext uri="{BB962C8B-B14F-4D97-AF65-F5344CB8AC3E}">
        <p14:creationId xmlns:p14="http://schemas.microsoft.com/office/powerpoint/2010/main" val="1007506362"/>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AA4D8-01F3-2A2B-A7B9-BFEA089CEBFD}"/>
              </a:ext>
            </a:extLst>
          </p:cNvPr>
          <p:cNvPicPr>
            <a:picLocks noGrp="1" noChangeAspect="1"/>
          </p:cNvPicPr>
          <p:nvPr>
            <p:ph type="pic" sz="quarter" idx="14"/>
          </p:nvPr>
        </p:nvPicPr>
        <p:blipFill>
          <a:blip r:embed="rId2"/>
          <a:srcRect t="13084" b="13084"/>
          <a:stretch/>
        </p:blipFill>
        <p:spPr>
          <a:xfrm>
            <a:off x="-3554" y="858676"/>
            <a:ext cx="12186488" cy="6001373"/>
          </a:xfrm>
        </p:spPr>
      </p:pic>
      <p:sp>
        <p:nvSpPr>
          <p:cNvPr id="2" name="Text Placeholder 1">
            <a:extLst>
              <a:ext uri="{FF2B5EF4-FFF2-40B4-BE49-F238E27FC236}">
                <a16:creationId xmlns:a16="http://schemas.microsoft.com/office/drawing/2014/main" id="{D69CEE0C-37B7-9FD6-C3A3-EDDE032AA78D}"/>
              </a:ext>
            </a:extLst>
          </p:cNvPr>
          <p:cNvSpPr>
            <a:spLocks noGrp="1"/>
          </p:cNvSpPr>
          <p:nvPr>
            <p:ph type="body" sz="quarter" idx="15"/>
          </p:nvPr>
        </p:nvSpPr>
        <p:spPr>
          <a:xfrm>
            <a:off x="-3553" y="-210552"/>
            <a:ext cx="11392902" cy="1537024"/>
          </a:xfrm>
        </p:spPr>
        <p:txBody>
          <a:bodyPr wrap="square" lIns="457200" tIns="457200" rIns="457200" bIns="457200" anchor="t">
            <a:spAutoFit/>
          </a:bodyPr>
          <a:lstStyle/>
          <a:p>
            <a:r>
              <a:rPr lang="en-US" err="1">
                <a:latin typeface="Aptos"/>
              </a:rPr>
              <a:t>Fairhill</a:t>
            </a:r>
            <a:r>
              <a:rPr lang="en-US">
                <a:latin typeface="Aptos"/>
              </a:rPr>
              <a:t> Slow Zone</a:t>
            </a:r>
          </a:p>
        </p:txBody>
      </p:sp>
      <p:sp>
        <p:nvSpPr>
          <p:cNvPr id="6" name="Text Placeholder 5">
            <a:extLst>
              <a:ext uri="{FF2B5EF4-FFF2-40B4-BE49-F238E27FC236}">
                <a16:creationId xmlns:a16="http://schemas.microsoft.com/office/drawing/2014/main" id="{827093C6-DC87-97EE-AE6A-73A61922F81E}"/>
              </a:ext>
            </a:extLst>
          </p:cNvPr>
          <p:cNvSpPr>
            <a:spLocks noGrp="1"/>
          </p:cNvSpPr>
          <p:nvPr>
            <p:ph type="body" sz="quarter" idx="17"/>
          </p:nvPr>
        </p:nvSpPr>
        <p:spPr>
          <a:xfrm>
            <a:off x="-254906" y="6320658"/>
            <a:ext cx="6095999" cy="702756"/>
          </a:xfrm>
        </p:spPr>
        <p:txBody>
          <a:bodyPr/>
          <a:lstStyle/>
          <a:p>
            <a:r>
              <a:rPr lang="en-US">
                <a:solidFill>
                  <a:schemeClr val="bg1">
                    <a:lumMod val="95000"/>
                  </a:schemeClr>
                </a:solidFill>
                <a:latin typeface="Aptos"/>
              </a:rPr>
              <a:t>3rd St and Tioga St, 2022</a:t>
            </a:r>
            <a:endParaRPr lang="en-US">
              <a:solidFill>
                <a:schemeClr val="bg1">
                  <a:lumMod val="95000"/>
                </a:schemeClr>
              </a:solidFill>
            </a:endParaRPr>
          </a:p>
          <a:p>
            <a:endParaRPr lang="en-US"/>
          </a:p>
        </p:txBody>
      </p:sp>
      <p:sp>
        <p:nvSpPr>
          <p:cNvPr id="8" name="Text Placeholder 5">
            <a:extLst>
              <a:ext uri="{FF2B5EF4-FFF2-40B4-BE49-F238E27FC236}">
                <a16:creationId xmlns:a16="http://schemas.microsoft.com/office/drawing/2014/main" id="{8EB6CDBB-F935-D3B6-F270-6C3223C6F276}"/>
              </a:ext>
            </a:extLst>
          </p:cNvPr>
          <p:cNvSpPr txBox="1">
            <a:spLocks/>
          </p:cNvSpPr>
          <p:nvPr/>
        </p:nvSpPr>
        <p:spPr>
          <a:xfrm>
            <a:off x="5077737" y="-700983"/>
            <a:ext cx="6095999" cy="702756"/>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Glenwood Ave &amp; </a:t>
            </a:r>
            <a:r>
              <a:rPr lang="en-US" err="1"/>
              <a:t>Mascher</a:t>
            </a:r>
            <a:r>
              <a:rPr lang="en-US"/>
              <a:t> St, 2024</a:t>
            </a:r>
          </a:p>
          <a:p>
            <a:endParaRPr lang="en-US"/>
          </a:p>
        </p:txBody>
      </p:sp>
    </p:spTree>
    <p:extLst>
      <p:ext uri="{BB962C8B-B14F-4D97-AF65-F5344CB8AC3E}">
        <p14:creationId xmlns:p14="http://schemas.microsoft.com/office/powerpoint/2010/main" val="352054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19B38-5728-1CD0-1600-F30D0C46EDF1}"/>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ED20177-6F11-3977-4E35-B2A05F07C4A6}"/>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7993" r="7993"/>
          <a:stretch/>
        </p:blipFill>
        <p:spPr>
          <a:xfrm>
            <a:off x="6079503" y="1085850"/>
            <a:ext cx="5871820" cy="4661773"/>
          </a:xfrm>
          <a:prstGeom prst="rect">
            <a:avLst/>
          </a:prstGeom>
        </p:spPr>
      </p:pic>
      <p:pic>
        <p:nvPicPr>
          <p:cNvPr id="9" name="Picture Placeholder 8">
            <a:extLst>
              <a:ext uri="{FF2B5EF4-FFF2-40B4-BE49-F238E27FC236}">
                <a16:creationId xmlns:a16="http://schemas.microsoft.com/office/drawing/2014/main" id="{30DD7650-80CE-BFDD-40FF-A3F16360B6D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9660" r="9660"/>
          <a:stretch/>
        </p:blipFill>
        <p:spPr>
          <a:xfrm>
            <a:off x="247650" y="1085850"/>
            <a:ext cx="5638800" cy="4661773"/>
          </a:xfrm>
        </p:spPr>
      </p:pic>
      <p:sp>
        <p:nvSpPr>
          <p:cNvPr id="2" name="Text Placeholder 1">
            <a:extLst>
              <a:ext uri="{FF2B5EF4-FFF2-40B4-BE49-F238E27FC236}">
                <a16:creationId xmlns:a16="http://schemas.microsoft.com/office/drawing/2014/main" id="{26F42FFB-FE5B-FBA2-957C-199FAEBD2E4B}"/>
              </a:ext>
            </a:extLst>
          </p:cNvPr>
          <p:cNvSpPr>
            <a:spLocks noGrp="1"/>
          </p:cNvSpPr>
          <p:nvPr>
            <p:ph type="body" sz="quarter" idx="15"/>
          </p:nvPr>
        </p:nvSpPr>
        <p:spPr>
          <a:xfrm>
            <a:off x="0" y="111057"/>
            <a:ext cx="11372850" cy="218881"/>
          </a:xfrm>
        </p:spPr>
        <p:txBody>
          <a:bodyPr/>
          <a:lstStyle/>
          <a:p>
            <a:r>
              <a:rPr lang="en-US"/>
              <a:t>Speed cushions </a:t>
            </a:r>
          </a:p>
        </p:txBody>
      </p:sp>
      <p:sp>
        <p:nvSpPr>
          <p:cNvPr id="6" name="Text Placeholder 5">
            <a:extLst>
              <a:ext uri="{FF2B5EF4-FFF2-40B4-BE49-F238E27FC236}">
                <a16:creationId xmlns:a16="http://schemas.microsoft.com/office/drawing/2014/main" id="{5E8F1311-D399-F285-1C77-A93341126162}"/>
              </a:ext>
            </a:extLst>
          </p:cNvPr>
          <p:cNvSpPr>
            <a:spLocks noGrp="1"/>
          </p:cNvSpPr>
          <p:nvPr>
            <p:ph type="body" sz="quarter" idx="17"/>
          </p:nvPr>
        </p:nvSpPr>
        <p:spPr>
          <a:xfrm>
            <a:off x="-209549" y="5649372"/>
            <a:ext cx="6095999" cy="702756"/>
          </a:xfrm>
        </p:spPr>
        <p:txBody>
          <a:bodyPr/>
          <a:lstStyle/>
          <a:p>
            <a:r>
              <a:rPr lang="en-US"/>
              <a:t>Westmoreland and 3</a:t>
            </a:r>
            <a:r>
              <a:rPr lang="en-US" baseline="30000"/>
              <a:t>rd</a:t>
            </a:r>
            <a:r>
              <a:rPr lang="en-US"/>
              <a:t> St, </a:t>
            </a:r>
            <a:r>
              <a:rPr lang="en-US" err="1"/>
              <a:t>Fairhill</a:t>
            </a:r>
            <a:r>
              <a:rPr lang="en-US"/>
              <a:t> Slow Zone, 2022</a:t>
            </a:r>
          </a:p>
          <a:p>
            <a:endParaRPr lang="en-US"/>
          </a:p>
        </p:txBody>
      </p:sp>
      <p:sp>
        <p:nvSpPr>
          <p:cNvPr id="8" name="Text Placeholder 5">
            <a:extLst>
              <a:ext uri="{FF2B5EF4-FFF2-40B4-BE49-F238E27FC236}">
                <a16:creationId xmlns:a16="http://schemas.microsoft.com/office/drawing/2014/main" id="{B3361529-4B56-77B3-52C9-A19920196489}"/>
              </a:ext>
            </a:extLst>
          </p:cNvPr>
          <p:cNvSpPr txBox="1">
            <a:spLocks/>
          </p:cNvSpPr>
          <p:nvPr/>
        </p:nvSpPr>
        <p:spPr>
          <a:xfrm>
            <a:off x="5608066" y="5649372"/>
            <a:ext cx="6095999" cy="536557"/>
          </a:xfrm>
          <a:prstGeom prst="rect">
            <a:avLst/>
          </a:prstGeom>
        </p:spPr>
        <p:txBody>
          <a:bodyPr wrap="square" lIns="457200" tIns="182880" rIns="182880" bIns="18288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lumMod val="50000"/>
                    <a:lumOff val="50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Emerald St &amp; Stella Street, Willard Slow Zone, 2024</a:t>
            </a:r>
          </a:p>
        </p:txBody>
      </p:sp>
    </p:spTree>
    <p:extLst>
      <p:ext uri="{BB962C8B-B14F-4D97-AF65-F5344CB8AC3E}">
        <p14:creationId xmlns:p14="http://schemas.microsoft.com/office/powerpoint/2010/main" val="1720096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3F95139-4F83-7C83-9D48-F3331A50BD7D}"/>
              </a:ext>
            </a:extLst>
          </p:cNvPr>
          <p:cNvSpPr>
            <a:spLocks noGrp="1"/>
          </p:cNvSpPr>
          <p:nvPr>
            <p:ph type="body" sz="quarter" idx="16"/>
          </p:nvPr>
        </p:nvSpPr>
        <p:spPr>
          <a:xfrm>
            <a:off x="352455" y="978004"/>
            <a:ext cx="6349484" cy="2328907"/>
          </a:xfrm>
        </p:spPr>
        <p:txBody>
          <a:bodyPr/>
          <a:lstStyle/>
          <a:p>
            <a:r>
              <a:rPr lang="en-US" sz="2400"/>
              <a:t>A car traveled at high speed on Indiana Ave, hitting a 42-year-old woman crossing 5th St on October 13, 2024.</a:t>
            </a:r>
          </a:p>
        </p:txBody>
      </p:sp>
      <p:sp>
        <p:nvSpPr>
          <p:cNvPr id="12" name="Text Placeholder 11">
            <a:extLst>
              <a:ext uri="{FF2B5EF4-FFF2-40B4-BE49-F238E27FC236}">
                <a16:creationId xmlns:a16="http://schemas.microsoft.com/office/drawing/2014/main" id="{6B9E7054-A2B4-A65C-7EF6-1700CA42536C}"/>
              </a:ext>
            </a:extLst>
          </p:cNvPr>
          <p:cNvSpPr>
            <a:spLocks noGrp="1"/>
          </p:cNvSpPr>
          <p:nvPr>
            <p:ph type="body" sz="quarter" idx="17"/>
          </p:nvPr>
        </p:nvSpPr>
        <p:spPr/>
        <p:txBody>
          <a:bodyPr/>
          <a:lstStyle/>
          <a:p>
            <a:r>
              <a:rPr lang="en-US"/>
              <a:t>6abc News</a:t>
            </a:r>
          </a:p>
        </p:txBody>
      </p:sp>
      <p:pic>
        <p:nvPicPr>
          <p:cNvPr id="20" name="Picture 19">
            <a:extLst>
              <a:ext uri="{FF2B5EF4-FFF2-40B4-BE49-F238E27FC236}">
                <a16:creationId xmlns:a16="http://schemas.microsoft.com/office/drawing/2014/main" id="{433E1AD4-ED32-FBE7-86E4-58DDFFD682E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l="4707" r="17376"/>
          <a:stretch/>
        </p:blipFill>
        <p:spPr>
          <a:xfrm>
            <a:off x="6701939" y="1656761"/>
            <a:ext cx="4934498" cy="3544478"/>
          </a:xfrm>
          <a:prstGeom prst="rect">
            <a:avLst/>
          </a:prstGeom>
        </p:spPr>
      </p:pic>
      <p:sp>
        <p:nvSpPr>
          <p:cNvPr id="22" name="Text Placeholder 21">
            <a:extLst>
              <a:ext uri="{FF2B5EF4-FFF2-40B4-BE49-F238E27FC236}">
                <a16:creationId xmlns:a16="http://schemas.microsoft.com/office/drawing/2014/main" id="{F31B8128-6C10-7B1E-A98B-46585C63FC7E}"/>
              </a:ext>
            </a:extLst>
          </p:cNvPr>
          <p:cNvSpPr>
            <a:spLocks noGrp="1"/>
          </p:cNvSpPr>
          <p:nvPr>
            <p:ph type="body" sz="quarter" idx="15"/>
          </p:nvPr>
        </p:nvSpPr>
        <p:spPr>
          <a:xfrm>
            <a:off x="0" y="1"/>
            <a:ext cx="6561056" cy="1207920"/>
          </a:xfrm>
        </p:spPr>
        <p:txBody>
          <a:bodyPr/>
          <a:lstStyle/>
          <a:p>
            <a:r>
              <a:rPr lang="en-US"/>
              <a:t>More than a number</a:t>
            </a:r>
          </a:p>
        </p:txBody>
      </p:sp>
      <p:sp>
        <p:nvSpPr>
          <p:cNvPr id="24" name="Text Placeholder 10">
            <a:extLst>
              <a:ext uri="{FF2B5EF4-FFF2-40B4-BE49-F238E27FC236}">
                <a16:creationId xmlns:a16="http://schemas.microsoft.com/office/drawing/2014/main" id="{81DD05BF-BEBC-C533-6891-A205DBF1A08F}"/>
              </a:ext>
            </a:extLst>
          </p:cNvPr>
          <p:cNvSpPr txBox="1">
            <a:spLocks/>
          </p:cNvSpPr>
          <p:nvPr/>
        </p:nvSpPr>
        <p:spPr>
          <a:xfrm>
            <a:off x="408756" y="2738428"/>
            <a:ext cx="6095999" cy="2894895"/>
          </a:xfrm>
          <a:prstGeom prst="rect">
            <a:avLst/>
          </a:prstGeom>
        </p:spPr>
        <p:txBody>
          <a:bodyPr wrap="square" lIns="457200" tIns="457200" rIns="457200" bIns="457200" anchor="ctr">
            <a:spAutoFit/>
          </a:bodyPr>
          <a:lstStyle>
            <a:lvl1pPr marL="0" indent="0" algn="l" defTabSz="914400" rtl="0" eaLnBrk="1" latinLnBrk="0" hangingPunct="1">
              <a:lnSpc>
                <a:spcPct val="130000"/>
              </a:lnSpc>
              <a:spcBef>
                <a:spcPts val="0"/>
              </a:spcBef>
              <a:spcAft>
                <a:spcPts val="1200"/>
              </a:spcAft>
              <a:buFont typeface="Arial" panose="020B0604020202020204" pitchFamily="34" charset="0"/>
              <a:buNone/>
              <a:defRPr sz="2800" b="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a:t>“She flew up in the air like 10 feet high. And it was really crazy, like some movie stuff I seen. I never seen nothing like this in my life. It hurt my stomach so bad from seeing this kind of situation.”  – Anonymous Witness</a:t>
            </a:r>
          </a:p>
        </p:txBody>
      </p:sp>
    </p:spTree>
    <p:extLst>
      <p:ext uri="{BB962C8B-B14F-4D97-AF65-F5344CB8AC3E}">
        <p14:creationId xmlns:p14="http://schemas.microsoft.com/office/powerpoint/2010/main" val="2192727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8E6E13-814D-9F8C-3AC2-0D09AC262DFA}"/>
              </a:ext>
            </a:extLst>
          </p:cNvPr>
          <p:cNvSpPr>
            <a:spLocks noGrp="1"/>
          </p:cNvSpPr>
          <p:nvPr>
            <p:ph type="body" sz="quarter" idx="15"/>
          </p:nvPr>
        </p:nvSpPr>
        <p:spPr/>
        <p:txBody>
          <a:bodyPr/>
          <a:lstStyle/>
          <a:p>
            <a:r>
              <a:rPr lang="en-US"/>
              <a:t>Project Timeline</a:t>
            </a:r>
          </a:p>
        </p:txBody>
      </p:sp>
      <p:sp>
        <p:nvSpPr>
          <p:cNvPr id="4" name="Text Placeholder 3">
            <a:extLst>
              <a:ext uri="{FF2B5EF4-FFF2-40B4-BE49-F238E27FC236}">
                <a16:creationId xmlns:a16="http://schemas.microsoft.com/office/drawing/2014/main" id="{C834166A-C7AF-E700-D4EB-133280CEC53C}"/>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sp>
        <p:nvSpPr>
          <p:cNvPr id="34" name="Arc 33">
            <a:extLst>
              <a:ext uri="{FF2B5EF4-FFF2-40B4-BE49-F238E27FC236}">
                <a16:creationId xmlns:a16="http://schemas.microsoft.com/office/drawing/2014/main" id="{64A9A47B-F6EB-CA8B-5F1F-CB27B3A5BF19}"/>
              </a:ext>
            </a:extLst>
          </p:cNvPr>
          <p:cNvSpPr/>
          <p:nvPr/>
        </p:nvSpPr>
        <p:spPr>
          <a:xfrm rot="19108387">
            <a:off x="2753206" y="2103786"/>
            <a:ext cx="1064651" cy="995133"/>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AEE70C15-D2BD-4583-A74A-39FFBC4A4555}"/>
              </a:ext>
            </a:extLst>
          </p:cNvPr>
          <p:cNvSpPr/>
          <p:nvPr/>
        </p:nvSpPr>
        <p:spPr>
          <a:xfrm rot="19108387">
            <a:off x="8026451" y="1965239"/>
            <a:ext cx="1157720" cy="1212015"/>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882D7240-5DA5-CF9C-7A91-C192305C1170}"/>
              </a:ext>
            </a:extLst>
          </p:cNvPr>
          <p:cNvSpPr/>
          <p:nvPr/>
        </p:nvSpPr>
        <p:spPr>
          <a:xfrm rot="19108387">
            <a:off x="5278328" y="2043568"/>
            <a:ext cx="1136481" cy="1130479"/>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7" name="Group 36">
            <a:extLst>
              <a:ext uri="{FF2B5EF4-FFF2-40B4-BE49-F238E27FC236}">
                <a16:creationId xmlns:a16="http://schemas.microsoft.com/office/drawing/2014/main" id="{55E70320-975E-1148-6E68-84FA4A6744CF}"/>
              </a:ext>
            </a:extLst>
          </p:cNvPr>
          <p:cNvGrpSpPr/>
          <p:nvPr/>
        </p:nvGrpSpPr>
        <p:grpSpPr>
          <a:xfrm>
            <a:off x="9118957" y="1831344"/>
            <a:ext cx="1709892" cy="2717818"/>
            <a:chOff x="10723418" y="3693848"/>
            <a:chExt cx="1238596" cy="1968708"/>
          </a:xfrm>
        </p:grpSpPr>
        <p:grpSp>
          <p:nvGrpSpPr>
            <p:cNvPr id="38" name="Group 37">
              <a:extLst>
                <a:ext uri="{FF2B5EF4-FFF2-40B4-BE49-F238E27FC236}">
                  <a16:creationId xmlns:a16="http://schemas.microsoft.com/office/drawing/2014/main" id="{4D3258D0-3D80-BC16-4415-3F0801E0DE52}"/>
                </a:ext>
              </a:extLst>
            </p:cNvPr>
            <p:cNvGrpSpPr/>
            <p:nvPr/>
          </p:nvGrpSpPr>
          <p:grpSpPr>
            <a:xfrm>
              <a:off x="11029456" y="4208539"/>
              <a:ext cx="626520" cy="626520"/>
              <a:chOff x="1119863" y="2085174"/>
              <a:chExt cx="1051133" cy="1051133"/>
            </a:xfrm>
          </p:grpSpPr>
          <p:sp>
            <p:nvSpPr>
              <p:cNvPr id="41" name="Oval 40">
                <a:extLst>
                  <a:ext uri="{FF2B5EF4-FFF2-40B4-BE49-F238E27FC236}">
                    <a16:creationId xmlns:a16="http://schemas.microsoft.com/office/drawing/2014/main" id="{9A30A430-D7B1-A4A4-121F-0244C6A4D123}"/>
                  </a:ext>
                </a:extLst>
              </p:cNvPr>
              <p:cNvSpPr/>
              <p:nvPr/>
            </p:nvSpPr>
            <p:spPr>
              <a:xfrm>
                <a:off x="111986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Excavator with solid fill">
                <a:extLst>
                  <a:ext uri="{FF2B5EF4-FFF2-40B4-BE49-F238E27FC236}">
                    <a16:creationId xmlns:a16="http://schemas.microsoft.com/office/drawing/2014/main" id="{C70BE961-514D-FBC2-6811-5E74FFC43D9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43777" y="2209088"/>
                <a:ext cx="803305" cy="803305"/>
              </a:xfrm>
              <a:prstGeom prst="rect">
                <a:avLst/>
              </a:prstGeom>
            </p:spPr>
          </p:pic>
        </p:grpSp>
        <p:sp>
          <p:nvSpPr>
            <p:cNvPr id="39" name="Rectangle: Rounded Corners 38">
              <a:extLst>
                <a:ext uri="{FF2B5EF4-FFF2-40B4-BE49-F238E27FC236}">
                  <a16:creationId xmlns:a16="http://schemas.microsoft.com/office/drawing/2014/main" id="{1F71C105-3DD2-BC6B-C4B7-567271E9863A}"/>
                </a:ext>
              </a:extLst>
            </p:cNvPr>
            <p:cNvSpPr/>
            <p:nvPr/>
          </p:nvSpPr>
          <p:spPr>
            <a:xfrm>
              <a:off x="10723418"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Construction</a:t>
              </a:r>
            </a:p>
          </p:txBody>
        </p:sp>
        <p:sp>
          <p:nvSpPr>
            <p:cNvPr id="40" name="TextBox 39">
              <a:extLst>
                <a:ext uri="{FF2B5EF4-FFF2-40B4-BE49-F238E27FC236}">
                  <a16:creationId xmlns:a16="http://schemas.microsoft.com/office/drawing/2014/main" id="{275FC97F-C769-5AFB-B692-A1CECB16EB1C}"/>
                </a:ext>
              </a:extLst>
            </p:cNvPr>
            <p:cNvSpPr txBox="1"/>
            <p:nvPr/>
          </p:nvSpPr>
          <p:spPr>
            <a:xfrm>
              <a:off x="10866417" y="3693848"/>
              <a:ext cx="973355" cy="289828"/>
            </a:xfrm>
            <a:prstGeom prst="rect">
              <a:avLst/>
            </a:prstGeom>
            <a:noFill/>
          </p:spPr>
          <p:txBody>
            <a:bodyPr wrap="square" rtlCol="0">
              <a:spAutoFit/>
            </a:bodyPr>
            <a:lstStyle/>
            <a:p>
              <a:pPr algn="ctr"/>
              <a:r>
                <a:rPr lang="en-US" sz="2000" b="1"/>
                <a:t>2027+</a:t>
              </a:r>
            </a:p>
          </p:txBody>
        </p:sp>
      </p:grpSp>
      <p:grpSp>
        <p:nvGrpSpPr>
          <p:cNvPr id="43" name="Group 42">
            <a:extLst>
              <a:ext uri="{FF2B5EF4-FFF2-40B4-BE49-F238E27FC236}">
                <a16:creationId xmlns:a16="http://schemas.microsoft.com/office/drawing/2014/main" id="{78F96A45-2AB1-492E-9B4C-48D0C39DF1E9}"/>
              </a:ext>
            </a:extLst>
          </p:cNvPr>
          <p:cNvGrpSpPr/>
          <p:nvPr/>
        </p:nvGrpSpPr>
        <p:grpSpPr>
          <a:xfrm>
            <a:off x="6263794" y="1862645"/>
            <a:ext cx="1691340" cy="2644221"/>
            <a:chOff x="9210502" y="3726150"/>
            <a:chExt cx="1238596" cy="1936406"/>
          </a:xfrm>
        </p:grpSpPr>
        <p:grpSp>
          <p:nvGrpSpPr>
            <p:cNvPr id="44" name="Group 43">
              <a:extLst>
                <a:ext uri="{FF2B5EF4-FFF2-40B4-BE49-F238E27FC236}">
                  <a16:creationId xmlns:a16="http://schemas.microsoft.com/office/drawing/2014/main" id="{FD010016-FC70-99C0-638F-E844686D7860}"/>
                </a:ext>
              </a:extLst>
            </p:cNvPr>
            <p:cNvGrpSpPr/>
            <p:nvPr/>
          </p:nvGrpSpPr>
          <p:grpSpPr>
            <a:xfrm>
              <a:off x="9516540" y="4208539"/>
              <a:ext cx="626520" cy="626520"/>
              <a:chOff x="948583" y="2085174"/>
              <a:chExt cx="1051133" cy="1051133"/>
            </a:xfrm>
          </p:grpSpPr>
          <p:sp>
            <p:nvSpPr>
              <p:cNvPr id="47" name="Oval 46">
                <a:extLst>
                  <a:ext uri="{FF2B5EF4-FFF2-40B4-BE49-F238E27FC236}">
                    <a16:creationId xmlns:a16="http://schemas.microsoft.com/office/drawing/2014/main" id="{F9E399A2-A3EA-B923-1FC0-562D397BD9E6}"/>
                  </a:ext>
                </a:extLst>
              </p:cNvPr>
              <p:cNvSpPr/>
              <p:nvPr/>
            </p:nvSpPr>
            <p:spPr>
              <a:xfrm>
                <a:off x="94858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Inbox Check with solid fill">
                <a:extLst>
                  <a:ext uri="{FF2B5EF4-FFF2-40B4-BE49-F238E27FC236}">
                    <a16:creationId xmlns:a16="http://schemas.microsoft.com/office/drawing/2014/main" id="{E525D9D9-6538-B930-FFE3-CAA12123034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sp>
          <p:nvSpPr>
            <p:cNvPr id="45" name="TextBox 44">
              <a:extLst>
                <a:ext uri="{FF2B5EF4-FFF2-40B4-BE49-F238E27FC236}">
                  <a16:creationId xmlns:a16="http://schemas.microsoft.com/office/drawing/2014/main" id="{811E4060-D354-D56A-3951-F9FE4D752D1F}"/>
                </a:ext>
              </a:extLst>
            </p:cNvPr>
            <p:cNvSpPr txBox="1"/>
            <p:nvPr/>
          </p:nvSpPr>
          <p:spPr>
            <a:xfrm>
              <a:off x="9403946" y="3726150"/>
              <a:ext cx="858675" cy="293007"/>
            </a:xfrm>
            <a:prstGeom prst="rect">
              <a:avLst/>
            </a:prstGeom>
            <a:noFill/>
          </p:spPr>
          <p:txBody>
            <a:bodyPr wrap="square" rtlCol="0">
              <a:spAutoFit/>
            </a:bodyPr>
            <a:lstStyle/>
            <a:p>
              <a:pPr algn="ctr"/>
              <a:r>
                <a:rPr lang="en-US" sz="2000" b="1"/>
                <a:t>2025-27</a:t>
              </a:r>
            </a:p>
          </p:txBody>
        </p:sp>
        <p:sp>
          <p:nvSpPr>
            <p:cNvPr id="46" name="Rectangle: Rounded Corners 45">
              <a:extLst>
                <a:ext uri="{FF2B5EF4-FFF2-40B4-BE49-F238E27FC236}">
                  <a16:creationId xmlns:a16="http://schemas.microsoft.com/office/drawing/2014/main" id="{6FCD02C2-8275-C348-A01A-06E52A5A2CFD}"/>
                </a:ext>
              </a:extLst>
            </p:cNvPr>
            <p:cNvSpPr/>
            <p:nvPr/>
          </p:nvSpPr>
          <p:spPr>
            <a:xfrm>
              <a:off x="921050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Final Design</a:t>
              </a:r>
            </a:p>
          </p:txBody>
        </p:sp>
      </p:grpSp>
      <p:grpSp>
        <p:nvGrpSpPr>
          <p:cNvPr id="49" name="Group 48">
            <a:extLst>
              <a:ext uri="{FF2B5EF4-FFF2-40B4-BE49-F238E27FC236}">
                <a16:creationId xmlns:a16="http://schemas.microsoft.com/office/drawing/2014/main" id="{FF98C3B7-91FF-929A-837E-BFD8994F34A1}"/>
              </a:ext>
            </a:extLst>
          </p:cNvPr>
          <p:cNvGrpSpPr/>
          <p:nvPr/>
        </p:nvGrpSpPr>
        <p:grpSpPr>
          <a:xfrm>
            <a:off x="3630433" y="1853985"/>
            <a:ext cx="1709892" cy="2673225"/>
            <a:chOff x="7473142" y="3726150"/>
            <a:chExt cx="1238596" cy="1936406"/>
          </a:xfrm>
        </p:grpSpPr>
        <p:grpSp>
          <p:nvGrpSpPr>
            <p:cNvPr id="50" name="Group 49">
              <a:extLst>
                <a:ext uri="{FF2B5EF4-FFF2-40B4-BE49-F238E27FC236}">
                  <a16:creationId xmlns:a16="http://schemas.microsoft.com/office/drawing/2014/main" id="{F0D59B49-93CE-D88D-61AA-05F38A35026E}"/>
                </a:ext>
              </a:extLst>
            </p:cNvPr>
            <p:cNvGrpSpPr/>
            <p:nvPr/>
          </p:nvGrpSpPr>
          <p:grpSpPr>
            <a:xfrm>
              <a:off x="7779180" y="4208539"/>
              <a:ext cx="626520" cy="626520"/>
              <a:chOff x="404320" y="2085174"/>
              <a:chExt cx="1051133" cy="1051133"/>
            </a:xfrm>
          </p:grpSpPr>
          <p:sp>
            <p:nvSpPr>
              <p:cNvPr id="53" name="Oval 52">
                <a:extLst>
                  <a:ext uri="{FF2B5EF4-FFF2-40B4-BE49-F238E27FC236}">
                    <a16:creationId xmlns:a16="http://schemas.microsoft.com/office/drawing/2014/main" id="{8FBA9593-D8CF-2422-D68E-32ACD79CC28A}"/>
                  </a:ext>
                </a:extLst>
              </p:cNvPr>
              <p:cNvSpPr/>
              <p:nvPr/>
            </p:nvSpPr>
            <p:spPr>
              <a:xfrm>
                <a:off x="404320"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Blueprint with solid fill">
                <a:extLst>
                  <a:ext uri="{FF2B5EF4-FFF2-40B4-BE49-F238E27FC236}">
                    <a16:creationId xmlns:a16="http://schemas.microsoft.com/office/drawing/2014/main" id="{18E6191D-7251-28E9-0B91-FF479C58A9A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28234" y="2209088"/>
                <a:ext cx="803305" cy="803305"/>
              </a:xfrm>
              <a:prstGeom prst="rect">
                <a:avLst/>
              </a:prstGeom>
            </p:spPr>
          </p:pic>
        </p:grpSp>
        <p:sp>
          <p:nvSpPr>
            <p:cNvPr id="51" name="TextBox 50">
              <a:extLst>
                <a:ext uri="{FF2B5EF4-FFF2-40B4-BE49-F238E27FC236}">
                  <a16:creationId xmlns:a16="http://schemas.microsoft.com/office/drawing/2014/main" id="{C687A3CD-944D-32FD-DD4C-C1733355F983}"/>
                </a:ext>
              </a:extLst>
            </p:cNvPr>
            <p:cNvSpPr txBox="1"/>
            <p:nvPr/>
          </p:nvSpPr>
          <p:spPr>
            <a:xfrm>
              <a:off x="7576743" y="3726150"/>
              <a:ext cx="1019275" cy="289828"/>
            </a:xfrm>
            <a:prstGeom prst="rect">
              <a:avLst/>
            </a:prstGeom>
            <a:noFill/>
          </p:spPr>
          <p:txBody>
            <a:bodyPr wrap="square" rtlCol="0">
              <a:spAutoFit/>
            </a:bodyPr>
            <a:lstStyle/>
            <a:p>
              <a:pPr algn="ctr"/>
              <a:r>
                <a:rPr lang="en-US" sz="2000" b="1"/>
                <a:t>2025-27</a:t>
              </a:r>
              <a:endParaRPr lang="en-US" sz="1400" b="1"/>
            </a:p>
          </p:txBody>
        </p:sp>
        <p:sp>
          <p:nvSpPr>
            <p:cNvPr id="52" name="Rectangle: Rounded Corners 51">
              <a:extLst>
                <a:ext uri="{FF2B5EF4-FFF2-40B4-BE49-F238E27FC236}">
                  <a16:creationId xmlns:a16="http://schemas.microsoft.com/office/drawing/2014/main" id="{9622895A-D670-457B-E62D-AB14A2AF90A7}"/>
                </a:ext>
              </a:extLst>
            </p:cNvPr>
            <p:cNvSpPr/>
            <p:nvPr/>
          </p:nvSpPr>
          <p:spPr>
            <a:xfrm>
              <a:off x="747314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Preliminary Engineering</a:t>
              </a:r>
            </a:p>
          </p:txBody>
        </p:sp>
      </p:grpSp>
      <p:grpSp>
        <p:nvGrpSpPr>
          <p:cNvPr id="55" name="Group 54">
            <a:extLst>
              <a:ext uri="{FF2B5EF4-FFF2-40B4-BE49-F238E27FC236}">
                <a16:creationId xmlns:a16="http://schemas.microsoft.com/office/drawing/2014/main" id="{46293372-0D71-A20B-1255-2351B866EB14}"/>
              </a:ext>
            </a:extLst>
          </p:cNvPr>
          <p:cNvGrpSpPr/>
          <p:nvPr/>
        </p:nvGrpSpPr>
        <p:grpSpPr>
          <a:xfrm>
            <a:off x="1216058" y="1850215"/>
            <a:ext cx="1716167" cy="2683035"/>
            <a:chOff x="5587605" y="3726150"/>
            <a:chExt cx="1238596" cy="1936406"/>
          </a:xfrm>
        </p:grpSpPr>
        <p:grpSp>
          <p:nvGrpSpPr>
            <p:cNvPr id="56" name="Group 55">
              <a:extLst>
                <a:ext uri="{FF2B5EF4-FFF2-40B4-BE49-F238E27FC236}">
                  <a16:creationId xmlns:a16="http://schemas.microsoft.com/office/drawing/2014/main" id="{972D9E04-E005-82ED-F3DB-E89A2B9E16EB}"/>
                </a:ext>
              </a:extLst>
            </p:cNvPr>
            <p:cNvGrpSpPr/>
            <p:nvPr/>
          </p:nvGrpSpPr>
          <p:grpSpPr>
            <a:xfrm>
              <a:off x="5893643" y="4208539"/>
              <a:ext cx="626520" cy="626520"/>
              <a:chOff x="-392504" y="2085176"/>
              <a:chExt cx="1051133" cy="1051133"/>
            </a:xfrm>
          </p:grpSpPr>
          <p:sp>
            <p:nvSpPr>
              <p:cNvPr id="59" name="Oval 58">
                <a:extLst>
                  <a:ext uri="{FF2B5EF4-FFF2-40B4-BE49-F238E27FC236}">
                    <a16:creationId xmlns:a16="http://schemas.microsoft.com/office/drawing/2014/main" id="{007CCC9D-B8AD-FDB0-7777-DBD6D94C529B}"/>
                  </a:ext>
                </a:extLst>
              </p:cNvPr>
              <p:cNvSpPr/>
              <p:nvPr/>
            </p:nvSpPr>
            <p:spPr>
              <a:xfrm>
                <a:off x="-392504" y="2085176"/>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descr="Group of women with solid fill">
                <a:extLst>
                  <a:ext uri="{FF2B5EF4-FFF2-40B4-BE49-F238E27FC236}">
                    <a16:creationId xmlns:a16="http://schemas.microsoft.com/office/drawing/2014/main" id="{A771D271-008C-6733-DC6C-98E645602E4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8589" y="2209088"/>
                <a:ext cx="803305" cy="803305"/>
              </a:xfrm>
              <a:prstGeom prst="rect">
                <a:avLst/>
              </a:prstGeom>
            </p:spPr>
          </p:pic>
        </p:grpSp>
        <p:sp>
          <p:nvSpPr>
            <p:cNvPr id="57" name="TextBox 56">
              <a:extLst>
                <a:ext uri="{FF2B5EF4-FFF2-40B4-BE49-F238E27FC236}">
                  <a16:creationId xmlns:a16="http://schemas.microsoft.com/office/drawing/2014/main" id="{B8A4C970-FF61-62D9-2991-0272DDA67112}"/>
                </a:ext>
              </a:extLst>
            </p:cNvPr>
            <p:cNvSpPr txBox="1"/>
            <p:nvPr/>
          </p:nvSpPr>
          <p:spPr>
            <a:xfrm>
              <a:off x="5815560" y="3726150"/>
              <a:ext cx="752232" cy="288768"/>
            </a:xfrm>
            <a:prstGeom prst="rect">
              <a:avLst/>
            </a:prstGeom>
            <a:noFill/>
          </p:spPr>
          <p:txBody>
            <a:bodyPr wrap="none" rtlCol="0">
              <a:spAutoFit/>
            </a:bodyPr>
            <a:lstStyle/>
            <a:p>
              <a:pPr algn="ctr"/>
              <a:r>
                <a:rPr lang="en-US" sz="2000" b="1"/>
                <a:t>2024-26</a:t>
              </a:r>
            </a:p>
          </p:txBody>
        </p:sp>
        <p:sp>
          <p:nvSpPr>
            <p:cNvPr id="58" name="Rectangle: Rounded Corners 57">
              <a:extLst>
                <a:ext uri="{FF2B5EF4-FFF2-40B4-BE49-F238E27FC236}">
                  <a16:creationId xmlns:a16="http://schemas.microsoft.com/office/drawing/2014/main" id="{106DD652-0610-9531-AF25-E06EF17E39F3}"/>
                </a:ext>
              </a:extLst>
            </p:cNvPr>
            <p:cNvSpPr/>
            <p:nvPr/>
          </p:nvSpPr>
          <p:spPr>
            <a:xfrm>
              <a:off x="5587605"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Planning and Engagement</a:t>
              </a:r>
            </a:p>
          </p:txBody>
        </p:sp>
      </p:grpSp>
    </p:spTree>
    <p:extLst>
      <p:ext uri="{BB962C8B-B14F-4D97-AF65-F5344CB8AC3E}">
        <p14:creationId xmlns:p14="http://schemas.microsoft.com/office/powerpoint/2010/main" val="3653712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AE289-C59D-77BA-A388-83A10E67C2E6}"/>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5581390-BE91-3696-B330-DA6A160BBF0B}"/>
              </a:ext>
            </a:extLst>
          </p:cNvPr>
          <p:cNvSpPr/>
          <p:nvPr/>
        </p:nvSpPr>
        <p:spPr>
          <a:xfrm>
            <a:off x="1008841" y="1150445"/>
            <a:ext cx="2195921" cy="4452897"/>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solidFill>
              </a:rPr>
              <a:t>Current Phase</a:t>
            </a:r>
          </a:p>
        </p:txBody>
      </p:sp>
      <p:sp>
        <p:nvSpPr>
          <p:cNvPr id="2" name="Text Placeholder 1">
            <a:extLst>
              <a:ext uri="{FF2B5EF4-FFF2-40B4-BE49-F238E27FC236}">
                <a16:creationId xmlns:a16="http://schemas.microsoft.com/office/drawing/2014/main" id="{9567B159-AEAE-32B3-B5F5-28626F3C04A1}"/>
              </a:ext>
            </a:extLst>
          </p:cNvPr>
          <p:cNvSpPr>
            <a:spLocks noGrp="1"/>
          </p:cNvSpPr>
          <p:nvPr>
            <p:ph type="body" sz="quarter" idx="15"/>
          </p:nvPr>
        </p:nvSpPr>
        <p:spPr/>
        <p:txBody>
          <a:bodyPr/>
          <a:lstStyle/>
          <a:p>
            <a:r>
              <a:rPr lang="en-US"/>
              <a:t>Project Timeline</a:t>
            </a:r>
          </a:p>
        </p:txBody>
      </p:sp>
      <p:sp>
        <p:nvSpPr>
          <p:cNvPr id="4" name="Text Placeholder 3">
            <a:extLst>
              <a:ext uri="{FF2B5EF4-FFF2-40B4-BE49-F238E27FC236}">
                <a16:creationId xmlns:a16="http://schemas.microsoft.com/office/drawing/2014/main" id="{B7F49EAE-003B-1533-E27C-5BCE9A2A204E}"/>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sp>
        <p:nvSpPr>
          <p:cNvPr id="34" name="Arc 33">
            <a:extLst>
              <a:ext uri="{FF2B5EF4-FFF2-40B4-BE49-F238E27FC236}">
                <a16:creationId xmlns:a16="http://schemas.microsoft.com/office/drawing/2014/main" id="{4F4C7D2B-95E1-61EF-B8EC-9F8898038FAA}"/>
              </a:ext>
            </a:extLst>
          </p:cNvPr>
          <p:cNvSpPr/>
          <p:nvPr/>
        </p:nvSpPr>
        <p:spPr>
          <a:xfrm rot="19108387">
            <a:off x="2753206" y="2103786"/>
            <a:ext cx="1064651" cy="995133"/>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D31A941D-2A87-B185-EDBA-26DCEABA3ED3}"/>
              </a:ext>
            </a:extLst>
          </p:cNvPr>
          <p:cNvSpPr/>
          <p:nvPr/>
        </p:nvSpPr>
        <p:spPr>
          <a:xfrm rot="19108387">
            <a:off x="8026451" y="1965239"/>
            <a:ext cx="1157720" cy="1212015"/>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B47D8A60-90DB-EF0C-D673-FC5015C76AF1}"/>
              </a:ext>
            </a:extLst>
          </p:cNvPr>
          <p:cNvSpPr/>
          <p:nvPr/>
        </p:nvSpPr>
        <p:spPr>
          <a:xfrm rot="19108387">
            <a:off x="5278328" y="2043568"/>
            <a:ext cx="1136481" cy="1130479"/>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7" name="Group 36">
            <a:extLst>
              <a:ext uri="{FF2B5EF4-FFF2-40B4-BE49-F238E27FC236}">
                <a16:creationId xmlns:a16="http://schemas.microsoft.com/office/drawing/2014/main" id="{50BC7EE6-C000-6A21-ED9E-B1E7E28894B6}"/>
              </a:ext>
            </a:extLst>
          </p:cNvPr>
          <p:cNvGrpSpPr/>
          <p:nvPr/>
        </p:nvGrpSpPr>
        <p:grpSpPr>
          <a:xfrm>
            <a:off x="9118957" y="1831344"/>
            <a:ext cx="1709892" cy="2717818"/>
            <a:chOff x="10723418" y="3693848"/>
            <a:chExt cx="1238596" cy="1968708"/>
          </a:xfrm>
        </p:grpSpPr>
        <p:grpSp>
          <p:nvGrpSpPr>
            <p:cNvPr id="38" name="Group 37">
              <a:extLst>
                <a:ext uri="{FF2B5EF4-FFF2-40B4-BE49-F238E27FC236}">
                  <a16:creationId xmlns:a16="http://schemas.microsoft.com/office/drawing/2014/main" id="{3636F065-F959-6697-AF8D-3F9AD4C0ED5A}"/>
                </a:ext>
              </a:extLst>
            </p:cNvPr>
            <p:cNvGrpSpPr/>
            <p:nvPr/>
          </p:nvGrpSpPr>
          <p:grpSpPr>
            <a:xfrm>
              <a:off x="11029456" y="4208539"/>
              <a:ext cx="626520" cy="626520"/>
              <a:chOff x="1119863" y="2085174"/>
              <a:chExt cx="1051133" cy="1051133"/>
            </a:xfrm>
          </p:grpSpPr>
          <p:sp>
            <p:nvSpPr>
              <p:cNvPr id="41" name="Oval 40">
                <a:extLst>
                  <a:ext uri="{FF2B5EF4-FFF2-40B4-BE49-F238E27FC236}">
                    <a16:creationId xmlns:a16="http://schemas.microsoft.com/office/drawing/2014/main" id="{82F5C030-B8B1-7362-6A9F-B39DF161463F}"/>
                  </a:ext>
                </a:extLst>
              </p:cNvPr>
              <p:cNvSpPr/>
              <p:nvPr/>
            </p:nvSpPr>
            <p:spPr>
              <a:xfrm>
                <a:off x="111986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Excavator with solid fill">
                <a:extLst>
                  <a:ext uri="{FF2B5EF4-FFF2-40B4-BE49-F238E27FC236}">
                    <a16:creationId xmlns:a16="http://schemas.microsoft.com/office/drawing/2014/main" id="{27698157-740B-7E23-7052-F6ED374DCD9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43777" y="2209088"/>
                <a:ext cx="803305" cy="803305"/>
              </a:xfrm>
              <a:prstGeom prst="rect">
                <a:avLst/>
              </a:prstGeom>
            </p:spPr>
          </p:pic>
        </p:grpSp>
        <p:sp>
          <p:nvSpPr>
            <p:cNvPr id="39" name="Rectangle: Rounded Corners 38">
              <a:extLst>
                <a:ext uri="{FF2B5EF4-FFF2-40B4-BE49-F238E27FC236}">
                  <a16:creationId xmlns:a16="http://schemas.microsoft.com/office/drawing/2014/main" id="{536F86E1-4CE5-11FB-E4FC-3DA27A2C2C6F}"/>
                </a:ext>
              </a:extLst>
            </p:cNvPr>
            <p:cNvSpPr/>
            <p:nvPr/>
          </p:nvSpPr>
          <p:spPr>
            <a:xfrm>
              <a:off x="10723418"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Construction</a:t>
              </a:r>
            </a:p>
          </p:txBody>
        </p:sp>
        <p:sp>
          <p:nvSpPr>
            <p:cNvPr id="40" name="TextBox 39">
              <a:extLst>
                <a:ext uri="{FF2B5EF4-FFF2-40B4-BE49-F238E27FC236}">
                  <a16:creationId xmlns:a16="http://schemas.microsoft.com/office/drawing/2014/main" id="{95512385-B226-A3A9-F5A8-76097FED23BB}"/>
                </a:ext>
              </a:extLst>
            </p:cNvPr>
            <p:cNvSpPr txBox="1"/>
            <p:nvPr/>
          </p:nvSpPr>
          <p:spPr>
            <a:xfrm>
              <a:off x="10866417" y="3693848"/>
              <a:ext cx="973355" cy="289828"/>
            </a:xfrm>
            <a:prstGeom prst="rect">
              <a:avLst/>
            </a:prstGeom>
            <a:noFill/>
          </p:spPr>
          <p:txBody>
            <a:bodyPr wrap="square" rtlCol="0">
              <a:spAutoFit/>
            </a:bodyPr>
            <a:lstStyle/>
            <a:p>
              <a:pPr algn="ctr"/>
              <a:r>
                <a:rPr lang="en-US" sz="2000" b="1"/>
                <a:t>2027+</a:t>
              </a:r>
            </a:p>
          </p:txBody>
        </p:sp>
      </p:grpSp>
      <p:grpSp>
        <p:nvGrpSpPr>
          <p:cNvPr id="43" name="Group 42">
            <a:extLst>
              <a:ext uri="{FF2B5EF4-FFF2-40B4-BE49-F238E27FC236}">
                <a16:creationId xmlns:a16="http://schemas.microsoft.com/office/drawing/2014/main" id="{23571D27-1CD6-1AE9-F4A8-F5E51788BE60}"/>
              </a:ext>
            </a:extLst>
          </p:cNvPr>
          <p:cNvGrpSpPr/>
          <p:nvPr/>
        </p:nvGrpSpPr>
        <p:grpSpPr>
          <a:xfrm>
            <a:off x="6263794" y="1862645"/>
            <a:ext cx="1691340" cy="2644221"/>
            <a:chOff x="9210502" y="3726150"/>
            <a:chExt cx="1238596" cy="1936406"/>
          </a:xfrm>
        </p:grpSpPr>
        <p:grpSp>
          <p:nvGrpSpPr>
            <p:cNvPr id="44" name="Group 43">
              <a:extLst>
                <a:ext uri="{FF2B5EF4-FFF2-40B4-BE49-F238E27FC236}">
                  <a16:creationId xmlns:a16="http://schemas.microsoft.com/office/drawing/2014/main" id="{BE7C4381-3F69-32A8-77B7-85B305E48528}"/>
                </a:ext>
              </a:extLst>
            </p:cNvPr>
            <p:cNvGrpSpPr/>
            <p:nvPr/>
          </p:nvGrpSpPr>
          <p:grpSpPr>
            <a:xfrm>
              <a:off x="9516540" y="4208539"/>
              <a:ext cx="626520" cy="626520"/>
              <a:chOff x="948583" y="2085174"/>
              <a:chExt cx="1051133" cy="1051133"/>
            </a:xfrm>
          </p:grpSpPr>
          <p:sp>
            <p:nvSpPr>
              <p:cNvPr id="47" name="Oval 46">
                <a:extLst>
                  <a:ext uri="{FF2B5EF4-FFF2-40B4-BE49-F238E27FC236}">
                    <a16:creationId xmlns:a16="http://schemas.microsoft.com/office/drawing/2014/main" id="{EDA25BAB-2273-A671-4E1C-A016CD4C22CA}"/>
                  </a:ext>
                </a:extLst>
              </p:cNvPr>
              <p:cNvSpPr/>
              <p:nvPr/>
            </p:nvSpPr>
            <p:spPr>
              <a:xfrm>
                <a:off x="948583"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Inbox Check with solid fill">
                <a:extLst>
                  <a:ext uri="{FF2B5EF4-FFF2-40B4-BE49-F238E27FC236}">
                    <a16:creationId xmlns:a16="http://schemas.microsoft.com/office/drawing/2014/main" id="{28D01A5C-29D2-1528-F22A-879AC3B4D36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sp>
          <p:nvSpPr>
            <p:cNvPr id="45" name="TextBox 44">
              <a:extLst>
                <a:ext uri="{FF2B5EF4-FFF2-40B4-BE49-F238E27FC236}">
                  <a16:creationId xmlns:a16="http://schemas.microsoft.com/office/drawing/2014/main" id="{22077444-4E63-2742-2D21-67E3F7BA1E93}"/>
                </a:ext>
              </a:extLst>
            </p:cNvPr>
            <p:cNvSpPr txBox="1"/>
            <p:nvPr/>
          </p:nvSpPr>
          <p:spPr>
            <a:xfrm>
              <a:off x="9403946" y="3726150"/>
              <a:ext cx="858675" cy="293007"/>
            </a:xfrm>
            <a:prstGeom prst="rect">
              <a:avLst/>
            </a:prstGeom>
            <a:noFill/>
          </p:spPr>
          <p:txBody>
            <a:bodyPr wrap="square" rtlCol="0">
              <a:spAutoFit/>
            </a:bodyPr>
            <a:lstStyle/>
            <a:p>
              <a:pPr algn="ctr"/>
              <a:r>
                <a:rPr lang="en-US" sz="2000" b="1"/>
                <a:t>2025-27</a:t>
              </a:r>
            </a:p>
          </p:txBody>
        </p:sp>
        <p:sp>
          <p:nvSpPr>
            <p:cNvPr id="46" name="Rectangle: Rounded Corners 45">
              <a:extLst>
                <a:ext uri="{FF2B5EF4-FFF2-40B4-BE49-F238E27FC236}">
                  <a16:creationId xmlns:a16="http://schemas.microsoft.com/office/drawing/2014/main" id="{B71C1CF9-6F80-E464-539C-E8C2803D4314}"/>
                </a:ext>
              </a:extLst>
            </p:cNvPr>
            <p:cNvSpPr/>
            <p:nvPr/>
          </p:nvSpPr>
          <p:spPr>
            <a:xfrm>
              <a:off x="921050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Final Design</a:t>
              </a:r>
            </a:p>
          </p:txBody>
        </p:sp>
      </p:grpSp>
      <p:grpSp>
        <p:nvGrpSpPr>
          <p:cNvPr id="49" name="Group 48">
            <a:extLst>
              <a:ext uri="{FF2B5EF4-FFF2-40B4-BE49-F238E27FC236}">
                <a16:creationId xmlns:a16="http://schemas.microsoft.com/office/drawing/2014/main" id="{40B630CA-3336-EDAA-073A-CAD7BDCA8642}"/>
              </a:ext>
            </a:extLst>
          </p:cNvPr>
          <p:cNvGrpSpPr/>
          <p:nvPr/>
        </p:nvGrpSpPr>
        <p:grpSpPr>
          <a:xfrm>
            <a:off x="3630433" y="1853985"/>
            <a:ext cx="1709892" cy="2673225"/>
            <a:chOff x="7473142" y="3726150"/>
            <a:chExt cx="1238596" cy="1936406"/>
          </a:xfrm>
        </p:grpSpPr>
        <p:grpSp>
          <p:nvGrpSpPr>
            <p:cNvPr id="50" name="Group 49">
              <a:extLst>
                <a:ext uri="{FF2B5EF4-FFF2-40B4-BE49-F238E27FC236}">
                  <a16:creationId xmlns:a16="http://schemas.microsoft.com/office/drawing/2014/main" id="{45AA7E6A-FF06-F0D7-1A8A-7065B6811874}"/>
                </a:ext>
              </a:extLst>
            </p:cNvPr>
            <p:cNvGrpSpPr/>
            <p:nvPr/>
          </p:nvGrpSpPr>
          <p:grpSpPr>
            <a:xfrm>
              <a:off x="7779180" y="4208539"/>
              <a:ext cx="626520" cy="626520"/>
              <a:chOff x="404320" y="2085174"/>
              <a:chExt cx="1051133" cy="1051133"/>
            </a:xfrm>
          </p:grpSpPr>
          <p:sp>
            <p:nvSpPr>
              <p:cNvPr id="53" name="Oval 52">
                <a:extLst>
                  <a:ext uri="{FF2B5EF4-FFF2-40B4-BE49-F238E27FC236}">
                    <a16:creationId xmlns:a16="http://schemas.microsoft.com/office/drawing/2014/main" id="{3666F433-4A67-DE3C-3CB6-282BF8170FF6}"/>
                  </a:ext>
                </a:extLst>
              </p:cNvPr>
              <p:cNvSpPr/>
              <p:nvPr/>
            </p:nvSpPr>
            <p:spPr>
              <a:xfrm>
                <a:off x="404320" y="2085174"/>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Blueprint with solid fill">
                <a:extLst>
                  <a:ext uri="{FF2B5EF4-FFF2-40B4-BE49-F238E27FC236}">
                    <a16:creationId xmlns:a16="http://schemas.microsoft.com/office/drawing/2014/main" id="{59221A98-E4D4-C54B-E613-ACD65D68C08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28234" y="2209088"/>
                <a:ext cx="803305" cy="803305"/>
              </a:xfrm>
              <a:prstGeom prst="rect">
                <a:avLst/>
              </a:prstGeom>
            </p:spPr>
          </p:pic>
        </p:grpSp>
        <p:sp>
          <p:nvSpPr>
            <p:cNvPr id="51" name="TextBox 50">
              <a:extLst>
                <a:ext uri="{FF2B5EF4-FFF2-40B4-BE49-F238E27FC236}">
                  <a16:creationId xmlns:a16="http://schemas.microsoft.com/office/drawing/2014/main" id="{DAD19034-699B-E66B-E7B6-B5FA6CDE7544}"/>
                </a:ext>
              </a:extLst>
            </p:cNvPr>
            <p:cNvSpPr txBox="1"/>
            <p:nvPr/>
          </p:nvSpPr>
          <p:spPr>
            <a:xfrm>
              <a:off x="7576743" y="3726150"/>
              <a:ext cx="1019275" cy="289828"/>
            </a:xfrm>
            <a:prstGeom prst="rect">
              <a:avLst/>
            </a:prstGeom>
            <a:noFill/>
          </p:spPr>
          <p:txBody>
            <a:bodyPr wrap="square" rtlCol="0">
              <a:spAutoFit/>
            </a:bodyPr>
            <a:lstStyle/>
            <a:p>
              <a:pPr algn="ctr"/>
              <a:r>
                <a:rPr lang="en-US" sz="2000" b="1"/>
                <a:t>2025-27</a:t>
              </a:r>
              <a:endParaRPr lang="en-US" sz="1400" b="1"/>
            </a:p>
          </p:txBody>
        </p:sp>
        <p:sp>
          <p:nvSpPr>
            <p:cNvPr id="52" name="Rectangle: Rounded Corners 51">
              <a:extLst>
                <a:ext uri="{FF2B5EF4-FFF2-40B4-BE49-F238E27FC236}">
                  <a16:creationId xmlns:a16="http://schemas.microsoft.com/office/drawing/2014/main" id="{8CDA5C9C-72EA-9FA9-89CB-FCC49DB0016B}"/>
                </a:ext>
              </a:extLst>
            </p:cNvPr>
            <p:cNvSpPr/>
            <p:nvPr/>
          </p:nvSpPr>
          <p:spPr>
            <a:xfrm>
              <a:off x="7473142"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Preliminary Engineering</a:t>
              </a:r>
            </a:p>
          </p:txBody>
        </p:sp>
      </p:grpSp>
      <p:grpSp>
        <p:nvGrpSpPr>
          <p:cNvPr id="55" name="Group 54">
            <a:extLst>
              <a:ext uri="{FF2B5EF4-FFF2-40B4-BE49-F238E27FC236}">
                <a16:creationId xmlns:a16="http://schemas.microsoft.com/office/drawing/2014/main" id="{43A97FB0-2E44-1A67-E294-D8DC4AC105A9}"/>
              </a:ext>
            </a:extLst>
          </p:cNvPr>
          <p:cNvGrpSpPr/>
          <p:nvPr/>
        </p:nvGrpSpPr>
        <p:grpSpPr>
          <a:xfrm>
            <a:off x="1216058" y="1850215"/>
            <a:ext cx="1716167" cy="2683035"/>
            <a:chOff x="5587605" y="3726150"/>
            <a:chExt cx="1238596" cy="1936406"/>
          </a:xfrm>
        </p:grpSpPr>
        <p:grpSp>
          <p:nvGrpSpPr>
            <p:cNvPr id="56" name="Group 55">
              <a:extLst>
                <a:ext uri="{FF2B5EF4-FFF2-40B4-BE49-F238E27FC236}">
                  <a16:creationId xmlns:a16="http://schemas.microsoft.com/office/drawing/2014/main" id="{CEC1272C-96FE-1570-3EB2-7ED5CB8C0D03}"/>
                </a:ext>
              </a:extLst>
            </p:cNvPr>
            <p:cNvGrpSpPr/>
            <p:nvPr/>
          </p:nvGrpSpPr>
          <p:grpSpPr>
            <a:xfrm>
              <a:off x="5893643" y="4208539"/>
              <a:ext cx="626520" cy="626520"/>
              <a:chOff x="-392504" y="2085176"/>
              <a:chExt cx="1051133" cy="1051133"/>
            </a:xfrm>
          </p:grpSpPr>
          <p:sp>
            <p:nvSpPr>
              <p:cNvPr id="59" name="Oval 58">
                <a:extLst>
                  <a:ext uri="{FF2B5EF4-FFF2-40B4-BE49-F238E27FC236}">
                    <a16:creationId xmlns:a16="http://schemas.microsoft.com/office/drawing/2014/main" id="{B3EFA825-AB4E-F23B-A5DC-4FB7C5FB1F89}"/>
                  </a:ext>
                </a:extLst>
              </p:cNvPr>
              <p:cNvSpPr/>
              <p:nvPr/>
            </p:nvSpPr>
            <p:spPr>
              <a:xfrm>
                <a:off x="-392504" y="2085176"/>
                <a:ext cx="1051133" cy="1051133"/>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descr="Group of women with solid fill">
                <a:extLst>
                  <a:ext uri="{FF2B5EF4-FFF2-40B4-BE49-F238E27FC236}">
                    <a16:creationId xmlns:a16="http://schemas.microsoft.com/office/drawing/2014/main" id="{CFA66664-1813-1A6F-711F-7A9E3C8CABE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8589" y="2209088"/>
                <a:ext cx="803305" cy="803305"/>
              </a:xfrm>
              <a:prstGeom prst="rect">
                <a:avLst/>
              </a:prstGeom>
            </p:spPr>
          </p:pic>
        </p:grpSp>
        <p:sp>
          <p:nvSpPr>
            <p:cNvPr id="57" name="TextBox 56">
              <a:extLst>
                <a:ext uri="{FF2B5EF4-FFF2-40B4-BE49-F238E27FC236}">
                  <a16:creationId xmlns:a16="http://schemas.microsoft.com/office/drawing/2014/main" id="{C9578BE9-4E9F-EF6F-74F1-730688BF7A8E}"/>
                </a:ext>
              </a:extLst>
            </p:cNvPr>
            <p:cNvSpPr txBox="1"/>
            <p:nvPr/>
          </p:nvSpPr>
          <p:spPr>
            <a:xfrm>
              <a:off x="5815560" y="3726150"/>
              <a:ext cx="752232" cy="288768"/>
            </a:xfrm>
            <a:prstGeom prst="rect">
              <a:avLst/>
            </a:prstGeom>
            <a:noFill/>
          </p:spPr>
          <p:txBody>
            <a:bodyPr wrap="none" rtlCol="0">
              <a:spAutoFit/>
            </a:bodyPr>
            <a:lstStyle/>
            <a:p>
              <a:pPr algn="ctr"/>
              <a:r>
                <a:rPr lang="en-US" sz="2000" b="1"/>
                <a:t>2024-26</a:t>
              </a:r>
            </a:p>
          </p:txBody>
        </p:sp>
        <p:sp>
          <p:nvSpPr>
            <p:cNvPr id="58" name="Rectangle: Rounded Corners 57">
              <a:extLst>
                <a:ext uri="{FF2B5EF4-FFF2-40B4-BE49-F238E27FC236}">
                  <a16:creationId xmlns:a16="http://schemas.microsoft.com/office/drawing/2014/main" id="{88B774FD-948D-6BB2-A233-760FCDF87CEE}"/>
                </a:ext>
              </a:extLst>
            </p:cNvPr>
            <p:cNvSpPr/>
            <p:nvPr/>
          </p:nvSpPr>
          <p:spPr>
            <a:xfrm>
              <a:off x="5587605" y="4969489"/>
              <a:ext cx="1238596" cy="69306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rPr>
                <a:t>Planning and Engagement</a:t>
              </a:r>
            </a:p>
          </p:txBody>
        </p:sp>
      </p:grpSp>
    </p:spTree>
    <p:extLst>
      <p:ext uri="{BB962C8B-B14F-4D97-AF65-F5344CB8AC3E}">
        <p14:creationId xmlns:p14="http://schemas.microsoft.com/office/powerpoint/2010/main" val="1887099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5B569-A527-0F36-072A-67A69B337A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FD20155-2ACA-E008-A23F-9957DA9A6667}"/>
              </a:ext>
            </a:extLst>
          </p:cNvPr>
          <p:cNvSpPr>
            <a:spLocks noGrp="1"/>
          </p:cNvSpPr>
          <p:nvPr>
            <p:ph type="body" sz="quarter" idx="15"/>
          </p:nvPr>
        </p:nvSpPr>
        <p:spPr/>
        <p:txBody>
          <a:bodyPr/>
          <a:lstStyle/>
          <a:p>
            <a:r>
              <a:rPr lang="en-US"/>
              <a:t>Engagement Timeline</a:t>
            </a:r>
          </a:p>
        </p:txBody>
      </p:sp>
      <p:sp>
        <p:nvSpPr>
          <p:cNvPr id="4" name="Text Placeholder 3">
            <a:extLst>
              <a:ext uri="{FF2B5EF4-FFF2-40B4-BE49-F238E27FC236}">
                <a16:creationId xmlns:a16="http://schemas.microsoft.com/office/drawing/2014/main" id="{EBCA65FC-C478-AEAD-70A7-9D7C1FB373D3}"/>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sp>
        <p:nvSpPr>
          <p:cNvPr id="5" name="Rectangle: Rounded Corners 4">
            <a:extLst>
              <a:ext uri="{FF2B5EF4-FFF2-40B4-BE49-F238E27FC236}">
                <a16:creationId xmlns:a16="http://schemas.microsoft.com/office/drawing/2014/main" id="{1716C92A-F23C-5E8C-3CCC-5DE89F53CDF7}"/>
              </a:ext>
            </a:extLst>
          </p:cNvPr>
          <p:cNvSpPr/>
          <p:nvPr/>
        </p:nvSpPr>
        <p:spPr>
          <a:xfrm>
            <a:off x="1097512" y="1478106"/>
            <a:ext cx="9715031" cy="3703623"/>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 name="Group 5">
            <a:extLst>
              <a:ext uri="{FF2B5EF4-FFF2-40B4-BE49-F238E27FC236}">
                <a16:creationId xmlns:a16="http://schemas.microsoft.com/office/drawing/2014/main" id="{0D9CC02F-ED0B-6A2F-252E-E98E1A3E3201}"/>
              </a:ext>
            </a:extLst>
          </p:cNvPr>
          <p:cNvGrpSpPr/>
          <p:nvPr/>
        </p:nvGrpSpPr>
        <p:grpSpPr>
          <a:xfrm>
            <a:off x="2069925" y="2465412"/>
            <a:ext cx="1051133" cy="1051133"/>
            <a:chOff x="948583" y="2085174"/>
            <a:chExt cx="1051133" cy="1051133"/>
          </a:xfrm>
        </p:grpSpPr>
        <p:sp>
          <p:nvSpPr>
            <p:cNvPr id="7" name="Oval 6">
              <a:extLst>
                <a:ext uri="{FF2B5EF4-FFF2-40B4-BE49-F238E27FC236}">
                  <a16:creationId xmlns:a16="http://schemas.microsoft.com/office/drawing/2014/main" id="{180E05E9-AA47-7964-CFA2-B6201D6BB719}"/>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Raised hand with solid fill">
              <a:extLst>
                <a:ext uri="{FF2B5EF4-FFF2-40B4-BE49-F238E27FC236}">
                  <a16:creationId xmlns:a16="http://schemas.microsoft.com/office/drawing/2014/main" id="{D5C9B5F5-A843-F53D-A931-0A1A5F2A95E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2497" y="2209088"/>
              <a:ext cx="803305" cy="803305"/>
            </a:xfrm>
            <a:prstGeom prst="rect">
              <a:avLst/>
            </a:prstGeom>
          </p:spPr>
        </p:pic>
      </p:grpSp>
      <p:grpSp>
        <p:nvGrpSpPr>
          <p:cNvPr id="9" name="Group 8">
            <a:extLst>
              <a:ext uri="{FF2B5EF4-FFF2-40B4-BE49-F238E27FC236}">
                <a16:creationId xmlns:a16="http://schemas.microsoft.com/office/drawing/2014/main" id="{9D844E50-307D-C5D9-ECD9-A3A5BD831443}"/>
              </a:ext>
            </a:extLst>
          </p:cNvPr>
          <p:cNvGrpSpPr/>
          <p:nvPr/>
        </p:nvGrpSpPr>
        <p:grpSpPr>
          <a:xfrm>
            <a:off x="4346408" y="2465412"/>
            <a:ext cx="1051133" cy="1051133"/>
            <a:chOff x="948583" y="2085174"/>
            <a:chExt cx="1051133" cy="1051133"/>
          </a:xfrm>
        </p:grpSpPr>
        <p:sp>
          <p:nvSpPr>
            <p:cNvPr id="10" name="Oval 9">
              <a:extLst>
                <a:ext uri="{FF2B5EF4-FFF2-40B4-BE49-F238E27FC236}">
                  <a16:creationId xmlns:a16="http://schemas.microsoft.com/office/drawing/2014/main" id="{9E39CFCC-5968-0B8F-2B44-DCA8BD346A7D}"/>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Graphic 10" descr="Lights On with solid fill">
              <a:extLst>
                <a:ext uri="{FF2B5EF4-FFF2-40B4-BE49-F238E27FC236}">
                  <a16:creationId xmlns:a16="http://schemas.microsoft.com/office/drawing/2014/main" id="{17DFB2C2-6ABD-3B2B-2C45-BE7C7E10346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grpSp>
        <p:nvGrpSpPr>
          <p:cNvPr id="12" name="Group 11">
            <a:extLst>
              <a:ext uri="{FF2B5EF4-FFF2-40B4-BE49-F238E27FC236}">
                <a16:creationId xmlns:a16="http://schemas.microsoft.com/office/drawing/2014/main" id="{2D807E07-990A-7BCC-499A-176EA337AEFC}"/>
              </a:ext>
            </a:extLst>
          </p:cNvPr>
          <p:cNvGrpSpPr/>
          <p:nvPr/>
        </p:nvGrpSpPr>
        <p:grpSpPr>
          <a:xfrm>
            <a:off x="6622891" y="2465412"/>
            <a:ext cx="1051133" cy="1051133"/>
            <a:chOff x="948583" y="2085174"/>
            <a:chExt cx="1051133" cy="1051133"/>
          </a:xfrm>
        </p:grpSpPr>
        <p:sp>
          <p:nvSpPr>
            <p:cNvPr id="13" name="Oval 12">
              <a:extLst>
                <a:ext uri="{FF2B5EF4-FFF2-40B4-BE49-F238E27FC236}">
                  <a16:creationId xmlns:a16="http://schemas.microsoft.com/office/drawing/2014/main" id="{48E18189-F12B-88E4-0266-18EC76F9EE02}"/>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Graphic 13" descr="Blueprint with solid fill">
              <a:extLst>
                <a:ext uri="{FF2B5EF4-FFF2-40B4-BE49-F238E27FC236}">
                  <a16:creationId xmlns:a16="http://schemas.microsoft.com/office/drawing/2014/main" id="{8F634E84-47E0-EDA6-A15D-09A6675FF34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72497" y="2209088"/>
              <a:ext cx="803305" cy="803305"/>
            </a:xfrm>
            <a:prstGeom prst="rect">
              <a:avLst/>
            </a:prstGeom>
          </p:spPr>
        </p:pic>
      </p:grpSp>
      <p:grpSp>
        <p:nvGrpSpPr>
          <p:cNvPr id="15" name="Group 14">
            <a:extLst>
              <a:ext uri="{FF2B5EF4-FFF2-40B4-BE49-F238E27FC236}">
                <a16:creationId xmlns:a16="http://schemas.microsoft.com/office/drawing/2014/main" id="{48D05227-D79A-4FBB-E697-693430DD5D3E}"/>
              </a:ext>
            </a:extLst>
          </p:cNvPr>
          <p:cNvGrpSpPr/>
          <p:nvPr/>
        </p:nvGrpSpPr>
        <p:grpSpPr>
          <a:xfrm>
            <a:off x="8899375" y="2465412"/>
            <a:ext cx="1051133" cy="1051133"/>
            <a:chOff x="948583" y="2085174"/>
            <a:chExt cx="1051133" cy="1051133"/>
          </a:xfrm>
        </p:grpSpPr>
        <p:sp>
          <p:nvSpPr>
            <p:cNvPr id="16" name="Oval 15">
              <a:extLst>
                <a:ext uri="{FF2B5EF4-FFF2-40B4-BE49-F238E27FC236}">
                  <a16:creationId xmlns:a16="http://schemas.microsoft.com/office/drawing/2014/main" id="{682AD9FD-5A96-6C02-95E7-155A0420D16A}"/>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Graphic 16" descr="Thumbs up sign with solid fill">
              <a:extLst>
                <a:ext uri="{FF2B5EF4-FFF2-40B4-BE49-F238E27FC236}">
                  <a16:creationId xmlns:a16="http://schemas.microsoft.com/office/drawing/2014/main" id="{6195C388-1C82-DBEB-6630-DC60C2DCECF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72497" y="2209088"/>
              <a:ext cx="803305" cy="803305"/>
            </a:xfrm>
            <a:prstGeom prst="rect">
              <a:avLst/>
            </a:prstGeom>
          </p:spPr>
        </p:pic>
      </p:grpSp>
      <p:sp>
        <p:nvSpPr>
          <p:cNvPr id="18" name="Arc 17">
            <a:extLst>
              <a:ext uri="{FF2B5EF4-FFF2-40B4-BE49-F238E27FC236}">
                <a16:creationId xmlns:a16="http://schemas.microsoft.com/office/drawing/2014/main" id="{71E9A47D-5498-C6EC-0350-4E3BB333B6C3}"/>
              </a:ext>
            </a:extLst>
          </p:cNvPr>
          <p:cNvSpPr/>
          <p:nvPr/>
        </p:nvSpPr>
        <p:spPr>
          <a:xfrm rot="19108387">
            <a:off x="2967593"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33DED294-DF9B-CD38-89E7-0B351E5672BB}"/>
              </a:ext>
            </a:extLst>
          </p:cNvPr>
          <p:cNvSpPr/>
          <p:nvPr/>
        </p:nvSpPr>
        <p:spPr>
          <a:xfrm rot="19108387">
            <a:off x="5291162"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8BE10E38-BAAC-6680-5BF8-0C7922B2FE88}"/>
              </a:ext>
            </a:extLst>
          </p:cNvPr>
          <p:cNvSpPr/>
          <p:nvPr/>
        </p:nvSpPr>
        <p:spPr>
          <a:xfrm rot="19108387">
            <a:off x="7614731"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48C8D23B-EF56-532C-8636-D7A57E7D992F}"/>
              </a:ext>
            </a:extLst>
          </p:cNvPr>
          <p:cNvSpPr/>
          <p:nvPr/>
        </p:nvSpPr>
        <p:spPr>
          <a:xfrm>
            <a:off x="1693909"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Define Problem &amp; Get Buy-In</a:t>
            </a:r>
          </a:p>
        </p:txBody>
      </p:sp>
      <p:sp>
        <p:nvSpPr>
          <p:cNvPr id="22" name="Rectangle: Rounded Corners 21">
            <a:extLst>
              <a:ext uri="{FF2B5EF4-FFF2-40B4-BE49-F238E27FC236}">
                <a16:creationId xmlns:a16="http://schemas.microsoft.com/office/drawing/2014/main" id="{D3B45F68-A694-B578-2838-B88771CFFA9C}"/>
              </a:ext>
            </a:extLst>
          </p:cNvPr>
          <p:cNvSpPr/>
          <p:nvPr/>
        </p:nvSpPr>
        <p:spPr>
          <a:xfrm>
            <a:off x="3970392"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Show (</a:t>
            </a:r>
            <a:r>
              <a:rPr lang="en-US" sz="1400" b="1" u="sng">
                <a:solidFill>
                  <a:schemeClr val="tx1"/>
                </a:solidFill>
              </a:rPr>
              <a:t>Big</a:t>
            </a:r>
            <a:r>
              <a:rPr lang="en-US" sz="1400" b="1">
                <a:solidFill>
                  <a:schemeClr val="tx1"/>
                </a:solidFill>
              </a:rPr>
              <a:t>) Ideas that Solve the Problems </a:t>
            </a:r>
          </a:p>
        </p:txBody>
      </p:sp>
      <p:sp>
        <p:nvSpPr>
          <p:cNvPr id="23" name="Rectangle: Rounded Corners 22">
            <a:extLst>
              <a:ext uri="{FF2B5EF4-FFF2-40B4-BE49-F238E27FC236}">
                <a16:creationId xmlns:a16="http://schemas.microsoft.com/office/drawing/2014/main" id="{913D6FA5-D15D-9019-665F-0732DF2A9E2D}"/>
              </a:ext>
            </a:extLst>
          </p:cNvPr>
          <p:cNvSpPr/>
          <p:nvPr/>
        </p:nvSpPr>
        <p:spPr>
          <a:xfrm>
            <a:off x="6246875"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Develop a Concept</a:t>
            </a:r>
          </a:p>
          <a:p>
            <a:pPr algn="ctr"/>
            <a:endParaRPr lang="en-US" sz="1400" b="1">
              <a:solidFill>
                <a:schemeClr val="tx1"/>
              </a:solidFill>
            </a:endParaRPr>
          </a:p>
          <a:p>
            <a:pPr algn="ctr"/>
            <a:r>
              <a:rPr lang="en-US" sz="1400" b="1">
                <a:solidFill>
                  <a:schemeClr val="tx1"/>
                </a:solidFill>
              </a:rPr>
              <a:t>Iterate &amp; </a:t>
            </a:r>
          </a:p>
          <a:p>
            <a:pPr algn="ctr"/>
            <a:r>
              <a:rPr lang="en-US" sz="1400" b="1">
                <a:solidFill>
                  <a:schemeClr val="tx1"/>
                </a:solidFill>
              </a:rPr>
              <a:t>Co-Create</a:t>
            </a:r>
          </a:p>
        </p:txBody>
      </p:sp>
      <p:sp>
        <p:nvSpPr>
          <p:cNvPr id="24" name="Rectangle: Rounded Corners 23">
            <a:extLst>
              <a:ext uri="{FF2B5EF4-FFF2-40B4-BE49-F238E27FC236}">
                <a16:creationId xmlns:a16="http://schemas.microsoft.com/office/drawing/2014/main" id="{6F2F832C-E232-BEC8-6E7F-7731B1BD12EF}"/>
              </a:ext>
            </a:extLst>
          </p:cNvPr>
          <p:cNvSpPr/>
          <p:nvPr/>
        </p:nvSpPr>
        <p:spPr>
          <a:xfrm>
            <a:off x="8523359" y="3742084"/>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Solidify &amp; Document Support</a:t>
            </a:r>
          </a:p>
        </p:txBody>
      </p:sp>
      <p:sp>
        <p:nvSpPr>
          <p:cNvPr id="25" name="TextBox 24">
            <a:extLst>
              <a:ext uri="{FF2B5EF4-FFF2-40B4-BE49-F238E27FC236}">
                <a16:creationId xmlns:a16="http://schemas.microsoft.com/office/drawing/2014/main" id="{67585F85-DE5B-CB52-6172-AA544B9B1FA3}"/>
              </a:ext>
            </a:extLst>
          </p:cNvPr>
          <p:cNvSpPr txBox="1"/>
          <p:nvPr/>
        </p:nvSpPr>
        <p:spPr>
          <a:xfrm>
            <a:off x="1892479" y="1569645"/>
            <a:ext cx="1367554" cy="646331"/>
          </a:xfrm>
          <a:prstGeom prst="rect">
            <a:avLst/>
          </a:prstGeom>
          <a:noFill/>
        </p:spPr>
        <p:txBody>
          <a:bodyPr wrap="none" rtlCol="0">
            <a:spAutoFit/>
          </a:bodyPr>
          <a:lstStyle/>
          <a:p>
            <a:pPr algn="ctr"/>
            <a:r>
              <a:rPr lang="en-US" b="1"/>
              <a:t>Step 1</a:t>
            </a:r>
          </a:p>
          <a:p>
            <a:pPr algn="ctr"/>
            <a:r>
              <a:rPr lang="en-US" b="1"/>
              <a:t>Winter 2025</a:t>
            </a:r>
          </a:p>
        </p:txBody>
      </p:sp>
      <p:sp>
        <p:nvSpPr>
          <p:cNvPr id="26" name="TextBox 25">
            <a:extLst>
              <a:ext uri="{FF2B5EF4-FFF2-40B4-BE49-F238E27FC236}">
                <a16:creationId xmlns:a16="http://schemas.microsoft.com/office/drawing/2014/main" id="{459CC2B3-C78F-6FE2-74C6-9D6C1B4A46E9}"/>
              </a:ext>
            </a:extLst>
          </p:cNvPr>
          <p:cNvSpPr txBox="1"/>
          <p:nvPr/>
        </p:nvSpPr>
        <p:spPr>
          <a:xfrm>
            <a:off x="4229765" y="1554639"/>
            <a:ext cx="1308371" cy="646331"/>
          </a:xfrm>
          <a:prstGeom prst="rect">
            <a:avLst/>
          </a:prstGeom>
          <a:noFill/>
        </p:spPr>
        <p:txBody>
          <a:bodyPr wrap="none" rtlCol="0">
            <a:spAutoFit/>
          </a:bodyPr>
          <a:lstStyle/>
          <a:p>
            <a:pPr algn="ctr"/>
            <a:r>
              <a:rPr lang="en-US" sz="1800" b="1"/>
              <a:t>Step 2</a:t>
            </a:r>
          </a:p>
          <a:p>
            <a:pPr algn="ctr"/>
            <a:r>
              <a:rPr lang="en-US" b="1"/>
              <a:t>Spring 2025</a:t>
            </a:r>
            <a:endParaRPr lang="en-US" sz="1800" b="1"/>
          </a:p>
        </p:txBody>
      </p:sp>
      <p:sp>
        <p:nvSpPr>
          <p:cNvPr id="27" name="TextBox 26">
            <a:extLst>
              <a:ext uri="{FF2B5EF4-FFF2-40B4-BE49-F238E27FC236}">
                <a16:creationId xmlns:a16="http://schemas.microsoft.com/office/drawing/2014/main" id="{D87957CB-8250-9959-6555-B112038F41ED}"/>
              </a:ext>
            </a:extLst>
          </p:cNvPr>
          <p:cNvSpPr txBox="1"/>
          <p:nvPr/>
        </p:nvSpPr>
        <p:spPr>
          <a:xfrm>
            <a:off x="6405813" y="1569645"/>
            <a:ext cx="1510350" cy="646331"/>
          </a:xfrm>
          <a:prstGeom prst="rect">
            <a:avLst/>
          </a:prstGeom>
          <a:noFill/>
        </p:spPr>
        <p:txBody>
          <a:bodyPr wrap="none" rtlCol="0">
            <a:spAutoFit/>
          </a:bodyPr>
          <a:lstStyle/>
          <a:p>
            <a:pPr algn="ctr"/>
            <a:r>
              <a:rPr lang="en-US" sz="1800" b="1"/>
              <a:t>Step 3</a:t>
            </a:r>
          </a:p>
          <a:p>
            <a:pPr algn="ctr"/>
            <a:r>
              <a:rPr lang="en-US" b="1"/>
              <a:t>Summer 2025</a:t>
            </a:r>
            <a:endParaRPr lang="en-US" sz="1800" b="1"/>
          </a:p>
        </p:txBody>
      </p:sp>
      <p:sp>
        <p:nvSpPr>
          <p:cNvPr id="28" name="TextBox 27">
            <a:extLst>
              <a:ext uri="{FF2B5EF4-FFF2-40B4-BE49-F238E27FC236}">
                <a16:creationId xmlns:a16="http://schemas.microsoft.com/office/drawing/2014/main" id="{A08DAE27-301D-914F-6E40-E6C0AD7570E6}"/>
              </a:ext>
            </a:extLst>
          </p:cNvPr>
          <p:cNvSpPr txBox="1"/>
          <p:nvPr/>
        </p:nvSpPr>
        <p:spPr>
          <a:xfrm>
            <a:off x="8825199" y="1569645"/>
            <a:ext cx="1199495" cy="646331"/>
          </a:xfrm>
          <a:prstGeom prst="rect">
            <a:avLst/>
          </a:prstGeom>
          <a:noFill/>
        </p:spPr>
        <p:txBody>
          <a:bodyPr wrap="none" rtlCol="0">
            <a:spAutoFit/>
          </a:bodyPr>
          <a:lstStyle/>
          <a:p>
            <a:pPr algn="ctr"/>
            <a:r>
              <a:rPr lang="en-US" b="1"/>
              <a:t>Step 4</a:t>
            </a:r>
          </a:p>
          <a:p>
            <a:pPr algn="ctr"/>
            <a:r>
              <a:rPr lang="en-US" b="1"/>
              <a:t>Fall 2025 +</a:t>
            </a:r>
            <a:endParaRPr lang="en-US" sz="1800" b="1"/>
          </a:p>
        </p:txBody>
      </p:sp>
    </p:spTree>
    <p:extLst>
      <p:ext uri="{BB962C8B-B14F-4D97-AF65-F5344CB8AC3E}">
        <p14:creationId xmlns:p14="http://schemas.microsoft.com/office/powerpoint/2010/main" val="333298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817B9-7012-E00B-116D-B3A7F58F8CB4}"/>
            </a:ext>
          </a:extLst>
        </p:cNvPr>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19C86B48-A796-523E-A1C6-EEEE69CA5350}"/>
              </a:ext>
            </a:extLst>
          </p:cNvPr>
          <p:cNvSpPr/>
          <p:nvPr/>
        </p:nvSpPr>
        <p:spPr>
          <a:xfrm>
            <a:off x="3872955" y="1537024"/>
            <a:ext cx="2069771" cy="402311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Up Next</a:t>
            </a:r>
          </a:p>
        </p:txBody>
      </p:sp>
      <p:sp>
        <p:nvSpPr>
          <p:cNvPr id="3" name="Rectangle: Rounded Corners 2">
            <a:extLst>
              <a:ext uri="{FF2B5EF4-FFF2-40B4-BE49-F238E27FC236}">
                <a16:creationId xmlns:a16="http://schemas.microsoft.com/office/drawing/2014/main" id="{0ECA1B42-3DC5-97F9-D435-E2D7C464A346}"/>
              </a:ext>
            </a:extLst>
          </p:cNvPr>
          <p:cNvSpPr/>
          <p:nvPr/>
        </p:nvSpPr>
        <p:spPr>
          <a:xfrm>
            <a:off x="1531185" y="1537024"/>
            <a:ext cx="2115691" cy="402311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b="1">
                <a:solidFill>
                  <a:schemeClr val="tx1"/>
                </a:solidFill>
              </a:rPr>
              <a:t>We’re Here</a:t>
            </a:r>
          </a:p>
        </p:txBody>
      </p:sp>
      <p:sp>
        <p:nvSpPr>
          <p:cNvPr id="2" name="Text Placeholder 1">
            <a:extLst>
              <a:ext uri="{FF2B5EF4-FFF2-40B4-BE49-F238E27FC236}">
                <a16:creationId xmlns:a16="http://schemas.microsoft.com/office/drawing/2014/main" id="{5396BAD5-9E36-CEBE-0822-CE9184B6C838}"/>
              </a:ext>
            </a:extLst>
          </p:cNvPr>
          <p:cNvSpPr>
            <a:spLocks noGrp="1"/>
          </p:cNvSpPr>
          <p:nvPr>
            <p:ph type="body" sz="quarter" idx="15"/>
          </p:nvPr>
        </p:nvSpPr>
        <p:spPr/>
        <p:txBody>
          <a:bodyPr/>
          <a:lstStyle/>
          <a:p>
            <a:r>
              <a:rPr lang="en-US"/>
              <a:t>Engagement Timeline</a:t>
            </a:r>
          </a:p>
        </p:txBody>
      </p:sp>
      <p:sp>
        <p:nvSpPr>
          <p:cNvPr id="4" name="Text Placeholder 3">
            <a:extLst>
              <a:ext uri="{FF2B5EF4-FFF2-40B4-BE49-F238E27FC236}">
                <a16:creationId xmlns:a16="http://schemas.microsoft.com/office/drawing/2014/main" id="{FA111FC9-B843-84F3-4A7A-84CF306135C0}"/>
              </a:ext>
            </a:extLst>
          </p:cNvPr>
          <p:cNvSpPr>
            <a:spLocks noGrp="1"/>
          </p:cNvSpPr>
          <p:nvPr>
            <p:ph type="body" sz="quarter" idx="17"/>
          </p:nvPr>
        </p:nvSpPr>
        <p:spPr/>
        <p:txBody>
          <a:bodyPr/>
          <a:lstStyle/>
          <a:p>
            <a:r>
              <a:rPr lang="en-US"/>
              <a:t>*This project has received Rebuilding American Infrastructure with Sustainability and Equity (RAISE) funding </a:t>
            </a:r>
          </a:p>
        </p:txBody>
      </p:sp>
      <p:grpSp>
        <p:nvGrpSpPr>
          <p:cNvPr id="6" name="Group 5">
            <a:extLst>
              <a:ext uri="{FF2B5EF4-FFF2-40B4-BE49-F238E27FC236}">
                <a16:creationId xmlns:a16="http://schemas.microsoft.com/office/drawing/2014/main" id="{985BE8F6-83E1-7783-A575-5D449CE7FDE6}"/>
              </a:ext>
            </a:extLst>
          </p:cNvPr>
          <p:cNvGrpSpPr/>
          <p:nvPr/>
        </p:nvGrpSpPr>
        <p:grpSpPr>
          <a:xfrm>
            <a:off x="2069925" y="2465412"/>
            <a:ext cx="1051133" cy="1051133"/>
            <a:chOff x="948583" y="2085174"/>
            <a:chExt cx="1051133" cy="1051133"/>
          </a:xfrm>
        </p:grpSpPr>
        <p:sp>
          <p:nvSpPr>
            <p:cNvPr id="7" name="Oval 6">
              <a:extLst>
                <a:ext uri="{FF2B5EF4-FFF2-40B4-BE49-F238E27FC236}">
                  <a16:creationId xmlns:a16="http://schemas.microsoft.com/office/drawing/2014/main" id="{53E7F392-9218-08A6-BD4F-F47479D8941B}"/>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Raised hand with solid fill">
              <a:extLst>
                <a:ext uri="{FF2B5EF4-FFF2-40B4-BE49-F238E27FC236}">
                  <a16:creationId xmlns:a16="http://schemas.microsoft.com/office/drawing/2014/main" id="{042A0A78-4541-E1FB-5FED-738124F6607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2497" y="2209088"/>
              <a:ext cx="803305" cy="803305"/>
            </a:xfrm>
            <a:prstGeom prst="rect">
              <a:avLst/>
            </a:prstGeom>
          </p:spPr>
        </p:pic>
      </p:grpSp>
      <p:grpSp>
        <p:nvGrpSpPr>
          <p:cNvPr id="9" name="Group 8">
            <a:extLst>
              <a:ext uri="{FF2B5EF4-FFF2-40B4-BE49-F238E27FC236}">
                <a16:creationId xmlns:a16="http://schemas.microsoft.com/office/drawing/2014/main" id="{6AB1E91E-F567-60D9-8DEA-5C67D39AAFC3}"/>
              </a:ext>
            </a:extLst>
          </p:cNvPr>
          <p:cNvGrpSpPr/>
          <p:nvPr/>
        </p:nvGrpSpPr>
        <p:grpSpPr>
          <a:xfrm>
            <a:off x="4346408" y="2465412"/>
            <a:ext cx="1051133" cy="1051133"/>
            <a:chOff x="948583" y="2085174"/>
            <a:chExt cx="1051133" cy="1051133"/>
          </a:xfrm>
        </p:grpSpPr>
        <p:sp>
          <p:nvSpPr>
            <p:cNvPr id="10" name="Oval 9">
              <a:extLst>
                <a:ext uri="{FF2B5EF4-FFF2-40B4-BE49-F238E27FC236}">
                  <a16:creationId xmlns:a16="http://schemas.microsoft.com/office/drawing/2014/main" id="{17C1D01E-6C4E-D8E1-D0DA-C828BABAAC65}"/>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Graphic 10" descr="Lights On with solid fill">
              <a:extLst>
                <a:ext uri="{FF2B5EF4-FFF2-40B4-BE49-F238E27FC236}">
                  <a16:creationId xmlns:a16="http://schemas.microsoft.com/office/drawing/2014/main" id="{471F1294-4528-A187-8472-38F15152BE5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2497" y="2209088"/>
              <a:ext cx="803305" cy="803305"/>
            </a:xfrm>
            <a:prstGeom prst="rect">
              <a:avLst/>
            </a:prstGeom>
          </p:spPr>
        </p:pic>
      </p:grpSp>
      <p:grpSp>
        <p:nvGrpSpPr>
          <p:cNvPr id="12" name="Group 11">
            <a:extLst>
              <a:ext uri="{FF2B5EF4-FFF2-40B4-BE49-F238E27FC236}">
                <a16:creationId xmlns:a16="http://schemas.microsoft.com/office/drawing/2014/main" id="{02EE07B9-B23F-538A-FD29-373796DB49BD}"/>
              </a:ext>
            </a:extLst>
          </p:cNvPr>
          <p:cNvGrpSpPr/>
          <p:nvPr/>
        </p:nvGrpSpPr>
        <p:grpSpPr>
          <a:xfrm>
            <a:off x="6622891" y="2465412"/>
            <a:ext cx="1051133" cy="1051133"/>
            <a:chOff x="948583" y="2085174"/>
            <a:chExt cx="1051133" cy="1051133"/>
          </a:xfrm>
        </p:grpSpPr>
        <p:sp>
          <p:nvSpPr>
            <p:cNvPr id="13" name="Oval 12">
              <a:extLst>
                <a:ext uri="{FF2B5EF4-FFF2-40B4-BE49-F238E27FC236}">
                  <a16:creationId xmlns:a16="http://schemas.microsoft.com/office/drawing/2014/main" id="{1FC1D6FD-2681-FFCA-B65B-A1F1DB92C254}"/>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Graphic 13" descr="Blueprint with solid fill">
              <a:extLst>
                <a:ext uri="{FF2B5EF4-FFF2-40B4-BE49-F238E27FC236}">
                  <a16:creationId xmlns:a16="http://schemas.microsoft.com/office/drawing/2014/main" id="{01A86C92-95A8-9EC5-124C-01C6A4FC3B0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72497" y="2209088"/>
              <a:ext cx="803305" cy="803305"/>
            </a:xfrm>
            <a:prstGeom prst="rect">
              <a:avLst/>
            </a:prstGeom>
          </p:spPr>
        </p:pic>
      </p:grpSp>
      <p:grpSp>
        <p:nvGrpSpPr>
          <p:cNvPr id="15" name="Group 14">
            <a:extLst>
              <a:ext uri="{FF2B5EF4-FFF2-40B4-BE49-F238E27FC236}">
                <a16:creationId xmlns:a16="http://schemas.microsoft.com/office/drawing/2014/main" id="{78430E4A-20C1-65FE-A56C-8D279A1814BA}"/>
              </a:ext>
            </a:extLst>
          </p:cNvPr>
          <p:cNvGrpSpPr/>
          <p:nvPr/>
        </p:nvGrpSpPr>
        <p:grpSpPr>
          <a:xfrm>
            <a:off x="8899375" y="2465412"/>
            <a:ext cx="1051133" cy="1051133"/>
            <a:chOff x="948583" y="2085174"/>
            <a:chExt cx="1051133" cy="1051133"/>
          </a:xfrm>
        </p:grpSpPr>
        <p:sp>
          <p:nvSpPr>
            <p:cNvPr id="16" name="Oval 15">
              <a:extLst>
                <a:ext uri="{FF2B5EF4-FFF2-40B4-BE49-F238E27FC236}">
                  <a16:creationId xmlns:a16="http://schemas.microsoft.com/office/drawing/2014/main" id="{8A639725-8B55-5732-CD16-713681FE7DDA}"/>
                </a:ext>
              </a:extLst>
            </p:cNvPr>
            <p:cNvSpPr/>
            <p:nvPr/>
          </p:nvSpPr>
          <p:spPr>
            <a:xfrm>
              <a:off x="948583" y="2085174"/>
              <a:ext cx="1051133" cy="105113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Graphic 16" descr="Thumbs up sign with solid fill">
              <a:extLst>
                <a:ext uri="{FF2B5EF4-FFF2-40B4-BE49-F238E27FC236}">
                  <a16:creationId xmlns:a16="http://schemas.microsoft.com/office/drawing/2014/main" id="{C7DBA004-DA88-263E-F895-AB6CAA7CC4B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72497" y="2209088"/>
              <a:ext cx="803305" cy="803305"/>
            </a:xfrm>
            <a:prstGeom prst="rect">
              <a:avLst/>
            </a:prstGeom>
          </p:spPr>
        </p:pic>
      </p:grpSp>
      <p:sp>
        <p:nvSpPr>
          <p:cNvPr id="18" name="Arc 17">
            <a:extLst>
              <a:ext uri="{FF2B5EF4-FFF2-40B4-BE49-F238E27FC236}">
                <a16:creationId xmlns:a16="http://schemas.microsoft.com/office/drawing/2014/main" id="{CCB9E376-A15E-3E19-C8EB-DDDBF4C525EB}"/>
              </a:ext>
            </a:extLst>
          </p:cNvPr>
          <p:cNvSpPr/>
          <p:nvPr/>
        </p:nvSpPr>
        <p:spPr>
          <a:xfrm rot="19108387">
            <a:off x="2967593"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0178D0B4-199D-DA1E-2E24-C6EDC1E757E1}"/>
              </a:ext>
            </a:extLst>
          </p:cNvPr>
          <p:cNvSpPr/>
          <p:nvPr/>
        </p:nvSpPr>
        <p:spPr>
          <a:xfrm rot="19108387">
            <a:off x="5291162"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B7638700-F509-EF64-6FAB-AFE3014DE141}"/>
              </a:ext>
            </a:extLst>
          </p:cNvPr>
          <p:cNvSpPr/>
          <p:nvPr/>
        </p:nvSpPr>
        <p:spPr>
          <a:xfrm rot="19108387">
            <a:off x="7614731" y="2263084"/>
            <a:ext cx="1400775" cy="1241427"/>
          </a:xfrm>
          <a:prstGeom prst="arc">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C941FA7-A1DA-19A6-D5BE-408DE21235B6}"/>
              </a:ext>
            </a:extLst>
          </p:cNvPr>
          <p:cNvSpPr/>
          <p:nvPr/>
        </p:nvSpPr>
        <p:spPr>
          <a:xfrm>
            <a:off x="1693909"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b="1">
                <a:solidFill>
                  <a:schemeClr val="tx1"/>
                </a:solidFill>
              </a:rPr>
              <a:t>Define Problem &amp; Get Buy-In</a:t>
            </a:r>
          </a:p>
          <a:p>
            <a:pPr marL="171450" indent="-171450">
              <a:buFont typeface="Arial" panose="020B0604020202020204" pitchFamily="34" charset="0"/>
              <a:buChar char="•"/>
            </a:pPr>
            <a:r>
              <a:rPr lang="en-US" sz="1100">
                <a:solidFill>
                  <a:schemeClr val="tx1"/>
                </a:solidFill>
              </a:rPr>
              <a:t>Meetings with schools and RCOs</a:t>
            </a:r>
          </a:p>
          <a:p>
            <a:pPr marL="171450" indent="-171450">
              <a:buFont typeface="Arial" panose="020B0604020202020204" pitchFamily="34" charset="0"/>
              <a:buChar char="•"/>
            </a:pPr>
            <a:r>
              <a:rPr lang="en-US" sz="1100">
                <a:solidFill>
                  <a:schemeClr val="tx1"/>
                </a:solidFill>
              </a:rPr>
              <a:t>General survey</a:t>
            </a:r>
          </a:p>
        </p:txBody>
      </p:sp>
      <p:sp>
        <p:nvSpPr>
          <p:cNvPr id="22" name="Rectangle: Rounded Corners 21">
            <a:extLst>
              <a:ext uri="{FF2B5EF4-FFF2-40B4-BE49-F238E27FC236}">
                <a16:creationId xmlns:a16="http://schemas.microsoft.com/office/drawing/2014/main" id="{06BF9D3A-477C-2D9C-F6EC-26231B73A36D}"/>
              </a:ext>
            </a:extLst>
          </p:cNvPr>
          <p:cNvSpPr/>
          <p:nvPr/>
        </p:nvSpPr>
        <p:spPr>
          <a:xfrm>
            <a:off x="3980146" y="3737993"/>
            <a:ext cx="1803163" cy="116687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1400" b="1">
                <a:solidFill>
                  <a:schemeClr val="tx1"/>
                </a:solidFill>
              </a:rPr>
              <a:t>Show (</a:t>
            </a:r>
            <a:r>
              <a:rPr lang="en-US" sz="1400" b="1" u="sng">
                <a:solidFill>
                  <a:schemeClr val="tx1"/>
                </a:solidFill>
              </a:rPr>
              <a:t>Big</a:t>
            </a:r>
            <a:r>
              <a:rPr lang="en-US" sz="1400" b="1">
                <a:solidFill>
                  <a:schemeClr val="tx1"/>
                </a:solidFill>
              </a:rPr>
              <a:t>) Ideas that Solve the Problems </a:t>
            </a:r>
          </a:p>
          <a:p>
            <a:pPr marL="171450" indent="-171450">
              <a:buFont typeface="Arial" panose="020B0604020202020204" pitchFamily="34" charset="0"/>
              <a:buChar char="•"/>
            </a:pPr>
            <a:r>
              <a:rPr lang="en-US" sz="1100">
                <a:solidFill>
                  <a:schemeClr val="tx1"/>
                </a:solidFill>
              </a:rPr>
              <a:t>In-person interactive activity</a:t>
            </a:r>
          </a:p>
        </p:txBody>
      </p:sp>
      <p:sp>
        <p:nvSpPr>
          <p:cNvPr id="23" name="Rectangle: Rounded Corners 22">
            <a:extLst>
              <a:ext uri="{FF2B5EF4-FFF2-40B4-BE49-F238E27FC236}">
                <a16:creationId xmlns:a16="http://schemas.microsoft.com/office/drawing/2014/main" id="{F5CDC7CE-7002-C8CE-EA41-7E9F6B34433A}"/>
              </a:ext>
            </a:extLst>
          </p:cNvPr>
          <p:cNvSpPr/>
          <p:nvPr/>
        </p:nvSpPr>
        <p:spPr>
          <a:xfrm>
            <a:off x="6246875" y="3730189"/>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Develop a Concept</a:t>
            </a:r>
          </a:p>
          <a:p>
            <a:pPr algn="ctr"/>
            <a:endParaRPr lang="en-US" sz="1400" b="1">
              <a:solidFill>
                <a:schemeClr val="tx1"/>
              </a:solidFill>
            </a:endParaRPr>
          </a:p>
          <a:p>
            <a:pPr algn="ctr"/>
            <a:r>
              <a:rPr lang="en-US" sz="1400" b="1">
                <a:solidFill>
                  <a:schemeClr val="tx1"/>
                </a:solidFill>
              </a:rPr>
              <a:t>Iterate &amp; </a:t>
            </a:r>
          </a:p>
          <a:p>
            <a:pPr algn="ctr"/>
            <a:r>
              <a:rPr lang="en-US" sz="1400" b="1">
                <a:solidFill>
                  <a:schemeClr val="tx1"/>
                </a:solidFill>
              </a:rPr>
              <a:t>Co-Create</a:t>
            </a:r>
          </a:p>
        </p:txBody>
      </p:sp>
      <p:sp>
        <p:nvSpPr>
          <p:cNvPr id="24" name="Rectangle: Rounded Corners 23">
            <a:extLst>
              <a:ext uri="{FF2B5EF4-FFF2-40B4-BE49-F238E27FC236}">
                <a16:creationId xmlns:a16="http://schemas.microsoft.com/office/drawing/2014/main" id="{7ACF7028-7D22-F986-4A0B-385075833C1E}"/>
              </a:ext>
            </a:extLst>
          </p:cNvPr>
          <p:cNvSpPr/>
          <p:nvPr/>
        </p:nvSpPr>
        <p:spPr>
          <a:xfrm>
            <a:off x="8523359" y="3742084"/>
            <a:ext cx="1803163" cy="116278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rPr>
              <a:t>Solidify &amp; Document Support</a:t>
            </a:r>
          </a:p>
        </p:txBody>
      </p:sp>
      <p:sp>
        <p:nvSpPr>
          <p:cNvPr id="25" name="TextBox 24">
            <a:extLst>
              <a:ext uri="{FF2B5EF4-FFF2-40B4-BE49-F238E27FC236}">
                <a16:creationId xmlns:a16="http://schemas.microsoft.com/office/drawing/2014/main" id="{06800B23-806E-8350-1C43-157B7C73519F}"/>
              </a:ext>
            </a:extLst>
          </p:cNvPr>
          <p:cNvSpPr txBox="1"/>
          <p:nvPr/>
        </p:nvSpPr>
        <p:spPr>
          <a:xfrm>
            <a:off x="1892479" y="1569645"/>
            <a:ext cx="1367554" cy="646331"/>
          </a:xfrm>
          <a:prstGeom prst="rect">
            <a:avLst/>
          </a:prstGeom>
          <a:noFill/>
        </p:spPr>
        <p:txBody>
          <a:bodyPr wrap="none" rtlCol="0">
            <a:spAutoFit/>
          </a:bodyPr>
          <a:lstStyle/>
          <a:p>
            <a:pPr algn="ctr"/>
            <a:r>
              <a:rPr lang="en-US" b="1"/>
              <a:t>Step 1</a:t>
            </a:r>
          </a:p>
          <a:p>
            <a:pPr algn="ctr"/>
            <a:r>
              <a:rPr lang="en-US" b="1"/>
              <a:t>Winter 2025</a:t>
            </a:r>
          </a:p>
        </p:txBody>
      </p:sp>
      <p:sp>
        <p:nvSpPr>
          <p:cNvPr id="26" name="TextBox 25">
            <a:extLst>
              <a:ext uri="{FF2B5EF4-FFF2-40B4-BE49-F238E27FC236}">
                <a16:creationId xmlns:a16="http://schemas.microsoft.com/office/drawing/2014/main" id="{3BC96623-00AD-B796-99C3-A4D817E58D4E}"/>
              </a:ext>
            </a:extLst>
          </p:cNvPr>
          <p:cNvSpPr txBox="1"/>
          <p:nvPr/>
        </p:nvSpPr>
        <p:spPr>
          <a:xfrm>
            <a:off x="4229765" y="1554639"/>
            <a:ext cx="1308371" cy="646331"/>
          </a:xfrm>
          <a:prstGeom prst="rect">
            <a:avLst/>
          </a:prstGeom>
          <a:noFill/>
        </p:spPr>
        <p:txBody>
          <a:bodyPr wrap="none" rtlCol="0">
            <a:spAutoFit/>
          </a:bodyPr>
          <a:lstStyle/>
          <a:p>
            <a:pPr algn="ctr"/>
            <a:r>
              <a:rPr lang="en-US" sz="1800" b="1"/>
              <a:t>Step 2</a:t>
            </a:r>
          </a:p>
          <a:p>
            <a:pPr algn="ctr"/>
            <a:r>
              <a:rPr lang="en-US" b="1"/>
              <a:t>Spring 2025</a:t>
            </a:r>
            <a:endParaRPr lang="en-US" sz="1800" b="1"/>
          </a:p>
        </p:txBody>
      </p:sp>
      <p:sp>
        <p:nvSpPr>
          <p:cNvPr id="27" name="TextBox 26">
            <a:extLst>
              <a:ext uri="{FF2B5EF4-FFF2-40B4-BE49-F238E27FC236}">
                <a16:creationId xmlns:a16="http://schemas.microsoft.com/office/drawing/2014/main" id="{52C2469D-BCB0-749B-D950-20207C033086}"/>
              </a:ext>
            </a:extLst>
          </p:cNvPr>
          <p:cNvSpPr txBox="1"/>
          <p:nvPr/>
        </p:nvSpPr>
        <p:spPr>
          <a:xfrm>
            <a:off x="6405813" y="1569645"/>
            <a:ext cx="1510350" cy="646331"/>
          </a:xfrm>
          <a:prstGeom prst="rect">
            <a:avLst/>
          </a:prstGeom>
          <a:noFill/>
        </p:spPr>
        <p:txBody>
          <a:bodyPr wrap="none" rtlCol="0">
            <a:spAutoFit/>
          </a:bodyPr>
          <a:lstStyle/>
          <a:p>
            <a:pPr algn="ctr"/>
            <a:r>
              <a:rPr lang="en-US" sz="1800" b="1"/>
              <a:t>Step 3</a:t>
            </a:r>
          </a:p>
          <a:p>
            <a:pPr algn="ctr"/>
            <a:r>
              <a:rPr lang="en-US" b="1"/>
              <a:t>Summer 2025</a:t>
            </a:r>
            <a:endParaRPr lang="en-US" sz="1800" b="1"/>
          </a:p>
        </p:txBody>
      </p:sp>
      <p:sp>
        <p:nvSpPr>
          <p:cNvPr id="28" name="TextBox 27">
            <a:extLst>
              <a:ext uri="{FF2B5EF4-FFF2-40B4-BE49-F238E27FC236}">
                <a16:creationId xmlns:a16="http://schemas.microsoft.com/office/drawing/2014/main" id="{2E1F3EFA-9129-1398-4E3E-53E3D8BEF2B0}"/>
              </a:ext>
            </a:extLst>
          </p:cNvPr>
          <p:cNvSpPr txBox="1"/>
          <p:nvPr/>
        </p:nvSpPr>
        <p:spPr>
          <a:xfrm>
            <a:off x="8825199" y="1569645"/>
            <a:ext cx="1199495" cy="646331"/>
          </a:xfrm>
          <a:prstGeom prst="rect">
            <a:avLst/>
          </a:prstGeom>
          <a:noFill/>
        </p:spPr>
        <p:txBody>
          <a:bodyPr wrap="none" rtlCol="0">
            <a:spAutoFit/>
          </a:bodyPr>
          <a:lstStyle/>
          <a:p>
            <a:pPr algn="ctr"/>
            <a:r>
              <a:rPr lang="en-US" b="1"/>
              <a:t>Step 4</a:t>
            </a:r>
          </a:p>
          <a:p>
            <a:pPr algn="ctr"/>
            <a:r>
              <a:rPr lang="en-US" b="1"/>
              <a:t>Fall 2025 +</a:t>
            </a:r>
            <a:endParaRPr lang="en-US" sz="1800" b="1"/>
          </a:p>
        </p:txBody>
      </p:sp>
    </p:spTree>
    <p:extLst>
      <p:ext uri="{BB962C8B-B14F-4D97-AF65-F5344CB8AC3E}">
        <p14:creationId xmlns:p14="http://schemas.microsoft.com/office/powerpoint/2010/main" val="3153138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8E7DE-FA6B-70C9-1F3F-F84AE4283EC1}"/>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05AAC42-D7CD-F38C-D76B-2CDB47032447}"/>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4A4FE630-A17E-2671-3F1F-9886CF8371C4}"/>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Your Involvement</a:t>
            </a:r>
          </a:p>
        </p:txBody>
      </p:sp>
      <p:pic>
        <p:nvPicPr>
          <p:cNvPr id="9" name="Picture 8" descr="Text&#10;&#10;Description automatically generated with low confidence">
            <a:extLst>
              <a:ext uri="{FF2B5EF4-FFF2-40B4-BE49-F238E27FC236}">
                <a16:creationId xmlns:a16="http://schemas.microsoft.com/office/drawing/2014/main" id="{D584B880-986D-3D2C-E154-648DDD58E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2480558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3A5FA-058D-69E6-ADD5-1451BB911FC5}"/>
            </a:ext>
          </a:extLst>
        </p:cNvPr>
        <p:cNvGrpSpPr/>
        <p:nvPr/>
      </p:nvGrpSpPr>
      <p:grpSpPr>
        <a:xfrm>
          <a:off x="0" y="0"/>
          <a:ext cx="0" cy="0"/>
          <a:chOff x="0" y="0"/>
          <a:chExt cx="0" cy="0"/>
        </a:xfrm>
      </p:grpSpPr>
      <p:pic>
        <p:nvPicPr>
          <p:cNvPr id="9" name="Picture Placeholder 8" descr="A group of people sitting around a table looking at a map&#10;&#10;Description automatically generated with medium confidence">
            <a:extLst>
              <a:ext uri="{FF2B5EF4-FFF2-40B4-BE49-F238E27FC236}">
                <a16:creationId xmlns:a16="http://schemas.microsoft.com/office/drawing/2014/main" id="{66C2F62B-1349-0653-8764-6D6290BD016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053" r="17053"/>
          <a:stretch/>
        </p:blipFill>
        <p:spPr/>
      </p:pic>
      <p:sp>
        <p:nvSpPr>
          <p:cNvPr id="4" name="Text Placeholder 3">
            <a:extLst>
              <a:ext uri="{FF2B5EF4-FFF2-40B4-BE49-F238E27FC236}">
                <a16:creationId xmlns:a16="http://schemas.microsoft.com/office/drawing/2014/main" id="{F8E1B108-0792-0560-8590-221A354876D3}"/>
              </a:ext>
            </a:extLst>
          </p:cNvPr>
          <p:cNvSpPr>
            <a:spLocks noGrp="1"/>
          </p:cNvSpPr>
          <p:nvPr>
            <p:ph type="body" sz="quarter" idx="16"/>
          </p:nvPr>
        </p:nvSpPr>
        <p:spPr>
          <a:xfrm>
            <a:off x="-1" y="1527012"/>
            <a:ext cx="6095999" cy="4711098"/>
          </a:xfrm>
        </p:spPr>
        <p:txBody>
          <a:bodyPr/>
          <a:lstStyle/>
          <a:p>
            <a:pPr marL="342900" indent="-342900" fontAlgn="base">
              <a:buFont typeface="Arial" panose="020B0604020202020204" pitchFamily="34" charset="0"/>
              <a:buChar char="•"/>
            </a:pPr>
            <a:r>
              <a:rPr lang="en-US" sz="2400">
                <a:latin typeface="Aptos"/>
              </a:rPr>
              <a:t>How do you connect with your community</a:t>
            </a:r>
          </a:p>
          <a:p>
            <a:pPr marL="342900" indent="-342900" fontAlgn="base">
              <a:buFont typeface="Arial" panose="020B0604020202020204" pitchFamily="34" charset="0"/>
              <a:buChar char="•"/>
            </a:pPr>
            <a:r>
              <a:rPr lang="en-US" sz="2400">
                <a:latin typeface="Aptos"/>
              </a:rPr>
              <a:t>Would you be willing to host a community meeting at your school in April</a:t>
            </a:r>
          </a:p>
          <a:p>
            <a:pPr marL="342900" indent="-342900" fontAlgn="base">
              <a:buFont typeface="Arial" panose="020B0604020202020204" pitchFamily="34" charset="0"/>
              <a:buChar char="•"/>
            </a:pPr>
            <a:r>
              <a:rPr lang="en-US" sz="2400">
                <a:latin typeface="Aptos"/>
              </a:rPr>
              <a:t>Opportunities for traffic education</a:t>
            </a:r>
          </a:p>
          <a:p>
            <a:pPr marL="342900" indent="-342900" fontAlgn="base">
              <a:buFont typeface="Arial" panose="020B0604020202020204" pitchFamily="34" charset="0"/>
              <a:buChar char="•"/>
            </a:pPr>
            <a:endParaRPr lang="en-US" sz="2400">
              <a:latin typeface="Aptos"/>
            </a:endParaRPr>
          </a:p>
        </p:txBody>
      </p:sp>
      <p:sp>
        <p:nvSpPr>
          <p:cNvPr id="3" name="Text Placeholder 2">
            <a:extLst>
              <a:ext uri="{FF2B5EF4-FFF2-40B4-BE49-F238E27FC236}">
                <a16:creationId xmlns:a16="http://schemas.microsoft.com/office/drawing/2014/main" id="{ABBBE02F-C40D-20CE-2E15-A9A5FF608FD1}"/>
              </a:ext>
            </a:extLst>
          </p:cNvPr>
          <p:cNvSpPr>
            <a:spLocks noGrp="1"/>
          </p:cNvSpPr>
          <p:nvPr>
            <p:ph type="body" sz="quarter" idx="15"/>
          </p:nvPr>
        </p:nvSpPr>
        <p:spPr>
          <a:xfrm>
            <a:off x="0" y="0"/>
            <a:ext cx="6095999" cy="1537024"/>
          </a:xfrm>
        </p:spPr>
        <p:txBody>
          <a:bodyPr wrap="square" lIns="457200" tIns="457200" rIns="457200" bIns="457200" anchor="t">
            <a:spAutoFit/>
          </a:bodyPr>
          <a:lstStyle/>
          <a:p>
            <a:r>
              <a:rPr lang="en-US"/>
              <a:t>We want your help</a:t>
            </a:r>
          </a:p>
        </p:txBody>
      </p:sp>
      <p:sp>
        <p:nvSpPr>
          <p:cNvPr id="10" name="Text Placeholder 9">
            <a:extLst>
              <a:ext uri="{FF2B5EF4-FFF2-40B4-BE49-F238E27FC236}">
                <a16:creationId xmlns:a16="http://schemas.microsoft.com/office/drawing/2014/main" id="{F1B083C8-5DCD-0C9A-BA47-2A0C55ED78E3}"/>
              </a:ext>
            </a:extLst>
          </p:cNvPr>
          <p:cNvSpPr>
            <a:spLocks noGrp="1"/>
          </p:cNvSpPr>
          <p:nvPr>
            <p:ph type="body" sz="quarter" idx="17"/>
          </p:nvPr>
        </p:nvSpPr>
        <p:spPr/>
        <p:txBody>
          <a:bodyPr/>
          <a:lstStyle/>
          <a:p>
            <a:pPr algn="r"/>
            <a:r>
              <a:rPr lang="en-US"/>
              <a:t>10</a:t>
            </a:r>
            <a:r>
              <a:rPr lang="en-US" baseline="30000"/>
              <a:t>th</a:t>
            </a:r>
            <a:r>
              <a:rPr lang="en-US"/>
              <a:t> Memorial Slow Zone Engagement, 2023</a:t>
            </a:r>
          </a:p>
        </p:txBody>
      </p:sp>
    </p:spTree>
    <p:extLst>
      <p:ext uri="{BB962C8B-B14F-4D97-AF65-F5344CB8AC3E}">
        <p14:creationId xmlns:p14="http://schemas.microsoft.com/office/powerpoint/2010/main" val="2845886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845DF-1DE4-DC94-0B14-E508FF160FB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5A5CD0-6684-52B5-E344-483BA236D40D}"/>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D2263E86-EC2B-CE1E-384F-648D507D4CF3}"/>
              </a:ext>
            </a:extLst>
          </p:cNvPr>
          <p:cNvSpPr>
            <a:spLocks noGrp="1"/>
          </p:cNvSpPr>
          <p:nvPr>
            <p:ph type="body" sz="quarter" idx="14"/>
          </p:nvPr>
        </p:nvSpPr>
        <p:spPr>
          <a:xfrm>
            <a:off x="3912123" y="2594932"/>
            <a:ext cx="4798243" cy="646331"/>
          </a:xfrm>
        </p:spPr>
        <p:txBody>
          <a:bodyPr/>
          <a:lstStyle/>
          <a:p>
            <a:r>
              <a:rPr lang="en-US" sz="4000">
                <a:latin typeface="BRUTALTYPE-EXTRABOLD" panose="02000603020000020004" pitchFamily="2" charset="0"/>
              </a:rPr>
              <a:t>Any Questions? </a:t>
            </a:r>
          </a:p>
        </p:txBody>
      </p:sp>
      <p:pic>
        <p:nvPicPr>
          <p:cNvPr id="9" name="Picture 8" descr="Text&#10;&#10;Description automatically generated with low confidence">
            <a:extLst>
              <a:ext uri="{FF2B5EF4-FFF2-40B4-BE49-F238E27FC236}">
                <a16:creationId xmlns:a16="http://schemas.microsoft.com/office/drawing/2014/main" id="{D47D8C03-FAE2-3FC5-B86F-C8539A19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
        <p:nvSpPr>
          <p:cNvPr id="2" name="Text Placeholder 3">
            <a:extLst>
              <a:ext uri="{FF2B5EF4-FFF2-40B4-BE49-F238E27FC236}">
                <a16:creationId xmlns:a16="http://schemas.microsoft.com/office/drawing/2014/main" id="{ABD527B8-79D8-E9A7-BA62-85666A651F66}"/>
              </a:ext>
            </a:extLst>
          </p:cNvPr>
          <p:cNvSpPr txBox="1">
            <a:spLocks/>
          </p:cNvSpPr>
          <p:nvPr/>
        </p:nvSpPr>
        <p:spPr>
          <a:xfrm>
            <a:off x="3838279" y="3241263"/>
            <a:ext cx="4798243" cy="646331"/>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Aptos ExtraBold"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latin typeface="BRUTALTYPE-EXTRABOLD" panose="02000603020000020004" pitchFamily="2" charset="0"/>
              </a:rPr>
              <a:t>otis@phila.gov</a:t>
            </a:r>
          </a:p>
        </p:txBody>
      </p:sp>
    </p:spTree>
    <p:extLst>
      <p:ext uri="{BB962C8B-B14F-4D97-AF65-F5344CB8AC3E}">
        <p14:creationId xmlns:p14="http://schemas.microsoft.com/office/powerpoint/2010/main" val="350499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crossing a street&#10;&#10;Description automatically generated with low confidence">
            <a:extLst>
              <a:ext uri="{FF2B5EF4-FFF2-40B4-BE49-F238E27FC236}">
                <a16:creationId xmlns:a16="http://schemas.microsoft.com/office/drawing/2014/main" id="{3D8BC4C3-FD47-CAFC-96D7-0F09A65F1F8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7053" r="17053"/>
          <a:stretch>
            <a:fillRect/>
          </a:stretch>
        </p:blipFill>
        <p:spPr/>
      </p:pic>
      <p:sp>
        <p:nvSpPr>
          <p:cNvPr id="3" name="Text Placeholder 2">
            <a:extLst>
              <a:ext uri="{FF2B5EF4-FFF2-40B4-BE49-F238E27FC236}">
                <a16:creationId xmlns:a16="http://schemas.microsoft.com/office/drawing/2014/main" id="{146F796B-0BBA-25DB-6E3E-B25FAFED2F70}"/>
              </a:ext>
            </a:extLst>
          </p:cNvPr>
          <p:cNvSpPr>
            <a:spLocks noGrp="1"/>
          </p:cNvSpPr>
          <p:nvPr>
            <p:ph type="body" sz="quarter" idx="16"/>
          </p:nvPr>
        </p:nvSpPr>
        <p:spPr>
          <a:xfrm>
            <a:off x="0" y="1090937"/>
            <a:ext cx="6095999" cy="4299062"/>
          </a:xfrm>
        </p:spPr>
        <p:txBody>
          <a:bodyPr/>
          <a:lstStyle/>
          <a:p>
            <a:pPr marL="761993" indent="-457200">
              <a:buFont typeface="+mj-lt"/>
              <a:buAutoNum type="arabicPeriod"/>
            </a:pPr>
            <a:r>
              <a:rPr lang="en-US" sz="2800"/>
              <a:t>Introduction</a:t>
            </a:r>
          </a:p>
          <a:p>
            <a:pPr marL="761993" indent="-457200">
              <a:buFont typeface="+mj-lt"/>
              <a:buAutoNum type="arabicPeriod"/>
            </a:pPr>
            <a:r>
              <a:rPr lang="en-US" sz="2800"/>
              <a:t>About Vision </a:t>
            </a:r>
            <a:r>
              <a:rPr lang="en-US"/>
              <a:t>Zero</a:t>
            </a:r>
          </a:p>
          <a:p>
            <a:pPr marL="761993" indent="-457200">
              <a:buFont typeface="+mj-lt"/>
              <a:buAutoNum type="arabicPeriod"/>
            </a:pPr>
            <a:r>
              <a:rPr lang="en-US"/>
              <a:t>About Safe Routes Philly</a:t>
            </a:r>
          </a:p>
          <a:p>
            <a:pPr marL="761993" indent="-457200">
              <a:buFont typeface="+mj-lt"/>
              <a:buAutoNum type="arabicPeriod"/>
            </a:pPr>
            <a:r>
              <a:rPr lang="en-US"/>
              <a:t>About School </a:t>
            </a:r>
            <a:r>
              <a:rPr lang="en-US" sz="2800"/>
              <a:t>Slow Zones</a:t>
            </a:r>
          </a:p>
          <a:p>
            <a:pPr marL="761993" indent="-457200">
              <a:buFont typeface="+mj-lt"/>
              <a:buAutoNum type="arabicPeriod"/>
            </a:pPr>
            <a:r>
              <a:rPr lang="en-US"/>
              <a:t>Your Involvement</a:t>
            </a:r>
          </a:p>
        </p:txBody>
      </p:sp>
      <p:sp>
        <p:nvSpPr>
          <p:cNvPr id="4" name="Text Placeholder 3">
            <a:extLst>
              <a:ext uri="{FF2B5EF4-FFF2-40B4-BE49-F238E27FC236}">
                <a16:creationId xmlns:a16="http://schemas.microsoft.com/office/drawing/2014/main" id="{5E0724C5-52D0-BF3D-DA90-2AF44311E010}"/>
              </a:ext>
            </a:extLst>
          </p:cNvPr>
          <p:cNvSpPr>
            <a:spLocks noGrp="1"/>
          </p:cNvSpPr>
          <p:nvPr>
            <p:ph type="body" sz="quarter" idx="15"/>
          </p:nvPr>
        </p:nvSpPr>
        <p:spPr/>
        <p:txBody>
          <a:bodyPr/>
          <a:lstStyle/>
          <a:p>
            <a:r>
              <a:rPr lang="en-US"/>
              <a:t>Agenda</a:t>
            </a:r>
          </a:p>
        </p:txBody>
      </p:sp>
      <p:sp>
        <p:nvSpPr>
          <p:cNvPr id="5" name="Text Placeholder 4">
            <a:extLst>
              <a:ext uri="{FF2B5EF4-FFF2-40B4-BE49-F238E27FC236}">
                <a16:creationId xmlns:a16="http://schemas.microsoft.com/office/drawing/2014/main" id="{FF7E4047-8562-B354-1F43-0D59B2C18378}"/>
              </a:ext>
            </a:extLst>
          </p:cNvPr>
          <p:cNvSpPr>
            <a:spLocks noGrp="1"/>
          </p:cNvSpPr>
          <p:nvPr>
            <p:ph type="body" sz="quarter" idx="17"/>
          </p:nvPr>
        </p:nvSpPr>
        <p:spPr/>
        <p:txBody>
          <a:bodyPr/>
          <a:lstStyle/>
          <a:p>
            <a:pPr algn="r"/>
            <a:r>
              <a:rPr lang="en-US"/>
              <a:t>Willard Neighborhood Slow Zone</a:t>
            </a:r>
          </a:p>
        </p:txBody>
      </p:sp>
    </p:spTree>
    <p:extLst>
      <p:ext uri="{BB962C8B-B14F-4D97-AF65-F5344CB8AC3E}">
        <p14:creationId xmlns:p14="http://schemas.microsoft.com/office/powerpoint/2010/main" val="3414227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B94993-FFCC-803E-8DFE-0B183F10AF7D}"/>
              </a:ext>
            </a:extLst>
          </p:cNvPr>
          <p:cNvSpPr>
            <a:spLocks noGrp="1"/>
          </p:cNvSpPr>
          <p:nvPr>
            <p:ph type="body" sz="quarter" idx="15"/>
          </p:nvPr>
        </p:nvSpPr>
        <p:spPr/>
        <p:txBody>
          <a:bodyPr/>
          <a:lstStyle/>
          <a:p>
            <a:r>
              <a:rPr lang="en-US"/>
              <a:t>Summary</a:t>
            </a:r>
          </a:p>
        </p:txBody>
      </p:sp>
      <p:sp>
        <p:nvSpPr>
          <p:cNvPr id="3" name="Text Placeholder 2">
            <a:extLst>
              <a:ext uri="{FF2B5EF4-FFF2-40B4-BE49-F238E27FC236}">
                <a16:creationId xmlns:a16="http://schemas.microsoft.com/office/drawing/2014/main" id="{54809B05-3F98-94AF-F239-8D4D1B4F137B}"/>
              </a:ext>
            </a:extLst>
          </p:cNvPr>
          <p:cNvSpPr>
            <a:spLocks noGrp="1"/>
          </p:cNvSpPr>
          <p:nvPr>
            <p:ph type="body" sz="quarter" idx="16"/>
          </p:nvPr>
        </p:nvSpPr>
        <p:spPr>
          <a:xfrm>
            <a:off x="1828801" y="1741137"/>
            <a:ext cx="8534398" cy="3375732"/>
          </a:xfrm>
        </p:spPr>
        <p:txBody>
          <a:bodyPr/>
          <a:lstStyle/>
          <a:p>
            <a:pPr marL="457200" indent="-457200" algn="l">
              <a:buFont typeface="Arial" panose="020B0604020202020204" pitchFamily="34" charset="0"/>
              <a:buChar char="•"/>
            </a:pPr>
            <a:r>
              <a:rPr lang="en-US"/>
              <a:t>Traffic Safety improvements are going to be constructed around Bethune </a:t>
            </a:r>
          </a:p>
          <a:p>
            <a:pPr marL="457200" indent="-457200" algn="l">
              <a:buFont typeface="Arial" panose="020B0604020202020204" pitchFamily="34" charset="0"/>
              <a:buChar char="•"/>
            </a:pPr>
            <a:r>
              <a:rPr lang="en-US"/>
              <a:t>We need your help connect us with the community so we can gather community feedback</a:t>
            </a:r>
          </a:p>
        </p:txBody>
      </p:sp>
    </p:spTree>
    <p:extLst>
      <p:ext uri="{BB962C8B-B14F-4D97-AF65-F5344CB8AC3E}">
        <p14:creationId xmlns:p14="http://schemas.microsoft.com/office/powerpoint/2010/main" val="1194744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862057A-E6C3-D253-6F21-6AD2742C5D1C}"/>
              </a:ext>
            </a:extLst>
          </p:cNvPr>
          <p:cNvPicPr>
            <a:picLocks noGrp="1" noChangeAspect="1"/>
          </p:cNvPicPr>
          <p:nvPr>
            <p:ph type="pic" sz="quarter" idx="15"/>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8E1A234D-FCB4-A5A2-573F-6CA42FE4A194}"/>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Introduction</a:t>
            </a:r>
          </a:p>
        </p:txBody>
      </p:sp>
      <p:pic>
        <p:nvPicPr>
          <p:cNvPr id="9" name="Picture 8" descr="Text&#10;&#10;Description automatically generated with low confidence">
            <a:extLst>
              <a:ext uri="{FF2B5EF4-FFF2-40B4-BE49-F238E27FC236}">
                <a16:creationId xmlns:a16="http://schemas.microsoft.com/office/drawing/2014/main" id="{E4C283A9-DFB8-AB97-2762-BED3177AB2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3171461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DD0D4-57CF-29E8-A3AE-07312DF4AD12}"/>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9AB3375-7195-597C-C55E-AB9E62FC052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078" b="2078"/>
          <a:stretch/>
        </p:blipFill>
        <p:spPr>
          <a:xfrm>
            <a:off x="0" y="0"/>
            <a:ext cx="6096000" cy="6170344"/>
          </a:xfrm>
        </p:spPr>
      </p:pic>
      <p:sp>
        <p:nvSpPr>
          <p:cNvPr id="10" name="Text Placeholder 2">
            <a:extLst>
              <a:ext uri="{FF2B5EF4-FFF2-40B4-BE49-F238E27FC236}">
                <a16:creationId xmlns:a16="http://schemas.microsoft.com/office/drawing/2014/main" id="{58599CD7-763E-3EC0-7FEF-7FEE6DB54F6C}"/>
              </a:ext>
            </a:extLst>
          </p:cNvPr>
          <p:cNvSpPr>
            <a:spLocks noGrp="1"/>
          </p:cNvSpPr>
          <p:nvPr>
            <p:ph type="body" sz="quarter" idx="16"/>
          </p:nvPr>
        </p:nvSpPr>
        <p:spPr>
          <a:xfrm>
            <a:off x="6096001" y="1102900"/>
            <a:ext cx="6095999" cy="4841200"/>
          </a:xfrm>
        </p:spPr>
        <p:txBody>
          <a:bodyPr/>
          <a:lstStyle/>
          <a:p>
            <a:pPr marL="0" indent="0">
              <a:buNone/>
            </a:pPr>
            <a:r>
              <a:rPr lang="en-US" sz="2200" b="1"/>
              <a:t>Office of Multimodal Planning</a:t>
            </a:r>
          </a:p>
          <a:p>
            <a:pPr marL="0" indent="0">
              <a:buNone/>
            </a:pPr>
            <a:r>
              <a:rPr lang="en-US" sz="2200"/>
              <a:t>A Division of the Office of Transportation and Infrastructure Systems (OTIS)</a:t>
            </a:r>
          </a:p>
          <a:p>
            <a:pPr marL="0" indent="0">
              <a:buNone/>
            </a:pPr>
            <a:r>
              <a:rPr lang="en-US" sz="2200" b="1"/>
              <a:t>Mission Statement</a:t>
            </a:r>
            <a:endParaRPr lang="en-US" sz="2200"/>
          </a:p>
          <a:p>
            <a:pPr marL="0" indent="0">
              <a:buNone/>
            </a:pPr>
            <a:r>
              <a:rPr lang="en-US" sz="2200"/>
              <a:t>Whether by bus, by bike, on foot, or by car, the Office of Multimodal Planning is leading innovation and engagement to ensure Philadelphians of all ages and abilities can travel safely. </a:t>
            </a:r>
          </a:p>
        </p:txBody>
      </p:sp>
      <p:sp>
        <p:nvSpPr>
          <p:cNvPr id="11" name="Text Placeholder 3">
            <a:extLst>
              <a:ext uri="{FF2B5EF4-FFF2-40B4-BE49-F238E27FC236}">
                <a16:creationId xmlns:a16="http://schemas.microsoft.com/office/drawing/2014/main" id="{FB98CB9D-EA2D-90D9-C25D-34B86FC2CED2}"/>
              </a:ext>
            </a:extLst>
          </p:cNvPr>
          <p:cNvSpPr>
            <a:spLocks noGrp="1"/>
          </p:cNvSpPr>
          <p:nvPr>
            <p:ph type="body" sz="quarter" idx="15"/>
          </p:nvPr>
        </p:nvSpPr>
        <p:spPr>
          <a:xfrm>
            <a:off x="6096001" y="1986"/>
            <a:ext cx="6095999" cy="1537024"/>
          </a:xfrm>
        </p:spPr>
        <p:txBody>
          <a:bodyPr/>
          <a:lstStyle/>
          <a:p>
            <a:r>
              <a:rPr lang="en-US"/>
              <a:t>Who are We?</a:t>
            </a:r>
          </a:p>
        </p:txBody>
      </p:sp>
    </p:spTree>
    <p:extLst>
      <p:ext uri="{BB962C8B-B14F-4D97-AF65-F5344CB8AC3E}">
        <p14:creationId xmlns:p14="http://schemas.microsoft.com/office/powerpoint/2010/main" val="2354206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899C4-22EE-0BDD-FC67-4A64C3EBFB73}"/>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6FE6B23-8A65-D779-9955-FAEE7059A711}"/>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saturation sat="0"/>
                    </a14:imgEffect>
                    <a14:imgEffect>
                      <a14:brightnessContrast bright="-25000" contrast="-20000"/>
                    </a14:imgEffect>
                  </a14:imgLayer>
                </a14:imgProps>
              </a:ext>
              <a:ext uri="{28A0092B-C50C-407E-A947-70E740481C1C}">
                <a14:useLocalDpi xmlns:a14="http://schemas.microsoft.com/office/drawing/2010/main" val="0"/>
              </a:ext>
            </a:extLst>
          </a:blip>
          <a:srcRect t="7834" b="7834"/>
          <a:stretch/>
        </p:blipFill>
        <p:spPr>
          <a:xfrm>
            <a:off x="20" y="10"/>
            <a:ext cx="12191980" cy="6857990"/>
          </a:xfrm>
          <a:noFill/>
        </p:spPr>
      </p:pic>
      <p:sp>
        <p:nvSpPr>
          <p:cNvPr id="18" name="Text Placeholder 3">
            <a:extLst>
              <a:ext uri="{FF2B5EF4-FFF2-40B4-BE49-F238E27FC236}">
                <a16:creationId xmlns:a16="http://schemas.microsoft.com/office/drawing/2014/main" id="{2982969A-0305-8083-849B-FAFB30B1F2F1}"/>
              </a:ext>
            </a:extLst>
          </p:cNvPr>
          <p:cNvSpPr>
            <a:spLocks noGrp="1"/>
          </p:cNvSpPr>
          <p:nvPr>
            <p:ph type="body" sz="quarter" idx="14"/>
          </p:nvPr>
        </p:nvSpPr>
        <p:spPr>
          <a:xfrm>
            <a:off x="0" y="5440031"/>
            <a:ext cx="4798243" cy="649922"/>
          </a:xfrm>
        </p:spPr>
        <p:txBody>
          <a:bodyPr/>
          <a:lstStyle/>
          <a:p>
            <a:r>
              <a:rPr lang="en-US" sz="4000">
                <a:latin typeface="BRUTALTYPE-EXTRABOLD" panose="02000603020000020004" pitchFamily="2" charset="0"/>
              </a:rPr>
              <a:t>About Vision Zero</a:t>
            </a:r>
          </a:p>
        </p:txBody>
      </p:sp>
      <p:pic>
        <p:nvPicPr>
          <p:cNvPr id="9" name="Picture 8" descr="Text&#10;&#10;Description automatically generated with low confidence">
            <a:extLst>
              <a:ext uri="{FF2B5EF4-FFF2-40B4-BE49-F238E27FC236}">
                <a16:creationId xmlns:a16="http://schemas.microsoft.com/office/drawing/2014/main" id="{DBD0D61F-F53C-3B2E-3C1C-476C8E2F9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39" y="752620"/>
            <a:ext cx="1768506" cy="1179876"/>
          </a:xfrm>
          <a:prstGeom prst="rect">
            <a:avLst/>
          </a:prstGeom>
        </p:spPr>
      </p:pic>
    </p:spTree>
    <p:extLst>
      <p:ext uri="{BB962C8B-B14F-4D97-AF65-F5344CB8AC3E}">
        <p14:creationId xmlns:p14="http://schemas.microsoft.com/office/powerpoint/2010/main" val="3084220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E76244E-CB8D-E3CE-526A-254F405C50B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7077" r="17077"/>
          <a:stretch/>
        </p:blipFill>
        <p:spPr/>
      </p:pic>
      <p:sp>
        <p:nvSpPr>
          <p:cNvPr id="13" name="Text Placeholder 12">
            <a:extLst>
              <a:ext uri="{FF2B5EF4-FFF2-40B4-BE49-F238E27FC236}">
                <a16:creationId xmlns:a16="http://schemas.microsoft.com/office/drawing/2014/main" id="{F83C2CE9-1DFD-33D7-FA2E-690C805668D0}"/>
              </a:ext>
            </a:extLst>
          </p:cNvPr>
          <p:cNvSpPr>
            <a:spLocks noGrp="1"/>
          </p:cNvSpPr>
          <p:nvPr>
            <p:ph type="body" sz="quarter" idx="16"/>
          </p:nvPr>
        </p:nvSpPr>
        <p:spPr>
          <a:xfrm>
            <a:off x="1" y="1712412"/>
            <a:ext cx="6095999" cy="3433184"/>
          </a:xfrm>
        </p:spPr>
        <p:txBody>
          <a:bodyPr/>
          <a:lstStyle/>
          <a:p>
            <a:r>
              <a:rPr lang="en-US" sz="3200"/>
              <a:t>A policy that states clearly that traffic deaths are </a:t>
            </a:r>
            <a:r>
              <a:rPr lang="en-US" sz="3200" b="1"/>
              <a:t>preventable and unacceptable.​</a:t>
            </a:r>
          </a:p>
        </p:txBody>
      </p:sp>
      <p:sp>
        <p:nvSpPr>
          <p:cNvPr id="3" name="Text Placeholder 2">
            <a:extLst>
              <a:ext uri="{FF2B5EF4-FFF2-40B4-BE49-F238E27FC236}">
                <a16:creationId xmlns:a16="http://schemas.microsoft.com/office/drawing/2014/main" id="{422B84E3-221F-AA19-4CCD-10E1327AF1F9}"/>
              </a:ext>
            </a:extLst>
          </p:cNvPr>
          <p:cNvSpPr>
            <a:spLocks noGrp="1"/>
          </p:cNvSpPr>
          <p:nvPr>
            <p:ph type="body" sz="quarter" idx="15"/>
          </p:nvPr>
        </p:nvSpPr>
        <p:spPr>
          <a:xfrm>
            <a:off x="0" y="0"/>
            <a:ext cx="6095999" cy="2127955"/>
          </a:xfrm>
        </p:spPr>
        <p:txBody>
          <a:bodyPr/>
          <a:lstStyle/>
          <a:p>
            <a:r>
              <a:rPr lang="en-US"/>
              <a:t>What is</a:t>
            </a:r>
            <a:br>
              <a:rPr lang="en-US"/>
            </a:br>
            <a:r>
              <a:rPr lang="en-US"/>
              <a:t>Vision Zero?</a:t>
            </a:r>
          </a:p>
        </p:txBody>
      </p:sp>
      <p:sp>
        <p:nvSpPr>
          <p:cNvPr id="14" name="Text Placeholder 13">
            <a:extLst>
              <a:ext uri="{FF2B5EF4-FFF2-40B4-BE49-F238E27FC236}">
                <a16:creationId xmlns:a16="http://schemas.microsoft.com/office/drawing/2014/main" id="{060BA17A-6AB5-492A-333C-24AC69AEA78A}"/>
              </a:ext>
            </a:extLst>
          </p:cNvPr>
          <p:cNvSpPr>
            <a:spLocks noGrp="1"/>
          </p:cNvSpPr>
          <p:nvPr>
            <p:ph type="body" sz="quarter" idx="17"/>
          </p:nvPr>
        </p:nvSpPr>
        <p:spPr/>
        <p:txBody>
          <a:bodyPr/>
          <a:lstStyle/>
          <a:p>
            <a:pPr algn="r"/>
            <a:r>
              <a:rPr lang="en-US"/>
              <a:t>World Day of Remembrance, 2024</a:t>
            </a:r>
          </a:p>
        </p:txBody>
      </p:sp>
    </p:spTree>
    <p:extLst>
      <p:ext uri="{BB962C8B-B14F-4D97-AF65-F5344CB8AC3E}">
        <p14:creationId xmlns:p14="http://schemas.microsoft.com/office/powerpoint/2010/main" val="1983760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100"/>
        </a:solidFill>
        <a:effectLst/>
      </p:bgPr>
    </p:bg>
    <p:spTree>
      <p:nvGrpSpPr>
        <p:cNvPr id="1" name="">
          <a:extLst>
            <a:ext uri="{FF2B5EF4-FFF2-40B4-BE49-F238E27FC236}">
              <a16:creationId xmlns:a16="http://schemas.microsoft.com/office/drawing/2014/main" id="{923938B3-AC64-47E4-CFC4-EB59F83FA246}"/>
            </a:ext>
          </a:extLst>
        </p:cNvPr>
        <p:cNvGrpSpPr/>
        <p:nvPr/>
      </p:nvGrpSpPr>
      <p:grpSpPr>
        <a:xfrm>
          <a:off x="0" y="0"/>
          <a:ext cx="0" cy="0"/>
          <a:chOff x="0" y="0"/>
          <a:chExt cx="0" cy="0"/>
        </a:xfrm>
      </p:grpSpPr>
      <p:pic>
        <p:nvPicPr>
          <p:cNvPr id="19" name="Graphic 18">
            <a:extLst>
              <a:ext uri="{FF2B5EF4-FFF2-40B4-BE49-F238E27FC236}">
                <a16:creationId xmlns:a16="http://schemas.microsoft.com/office/drawing/2014/main" id="{7387E91F-F73D-8FAD-F93B-174802975FCC}"/>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a:xfrm>
            <a:off x="1054894" y="68263"/>
            <a:ext cx="10082212" cy="6721474"/>
          </a:xfrm>
          <a:prstGeom prst="rect">
            <a:avLst/>
          </a:prstGeom>
        </p:spPr>
      </p:pic>
    </p:spTree>
    <p:extLst>
      <p:ext uri="{BB962C8B-B14F-4D97-AF65-F5344CB8AC3E}">
        <p14:creationId xmlns:p14="http://schemas.microsoft.com/office/powerpoint/2010/main" val="3027362032"/>
      </p:ext>
    </p:extLst>
  </p:cSld>
  <p:clrMapOvr>
    <a:masterClrMapping/>
  </p:clrMapOvr>
</p:sld>
</file>

<file path=ppt/theme/theme1.xml><?xml version="1.0" encoding="utf-8"?>
<a:theme xmlns:a="http://schemas.openxmlformats.org/drawingml/2006/main" name="Custom Design">
  <a:themeElements>
    <a:clrScheme name="Vision Zero">
      <a:dk1>
        <a:srgbClr val="000000"/>
      </a:dk1>
      <a:lt1>
        <a:srgbClr val="FFFFFF"/>
      </a:lt1>
      <a:dk2>
        <a:srgbClr val="FFE100"/>
      </a:dk2>
      <a:lt2>
        <a:srgbClr val="00AEEF"/>
      </a:lt2>
      <a:accent1>
        <a:srgbClr val="71B143"/>
      </a:accent1>
      <a:accent2>
        <a:srgbClr val="E3461B"/>
      </a:accent2>
      <a:accent3>
        <a:srgbClr val="EE7B01"/>
      </a:accent3>
      <a:accent4>
        <a:srgbClr val="2758D7"/>
      </a:accent4>
      <a:accent5>
        <a:srgbClr val="8E37ED"/>
      </a:accent5>
      <a:accent6>
        <a:srgbClr val="FF2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ion Zero Program Overview.pptx" id="{AD77389C-7599-4353-BF00-5C035C0F962F}" vid="{16BB1EE2-294C-43BE-8742-9DB8E4D91972}"/>
    </a:ext>
  </a:extLst>
</a:theme>
</file>

<file path=ppt/theme/theme2.xml><?xml version="1.0" encoding="utf-8"?>
<a:theme xmlns:a="http://schemas.openxmlformats.org/drawingml/2006/main" name="1_Custom Design">
  <a:themeElements>
    <a:clrScheme name="Vision Zero">
      <a:dk1>
        <a:srgbClr val="000000"/>
      </a:dk1>
      <a:lt1>
        <a:srgbClr val="FFFFFF"/>
      </a:lt1>
      <a:dk2>
        <a:srgbClr val="FFE100"/>
      </a:dk2>
      <a:lt2>
        <a:srgbClr val="00AEEF"/>
      </a:lt2>
      <a:accent1>
        <a:srgbClr val="71B143"/>
      </a:accent1>
      <a:accent2>
        <a:srgbClr val="E3461B"/>
      </a:accent2>
      <a:accent3>
        <a:srgbClr val="EE7B01"/>
      </a:accent3>
      <a:accent4>
        <a:srgbClr val="2758D7"/>
      </a:accent4>
      <a:accent5>
        <a:srgbClr val="8E37ED"/>
      </a:accent5>
      <a:accent6>
        <a:srgbClr val="FF2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ion Zero Program Overview.pptx" id="{AD77389C-7599-4353-BF00-5C035C0F962F}" vid="{A352E69F-DD2C-4EAC-AA56-0684B1D5F264}"/>
    </a:ext>
  </a:extLst>
</a:theme>
</file>

<file path=ppt/theme/theme3.xml><?xml version="1.0" encoding="utf-8"?>
<a:theme xmlns:a="http://schemas.openxmlformats.org/drawingml/2006/main" name="2_Custom Design">
  <a:themeElements>
    <a:clrScheme name="Vision Zero">
      <a:dk1>
        <a:srgbClr val="000000"/>
      </a:dk1>
      <a:lt1>
        <a:srgbClr val="FFFFFF"/>
      </a:lt1>
      <a:dk2>
        <a:srgbClr val="FFE100"/>
      </a:dk2>
      <a:lt2>
        <a:srgbClr val="00AEEF"/>
      </a:lt2>
      <a:accent1>
        <a:srgbClr val="71B143"/>
      </a:accent1>
      <a:accent2>
        <a:srgbClr val="E3461B"/>
      </a:accent2>
      <a:accent3>
        <a:srgbClr val="EE7B01"/>
      </a:accent3>
      <a:accent4>
        <a:srgbClr val="2758D7"/>
      </a:accent4>
      <a:accent5>
        <a:srgbClr val="8E37ED"/>
      </a:accent5>
      <a:accent6>
        <a:srgbClr val="FF2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ion Zero Program Overview.pptx" id="{AD77389C-7599-4353-BF00-5C035C0F962F}" vid="{A70F6D00-AF98-4C77-8FED-FFFF521EDBD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5C3E84F907EA439EE4245CDE924D97" ma:contentTypeVersion="41" ma:contentTypeDescription="Create a new document." ma:contentTypeScope="" ma:versionID="5bc7181d945127854339d5b13ac129ed">
  <xsd:schema xmlns:xsd="http://www.w3.org/2001/XMLSchema" xmlns:xs="http://www.w3.org/2001/XMLSchema" xmlns:p="http://schemas.microsoft.com/office/2006/metadata/properties" xmlns:ns1="http://schemas.microsoft.com/sharepoint/v3" xmlns:ns2="b0113f62-c0cd-453a-a529-5be351b8c946" xmlns:ns3="874c869c-513e-4340-bc0c-fb538dc457ce" targetNamespace="http://schemas.microsoft.com/office/2006/metadata/properties" ma:root="true" ma:fieldsID="44f38c8b8319f72416c66f346d369506" ns1:_="" ns2:_="" ns3:_="">
    <xsd:import namespace="http://schemas.microsoft.com/sharepoint/v3"/>
    <xsd:import namespace="b0113f62-c0cd-453a-a529-5be351b8c946"/>
    <xsd:import namespace="874c869c-513e-4340-bc0c-fb538dc457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SearchTerms" minOccurs="0"/>
                <xsd:element ref="ns2:Notes" minOccurs="0"/>
                <xsd:element ref="ns2:ImageCaptions" minOccurs="0"/>
                <xsd:element ref="ns2:ReferenceText" minOccurs="0"/>
                <xsd:element ref="ns2:Before_x002f_After" minOccurs="0"/>
                <xsd:element ref="ns2:lcf76f155ced4ddcb4097134ff3c332f" minOccurs="0"/>
                <xsd:element ref="ns3:TaxCatchAll" minOccurs="0"/>
                <xsd:element ref="ns2:CheckRecordedbyFinance" minOccurs="0"/>
                <xsd:element ref="ns2:StreetAddress" minOccurs="0"/>
                <xsd:element ref="ns2:SiteName" minOccurs="0"/>
                <xsd:element ref="ns2:About" minOccurs="0"/>
                <xsd:element ref="ns2:MediaServiceObjectDetectorVersions" minOccurs="0"/>
                <xsd:element ref="ns2:MediaServiceSearchProperties" minOccurs="0"/>
                <xsd:element ref="ns2:Classification" minOccurs="0"/>
                <xsd:element ref="ns2:PM" minOccurs="0"/>
                <xsd:element ref="ns2:ReadyforPMreview" minOccurs="0"/>
                <xsd:element ref="ns2:Document" minOccurs="0"/>
                <xsd:element ref="ns2:Readyforsignature" minOccurs="0"/>
                <xsd:element ref="ns2:Signatory" minOccurs="0"/>
                <xsd:element ref="ns2:Readyforsubmission" minOccurs="0"/>
                <xsd:element ref="ns2:InvoiceSubmitte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113f62-c0cd-453a-a529-5be351b8c9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SearchTerms" ma:index="21" nillable="true" ma:displayName="Search Terms" ma:description="Tags for searching the image library" ma:format="Dropdown" ma:internalName="SearchTerms">
      <xsd:simpleType>
        <xsd:restriction base="dms:Text">
          <xsd:maxLength value="255"/>
        </xsd:restriction>
      </xsd:simpleType>
    </xsd:element>
    <xsd:element name="Notes" ma:index="22" nillable="true" ma:displayName="Notes" ma:description="Include helpful notes here" ma:format="Dropdown" ma:internalName="Notes">
      <xsd:simpleType>
        <xsd:restriction base="dms:Note">
          <xsd:maxLength value="255"/>
        </xsd:restriction>
      </xsd:simpleType>
    </xsd:element>
    <xsd:element name="ImageCaptions" ma:index="23" nillable="true" ma:displayName="Image Captions" ma:format="Dropdown" ma:internalName="ImageCaptions">
      <xsd:simpleType>
        <xsd:restriction base="dms:Note">
          <xsd:maxLength value="255"/>
        </xsd:restriction>
      </xsd:simpleType>
    </xsd:element>
    <xsd:element name="ReferenceText" ma:index="24" nillable="true" ma:displayName="Reference Text" ma:format="Dropdown" ma:internalName="ReferenceText">
      <xsd:simpleType>
        <xsd:restriction base="dms:Note">
          <xsd:maxLength value="255"/>
        </xsd:restriction>
      </xsd:simpleType>
    </xsd:element>
    <xsd:element name="Before_x002f_After" ma:index="25" nillable="true" ma:displayName="Before/After" ma:format="Dropdown" ma:internalName="Before_x002f_After">
      <xsd:simpleType>
        <xsd:restriction base="dms:Text">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f9eb18d0-8512-43c1-978b-efa5dabb071a" ma:termSetId="09814cd3-568e-fe90-9814-8d621ff8fb84" ma:anchorId="fba54fb3-c3e1-fe81-a776-ca4b69148c4d" ma:open="true" ma:isKeyword="false">
      <xsd:complexType>
        <xsd:sequence>
          <xsd:element ref="pc:Terms" minOccurs="0" maxOccurs="1"/>
        </xsd:sequence>
      </xsd:complexType>
    </xsd:element>
    <xsd:element name="CheckRecordedbyFinance" ma:index="29" nillable="true" ma:displayName="Check Recorded by Finance" ma:default="0" ma:format="Dropdown" ma:internalName="CheckRecordedbyFinance">
      <xsd:simpleType>
        <xsd:restriction base="dms:Boolean"/>
      </xsd:simpleType>
    </xsd:element>
    <xsd:element name="StreetAddress" ma:index="30" nillable="true" ma:displayName="Street Address" ma:description="Site location" ma:format="Dropdown" ma:internalName="StreetAddress">
      <xsd:simpleType>
        <xsd:restriction base="dms:Text">
          <xsd:maxLength value="255"/>
        </xsd:restriction>
      </xsd:simpleType>
    </xsd:element>
    <xsd:element name="SiteName" ma:index="31" nillable="true" ma:displayName="Site Name" ma:format="Dropdown" ma:internalName="SiteName">
      <xsd:simpleType>
        <xsd:restriction base="dms:Text">
          <xsd:maxLength value="255"/>
        </xsd:restriction>
      </xsd:simpleType>
    </xsd:element>
    <xsd:element name="About" ma:index="32" nillable="true" ma:displayName="About" ma:format="Dropdown" ma:internalName="About">
      <xsd:simpleType>
        <xsd:restriction base="dms:Text">
          <xsd:maxLength value="255"/>
        </xsd:restriction>
      </xsd:simpleType>
    </xsd:element>
    <xsd:element name="MediaServiceObjectDetectorVersions" ma:index="3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element name="Classification" ma:index="35" nillable="true" ma:displayName="Contract Classification" ma:format="Dropdown" ma:internalName="Classification">
      <xsd:simpleType>
        <xsd:restriction base="dms:Choice">
          <xsd:enumeration value="Reimbursable"/>
          <xsd:enumeration value="Non-Reimbursable"/>
        </xsd:restriction>
      </xsd:simpleType>
    </xsd:element>
    <xsd:element name="PM" ma:index="36" nillable="true" ma:displayName="Work Order PM" ma:format="Dropdown" ma:list="UserInfo" ma:SharePointGroup="0" ma:internalName="PM">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yforPMreview" ma:index="37" nillable="true" ma:displayName="Invoice Ready For PM Review" ma:default="0" ma:format="Dropdown" ma:internalName="ReadyforPMreview">
      <xsd:simpleType>
        <xsd:restriction base="dms:Boolean"/>
      </xsd:simpleType>
    </xsd:element>
    <xsd:element name="Document" ma:index="38" nillable="true" ma:displayName="Invoice Hyperlink" ma:format="Hyperlink" ma:internalName="Document">
      <xsd:complexType>
        <xsd:complexContent>
          <xsd:extension base="dms:URL">
            <xsd:sequence>
              <xsd:element name="Url" type="dms:ValidUrl" minOccurs="0" nillable="true"/>
              <xsd:element name="Description" type="xsd:string" nillable="true"/>
            </xsd:sequence>
          </xsd:extension>
        </xsd:complexContent>
      </xsd:complexType>
    </xsd:element>
    <xsd:element name="Readyforsignature" ma:index="39" nillable="true" ma:displayName="Invoice Ready for Signature" ma:default="0" ma:format="Dropdown" ma:internalName="Readyforsignature">
      <xsd:simpleType>
        <xsd:restriction base="dms:Boolean"/>
      </xsd:simpleType>
    </xsd:element>
    <xsd:element name="Signatory" ma:index="40" nillable="true" ma:displayName="Invoice Signatory" ma:format="Dropdown" ma:list="UserInfo" ma:SharePointGroup="0" ma:internalName="Signator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yforsubmission" ma:index="41" nillable="true" ma:displayName="Invoice Ready For Submission" ma:default="0" ma:format="Dropdown" ma:internalName="Readyforsubmission">
      <xsd:simpleType>
        <xsd:restriction base="dms:Boolean"/>
      </xsd:simpleType>
    </xsd:element>
    <xsd:element name="InvoiceSubmitter" ma:index="42" nillable="true" ma:displayName="Invoice Submitter" ma:format="Dropdown" ma:list="UserInfo" ma:SharePointGroup="0" ma:internalName="InvoiceSubmitt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BillingMetadata" ma:index="4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4c869c-513e-4340-bc0c-fb538dc457c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cd953443-65b3-4383-aa02-4decb3736dd4}" ma:internalName="TaxCatchAll" ma:showField="CatchAllData" ma:web="874c869c-513e-4340-bc0c-fb538dc457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874c869c-513e-4340-bc0c-fb538dc457ce">
      <UserInfo>
        <DisplayName>Lily Reynolds</DisplayName>
        <AccountId>140</AccountId>
        <AccountType/>
      </UserInfo>
      <UserInfo>
        <DisplayName>Wynter Henry</DisplayName>
        <AccountId>6714</AccountId>
        <AccountType/>
      </UserInfo>
      <UserInfo>
        <DisplayName>Marco Gorini</DisplayName>
        <AccountId>7679</AccountId>
        <AccountType/>
      </UserInfo>
      <UserInfo>
        <DisplayName>Leslie Le</DisplayName>
        <AccountId>11477</AccountId>
        <AccountType/>
      </UserInfo>
      <UserInfo>
        <DisplayName>Kelley Yemen</DisplayName>
        <AccountId>12</AccountId>
        <AccountType/>
      </UserInfo>
    </SharedWithUsers>
    <SearchTerms xmlns="b0113f62-c0cd-453a-a529-5be351b8c946" xsi:nil="true"/>
    <TaxCatchAll xmlns="874c869c-513e-4340-bc0c-fb538dc457ce" xsi:nil="true"/>
    <lcf76f155ced4ddcb4097134ff3c332f xmlns="b0113f62-c0cd-453a-a529-5be351b8c946">
      <Terms xmlns="http://schemas.microsoft.com/office/infopath/2007/PartnerControls"/>
    </lcf76f155ced4ddcb4097134ff3c332f>
    <ImageCaptions xmlns="b0113f62-c0cd-453a-a529-5be351b8c946" xsi:nil="true"/>
    <Notes xmlns="b0113f62-c0cd-453a-a529-5be351b8c946" xsi:nil="true"/>
    <ReferenceText xmlns="b0113f62-c0cd-453a-a529-5be351b8c946" xsi:nil="true"/>
    <Before_x002f_After xmlns="b0113f62-c0cd-453a-a529-5be351b8c946" xsi:nil="true"/>
    <CheckRecordedbyFinance xmlns="b0113f62-c0cd-453a-a529-5be351b8c946">false</CheckRecordedbyFinance>
    <About xmlns="b0113f62-c0cd-453a-a529-5be351b8c946" xsi:nil="true"/>
    <SiteName xmlns="b0113f62-c0cd-453a-a529-5be351b8c946" xsi:nil="true"/>
    <StreetAddress xmlns="b0113f62-c0cd-453a-a529-5be351b8c946" xsi:nil="true"/>
    <PM xmlns="b0113f62-c0cd-453a-a529-5be351b8c946">
      <UserInfo>
        <DisplayName/>
        <AccountId xsi:nil="true"/>
        <AccountType/>
      </UserInfo>
    </PM>
    <ReadyforPMreview xmlns="b0113f62-c0cd-453a-a529-5be351b8c946">false</ReadyforPMreview>
    <Classification xmlns="b0113f62-c0cd-453a-a529-5be351b8c946" xsi:nil="true"/>
    <Document xmlns="b0113f62-c0cd-453a-a529-5be351b8c946">
      <Url xsi:nil="true"/>
      <Description xsi:nil="true"/>
    </Document>
    <Readyforsubmission xmlns="b0113f62-c0cd-453a-a529-5be351b8c946">false</Readyforsubmission>
    <Readyforsignature xmlns="b0113f62-c0cd-453a-a529-5be351b8c946">false</Readyforsignature>
    <Signatory xmlns="b0113f62-c0cd-453a-a529-5be351b8c946">
      <UserInfo>
        <DisplayName/>
        <AccountId xsi:nil="true"/>
        <AccountType/>
      </UserInfo>
    </Signatory>
    <InvoiceSubmitter xmlns="b0113f62-c0cd-453a-a529-5be351b8c946">
      <UserInfo>
        <DisplayName/>
        <AccountId xsi:nil="true"/>
        <AccountType/>
      </UserInfo>
    </InvoiceSubmitter>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6945F8-44E6-47A3-9E4A-89F09A22F874}"/>
</file>

<file path=customXml/itemProps2.xml><?xml version="1.0" encoding="utf-8"?>
<ds:datastoreItem xmlns:ds="http://schemas.openxmlformats.org/officeDocument/2006/customXml" ds:itemID="{9A5065D4-0C1F-4A8D-A15C-ED601E3B0DF9}">
  <ds:schemaRefs>
    <ds:schemaRef ds:uri="874c869c-513e-4340-bc0c-fb538dc457ce"/>
    <ds:schemaRef ds:uri="b0113f62-c0cd-453a-a529-5be351b8c9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D72E022-67FD-44E4-BD9A-8FB509E574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VZ_PPT_TEMPLATE</Template>
  <TotalTime>0</TotalTime>
  <Words>782</Words>
  <Application>Microsoft Office PowerPoint</Application>
  <PresentationFormat>Widescreen</PresentationFormat>
  <Paragraphs>138</Paragraphs>
  <Slides>29</Slides>
  <Notes>1</Notes>
  <HiddenSlides>2</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29</vt:i4>
      </vt:variant>
    </vt:vector>
  </HeadingPairs>
  <TitlesOfParts>
    <vt:vector size="37" baseType="lpstr">
      <vt:lpstr>Aptos</vt:lpstr>
      <vt:lpstr>Aptos ExtraBold</vt:lpstr>
      <vt:lpstr>Arial</vt:lpstr>
      <vt:lpstr>BRUTALTYPE-EXTRABOLD</vt:lpstr>
      <vt:lpstr>Calibri</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Yihong Hu</dc:creator>
  <cp:lastModifiedBy>Yihong Hu</cp:lastModifiedBy>
  <cp:revision>1</cp:revision>
  <dcterms:created xsi:type="dcterms:W3CDTF">2025-01-02T19:37:35Z</dcterms:created>
  <dcterms:modified xsi:type="dcterms:W3CDTF">2025-02-04T14:25:00Z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0x010100E25C3E84F907EA439EE4245CDE924D97</vt:lpwstr>
  </property>
  <property fmtid="{D5CDD505-2E9C-101B-9397-08002B2CF9AE}" pid="3" name="MediaServiceImageTags">
    <vt:lpwstr/>
  </property>
</Properties>
</file>