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diagrams/data3.xml" ContentType="application/vnd.openxmlformats-officedocument.drawingml.diagramData+xml"/>
  <Override PartName="/ppt/diagrams/data4.xml" ContentType="application/vnd.openxmlformats-officedocument.drawingml.diagramData+xml"/>
  <Override PartName="/ppt/diagrams/data9.xml" ContentType="application/vnd.openxmlformats-officedocument.drawingml.diagramData+xml"/>
  <Override PartName="/ppt/diagrams/data8.xml" ContentType="application/vnd.openxmlformats-officedocument.drawingml.diagramData+xml"/>
  <Override PartName="/ppt/diagrams/data7.xml" ContentType="application/vnd.openxmlformats-officedocument.drawingml.diagramData+xml"/>
  <Override PartName="/ppt/diagrams/data5.xml" ContentType="application/vnd.openxmlformats-officedocument.drawingml.diagramData+xml"/>
  <Override PartName="/ppt/diagrams/data1.xml" ContentType="application/vnd.openxmlformats-officedocument.drawingml.diagramData+xml"/>
  <Override PartName="/ppt/diagrams/data6.xml" ContentType="application/vnd.openxmlformats-officedocument.drawingml.diagramData+xml"/>
  <Override PartName="/ppt/diagrams/data2.xml" ContentType="application/vnd.openxmlformats-officedocument.drawingml.diagramData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2.xml" ContentType="application/vnd.openxmlformats-officedocument.presentationml.notesSlide+xml"/>
  <Override PartName="/ppt/notesMasters/notesMaster1.xml" ContentType="application/vnd.openxmlformats-officedocument.presentationml.notesMaster+xml"/>
  <Override PartName="/ppt/diagrams/quickStyle1.xml" ContentType="application/vnd.openxmlformats-officedocument.drawingml.diagramStyle+xml"/>
  <Override PartName="/ppt/theme/theme1.xml" ContentType="application/vnd.openxmlformats-officedocument.theme+xml"/>
  <Override PartName="/ppt/theme/theme2.xml" ContentType="application/vnd.openxmlformats-officedocument.theme+xml"/>
  <Override PartName="/ppt/diagrams/layout7.xml" ContentType="application/vnd.openxmlformats-officedocument.drawingml.diagramLayout+xml"/>
  <Override PartName="/ppt/diagrams/layout1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colors4.xml" ContentType="application/vnd.openxmlformats-officedocument.drawingml.diagramColors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quickStyle4.xml" ContentType="application/vnd.openxmlformats-officedocument.drawingml.diagramStyle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colors5.xml" ContentType="application/vnd.openxmlformats-officedocument.drawingml.diagramColors+xml"/>
  <Override PartName="/ppt/diagrams/quickStyle3.xml" ContentType="application/vnd.openxmlformats-officedocument.drawingml.diagramStyle+xml"/>
  <Override PartName="/ppt/diagrams/layout4.xml" ContentType="application/vnd.openxmlformats-officedocument.drawingml.diagramLayout+xml"/>
  <Override PartName="/ppt/diagrams/drawing3.xml" ContentType="application/vnd.ms-office.drawingml.diagramDrawing+xml"/>
  <Override PartName="/ppt/diagrams/colors3.xml" ContentType="application/vnd.openxmlformats-officedocument.drawingml.diagramColors+xml"/>
  <Override PartName="/ppt/diagrams/drawing5.xml" ContentType="application/vnd.ms-office.drawingml.diagramDrawing+xml"/>
  <Override PartName="/ppt/diagrams/layout3.xml" ContentType="application/vnd.openxmlformats-officedocument.drawingml.diagramLayout+xml"/>
  <Override PartName="/ppt/diagrams/drawing2.xml" ContentType="application/vnd.ms-office.drawingml.diagramDrawing+xml"/>
  <Override PartName="/ppt/diagrams/colors2.xml" ContentType="application/vnd.openxmlformats-officedocument.drawingml.diagramColors+xml"/>
  <Override PartName="/ppt/diagrams/quickStyle2.xml" ContentType="application/vnd.openxmlformats-officedocument.drawingml.diagramStyle+xml"/>
  <Override PartName="/ppt/diagrams/layout2.xml" ContentType="application/vnd.openxmlformats-officedocument.drawingml.diagramLayout+xml"/>
  <Override PartName="/ppt/diagrams/drawing1.xml" ContentType="application/vnd.ms-office.drawingml.diagramDrawing+xml"/>
  <Override PartName="/ppt/diagrams/quickStyle5.xml" ContentType="application/vnd.openxmlformats-officedocument.drawingml.diagramStyle+xml"/>
  <Override PartName="/ppt/diagrams/colors1.xml" ContentType="application/vnd.openxmlformats-officedocument.drawingml.diagramColors+xml"/>
  <Override PartName="/ppt/diagrams/layout5.xml" ContentType="application/vnd.openxmlformats-officedocument.drawingml.diagramLayout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rawing4.xml" ContentType="application/vnd.ms-office.drawingml.diagramDrawing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ppt/revisionInfo.xml" ContentType="application/vnd.ms-powerpoint.revisioninfo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3" r:id="rId1"/>
  </p:sldMasterIdLst>
  <p:notesMasterIdLst>
    <p:notesMasterId r:id="rId11"/>
  </p:notesMasterIdLst>
  <p:sldIdLst>
    <p:sldId id="283" r:id="rId2"/>
    <p:sldId id="257" r:id="rId3"/>
    <p:sldId id="263" r:id="rId4"/>
    <p:sldId id="265" r:id="rId5"/>
    <p:sldId id="267" r:id="rId6"/>
    <p:sldId id="280" r:id="rId7"/>
    <p:sldId id="281" r:id="rId8"/>
    <p:sldId id="282" r:id="rId9"/>
    <p:sldId id="273" r:id="rId10"/>
  </p:sldIdLst>
  <p:sldSz cx="9144000" cy="5143500" type="screen16x9"/>
  <p:notesSz cx="7010400" cy="9296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3320E99-5FEA-B088-7FE0-0D6C31DAEB9C}" v="11" dt="2024-02-21T20:27:00.776"/>
  </p1510:revLst>
</p1510:revInfo>
</file>

<file path=ppt/tableStyles.xml><?xml version="1.0" encoding="utf-8"?>
<a:tblStyleLst xmlns:a="http://schemas.openxmlformats.org/drawingml/2006/main" def="{CFA4A1EF-2331-4F51-B4D4-72721C60DC2F}">
  <a:tblStyle styleId="{CFA4A1EF-2331-4F51-B4D4-72721C60DC2F}" styleName="Table_0">
    <a:wholeTbl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15607" autoAdjust="0"/>
    <p:restoredTop sz="94667" autoAdjust="0"/>
  </p:normalViewPr>
  <p:slideViewPr>
    <p:cSldViewPr snapToGrid="0" snapToObjects="1">
      <p:cViewPr varScale="1">
        <p:scale>
          <a:sx n="103" d="100"/>
          <a:sy n="103" d="100"/>
        </p:scale>
        <p:origin x="1310" y="77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hila.gov/deed-fraud" TargetMode="External"/><Relationship Id="rId1" Type="http://schemas.openxmlformats.org/officeDocument/2006/relationships/hyperlink" Target="mailto:records.info@phila.gov" TargetMode="External"/></Relationships>
</file>

<file path=ppt/diagrams/_rels/drawing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hila.gov/deed-fraud" TargetMode="External"/><Relationship Id="rId1" Type="http://schemas.openxmlformats.org/officeDocument/2006/relationships/hyperlink" Target="mailto:records.info@phila.gov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FF3CB8-7027-4189-AB66-B1BE2BEB5D7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70EA11C-DA80-48EE-8D2B-0AEAC442FC2C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rtl="0"/>
          <a:r>
            <a:rPr lang="en-US" b="0" i="0" dirty="0"/>
            <a:t>What is Deed Fraud?</a:t>
          </a:r>
          <a:r>
            <a:rPr lang="en-US" b="0" i="0" dirty="0">
              <a:latin typeface="Arial"/>
            </a:rPr>
            <a:t> </a:t>
          </a:r>
          <a:endParaRPr lang="en-US" dirty="0"/>
        </a:p>
      </dgm:t>
    </dgm:pt>
    <dgm:pt modelId="{05F4AC89-36CE-4D52-8A21-130041CB4938}" type="parTrans" cxnId="{86A9D446-A829-418E-B2DF-CF9CB3EBE667}">
      <dgm:prSet/>
      <dgm:spPr/>
      <dgm:t>
        <a:bodyPr/>
        <a:lstStyle/>
        <a:p>
          <a:endParaRPr lang="en-US"/>
        </a:p>
      </dgm:t>
    </dgm:pt>
    <dgm:pt modelId="{C0D09E46-1C5F-4D73-91B9-F6F1232038B9}" type="sibTrans" cxnId="{86A9D446-A829-418E-B2DF-CF9CB3EBE667}">
      <dgm:prSet/>
      <dgm:spPr/>
      <dgm:t>
        <a:bodyPr/>
        <a:lstStyle/>
        <a:p>
          <a:endParaRPr lang="en-US"/>
        </a:p>
      </dgm:t>
    </dgm:pt>
    <dgm:pt modelId="{C2262CE1-12C2-4DD1-96A0-5DFA3455CE4C}" type="pres">
      <dgm:prSet presAssocID="{1CFF3CB8-7027-4189-AB66-B1BE2BEB5D70}" presName="linear" presStyleCnt="0">
        <dgm:presLayoutVars>
          <dgm:animLvl val="lvl"/>
          <dgm:resizeHandles val="exact"/>
        </dgm:presLayoutVars>
      </dgm:prSet>
      <dgm:spPr/>
    </dgm:pt>
    <dgm:pt modelId="{D483B034-E0A2-4612-91A0-8485E8D96DAF}" type="pres">
      <dgm:prSet presAssocID="{A70EA11C-DA80-48EE-8D2B-0AEAC442FC2C}" presName="parentText" presStyleLbl="node1" presStyleIdx="0" presStyleCnt="1" custLinFactNeighborX="-13582" custLinFactNeighborY="-2033">
        <dgm:presLayoutVars>
          <dgm:chMax val="0"/>
          <dgm:bulletEnabled val="1"/>
        </dgm:presLayoutVars>
      </dgm:prSet>
      <dgm:spPr/>
    </dgm:pt>
  </dgm:ptLst>
  <dgm:cxnLst>
    <dgm:cxn modelId="{86A9D446-A829-418E-B2DF-CF9CB3EBE667}" srcId="{1CFF3CB8-7027-4189-AB66-B1BE2BEB5D70}" destId="{A70EA11C-DA80-48EE-8D2B-0AEAC442FC2C}" srcOrd="0" destOrd="0" parTransId="{05F4AC89-36CE-4D52-8A21-130041CB4938}" sibTransId="{C0D09E46-1C5F-4D73-91B9-F6F1232038B9}"/>
    <dgm:cxn modelId="{9C77B072-B3D5-42E3-A80B-F371B7C6B59C}" type="presOf" srcId="{1CFF3CB8-7027-4189-AB66-B1BE2BEB5D70}" destId="{C2262CE1-12C2-4DD1-96A0-5DFA3455CE4C}" srcOrd="0" destOrd="0" presId="urn:microsoft.com/office/officeart/2005/8/layout/vList2"/>
    <dgm:cxn modelId="{BCE76A8A-F0FC-4367-9082-8CD643EB1132}" type="presOf" srcId="{A70EA11C-DA80-48EE-8D2B-0AEAC442FC2C}" destId="{D483B034-E0A2-4612-91A0-8485E8D96DAF}" srcOrd="0" destOrd="0" presId="urn:microsoft.com/office/officeart/2005/8/layout/vList2"/>
    <dgm:cxn modelId="{A912B9BD-DAD9-4F75-9CE2-5DD7880D9B92}" type="presParOf" srcId="{C2262CE1-12C2-4DD1-96A0-5DFA3455CE4C}" destId="{D483B034-E0A2-4612-91A0-8485E8D96DA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5248384-33C0-4282-B156-09CFB0F9938A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C79AB6E-72A1-45D9-A461-0ADFCC058F59}">
      <dgm:prSet/>
      <dgm:spPr/>
      <dgm:t>
        <a:bodyPr/>
        <a:lstStyle/>
        <a:p>
          <a:r>
            <a:rPr lang="en-US" b="0" i="0" dirty="0"/>
            <a:t>Home sold by persons pretending to be owner.  </a:t>
          </a:r>
          <a:endParaRPr lang="en-US" dirty="0"/>
        </a:p>
      </dgm:t>
    </dgm:pt>
    <dgm:pt modelId="{0AB0C25B-438C-484A-B71C-94777E43B5C8}" type="parTrans" cxnId="{8C02E549-6792-4F44-88A2-5401258BF95D}">
      <dgm:prSet/>
      <dgm:spPr/>
      <dgm:t>
        <a:bodyPr/>
        <a:lstStyle/>
        <a:p>
          <a:endParaRPr lang="en-US"/>
        </a:p>
      </dgm:t>
    </dgm:pt>
    <dgm:pt modelId="{40B99BE9-7EB8-4B8E-85A1-93585FAC6CBC}" type="sibTrans" cxnId="{8C02E549-6792-4F44-88A2-5401258BF95D}">
      <dgm:prSet/>
      <dgm:spPr/>
      <dgm:t>
        <a:bodyPr/>
        <a:lstStyle/>
        <a:p>
          <a:endParaRPr lang="en-US"/>
        </a:p>
      </dgm:t>
    </dgm:pt>
    <dgm:pt modelId="{26E33C57-63F5-49BC-A535-FFB06DB0ED99}">
      <dgm:prSet/>
      <dgm:spPr/>
      <dgm:t>
        <a:bodyPr/>
        <a:lstStyle/>
        <a:p>
          <a:r>
            <a:rPr lang="en-US" b="0" i="0" dirty="0"/>
            <a:t>True owner’s name removed from deed. True owner must then prove, legally, in court that she owns property.</a:t>
          </a:r>
          <a:endParaRPr lang="en-US" dirty="0"/>
        </a:p>
      </dgm:t>
    </dgm:pt>
    <dgm:pt modelId="{EBA8D9A7-DDF3-4857-8F1E-92C09C761026}" type="parTrans" cxnId="{B6161899-2CB7-41BF-9CDC-B4850CEA418E}">
      <dgm:prSet/>
      <dgm:spPr/>
      <dgm:t>
        <a:bodyPr/>
        <a:lstStyle/>
        <a:p>
          <a:endParaRPr lang="en-US"/>
        </a:p>
      </dgm:t>
    </dgm:pt>
    <dgm:pt modelId="{D3A2BBCB-9816-402D-BB08-E172F6F9F74D}" type="sibTrans" cxnId="{B6161899-2CB7-41BF-9CDC-B4850CEA418E}">
      <dgm:prSet/>
      <dgm:spPr/>
      <dgm:t>
        <a:bodyPr/>
        <a:lstStyle/>
        <a:p>
          <a:endParaRPr lang="en-US"/>
        </a:p>
      </dgm:t>
    </dgm:pt>
    <dgm:pt modelId="{29F0E4D8-C1FB-41E0-8726-A2E5D9AA33B8}">
      <dgm:prSet/>
      <dgm:spPr/>
      <dgm:t>
        <a:bodyPr/>
        <a:lstStyle/>
        <a:p>
          <a:r>
            <a:rPr lang="en-US" b="0" i="0" dirty="0"/>
            <a:t>Fraudulent owner can re-sell or mortgage property. </a:t>
          </a:r>
          <a:endParaRPr lang="en-US" dirty="0"/>
        </a:p>
      </dgm:t>
    </dgm:pt>
    <dgm:pt modelId="{53DF52B5-C59D-49C0-81DF-70FD1B494D1F}" type="parTrans" cxnId="{369FFB5A-9832-49CA-B044-B694E45293D3}">
      <dgm:prSet/>
      <dgm:spPr/>
      <dgm:t>
        <a:bodyPr/>
        <a:lstStyle/>
        <a:p>
          <a:endParaRPr lang="en-US"/>
        </a:p>
      </dgm:t>
    </dgm:pt>
    <dgm:pt modelId="{08A28E50-2A4B-4DF0-9E71-077633B35F49}" type="sibTrans" cxnId="{369FFB5A-9832-49CA-B044-B694E45293D3}">
      <dgm:prSet/>
      <dgm:spPr/>
      <dgm:t>
        <a:bodyPr/>
        <a:lstStyle/>
        <a:p>
          <a:endParaRPr lang="en-US"/>
        </a:p>
      </dgm:t>
    </dgm:pt>
    <dgm:pt modelId="{90AD8B8B-6288-4E3C-9ECF-3182AF9D43D1}" type="pres">
      <dgm:prSet presAssocID="{45248384-33C0-4282-B156-09CFB0F9938A}" presName="CompostProcess" presStyleCnt="0">
        <dgm:presLayoutVars>
          <dgm:dir/>
          <dgm:resizeHandles val="exact"/>
        </dgm:presLayoutVars>
      </dgm:prSet>
      <dgm:spPr/>
    </dgm:pt>
    <dgm:pt modelId="{9ACD3819-D05E-44B9-92F8-E5E01951C18D}" type="pres">
      <dgm:prSet presAssocID="{45248384-33C0-4282-B156-09CFB0F9938A}" presName="arrow" presStyleLbl="bgShp" presStyleIdx="0" presStyleCnt="1"/>
      <dgm:spPr/>
    </dgm:pt>
    <dgm:pt modelId="{0B464786-886A-407C-8E64-94F44C8A6E1E}" type="pres">
      <dgm:prSet presAssocID="{45248384-33C0-4282-B156-09CFB0F9938A}" presName="linearProcess" presStyleCnt="0"/>
      <dgm:spPr/>
    </dgm:pt>
    <dgm:pt modelId="{8461B7EE-FA6D-441C-8441-948F5C2A07C1}" type="pres">
      <dgm:prSet presAssocID="{7C79AB6E-72A1-45D9-A461-0ADFCC058F59}" presName="textNode" presStyleLbl="node1" presStyleIdx="0" presStyleCnt="3">
        <dgm:presLayoutVars>
          <dgm:bulletEnabled val="1"/>
        </dgm:presLayoutVars>
      </dgm:prSet>
      <dgm:spPr/>
    </dgm:pt>
    <dgm:pt modelId="{3334F404-54B1-432E-BF1D-2F2C79029C7B}" type="pres">
      <dgm:prSet presAssocID="{40B99BE9-7EB8-4B8E-85A1-93585FAC6CBC}" presName="sibTrans" presStyleCnt="0"/>
      <dgm:spPr/>
    </dgm:pt>
    <dgm:pt modelId="{766DEDBD-CF6D-4750-8A87-39903B2BF306}" type="pres">
      <dgm:prSet presAssocID="{26E33C57-63F5-49BC-A535-FFB06DB0ED99}" presName="textNode" presStyleLbl="node1" presStyleIdx="1" presStyleCnt="3">
        <dgm:presLayoutVars>
          <dgm:bulletEnabled val="1"/>
        </dgm:presLayoutVars>
      </dgm:prSet>
      <dgm:spPr/>
    </dgm:pt>
    <dgm:pt modelId="{6E911D2C-9FAF-4BEC-BEE1-53DF7582B251}" type="pres">
      <dgm:prSet presAssocID="{D3A2BBCB-9816-402D-BB08-E172F6F9F74D}" presName="sibTrans" presStyleCnt="0"/>
      <dgm:spPr/>
    </dgm:pt>
    <dgm:pt modelId="{8C80F2DD-8219-4C44-858B-EFD20BC5FFBA}" type="pres">
      <dgm:prSet presAssocID="{29F0E4D8-C1FB-41E0-8726-A2E5D9AA33B8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FCAE923E-694C-4E0A-8DE5-7CE06EA6A26F}" type="presOf" srcId="{7C79AB6E-72A1-45D9-A461-0ADFCC058F59}" destId="{8461B7EE-FA6D-441C-8441-948F5C2A07C1}" srcOrd="0" destOrd="0" presId="urn:microsoft.com/office/officeart/2005/8/layout/hProcess9"/>
    <dgm:cxn modelId="{8C709965-E173-4EBE-9145-9F153C94DE46}" type="presOf" srcId="{29F0E4D8-C1FB-41E0-8726-A2E5D9AA33B8}" destId="{8C80F2DD-8219-4C44-858B-EFD20BC5FFBA}" srcOrd="0" destOrd="0" presId="urn:microsoft.com/office/officeart/2005/8/layout/hProcess9"/>
    <dgm:cxn modelId="{8C02E549-6792-4F44-88A2-5401258BF95D}" srcId="{45248384-33C0-4282-B156-09CFB0F9938A}" destId="{7C79AB6E-72A1-45D9-A461-0ADFCC058F59}" srcOrd="0" destOrd="0" parTransId="{0AB0C25B-438C-484A-B71C-94777E43B5C8}" sibTransId="{40B99BE9-7EB8-4B8E-85A1-93585FAC6CBC}"/>
    <dgm:cxn modelId="{369FFB5A-9832-49CA-B044-B694E45293D3}" srcId="{45248384-33C0-4282-B156-09CFB0F9938A}" destId="{29F0E4D8-C1FB-41E0-8726-A2E5D9AA33B8}" srcOrd="2" destOrd="0" parTransId="{53DF52B5-C59D-49C0-81DF-70FD1B494D1F}" sibTransId="{08A28E50-2A4B-4DF0-9E71-077633B35F49}"/>
    <dgm:cxn modelId="{6A156A82-B777-4917-AB6C-A5A7AEDB1DB5}" type="presOf" srcId="{45248384-33C0-4282-B156-09CFB0F9938A}" destId="{90AD8B8B-6288-4E3C-9ECF-3182AF9D43D1}" srcOrd="0" destOrd="0" presId="urn:microsoft.com/office/officeart/2005/8/layout/hProcess9"/>
    <dgm:cxn modelId="{B6161899-2CB7-41BF-9CDC-B4850CEA418E}" srcId="{45248384-33C0-4282-B156-09CFB0F9938A}" destId="{26E33C57-63F5-49BC-A535-FFB06DB0ED99}" srcOrd="1" destOrd="0" parTransId="{EBA8D9A7-DDF3-4857-8F1E-92C09C761026}" sibTransId="{D3A2BBCB-9816-402D-BB08-E172F6F9F74D}"/>
    <dgm:cxn modelId="{B09AE2B7-49B8-4733-8285-0263A63EC189}" type="presOf" srcId="{26E33C57-63F5-49BC-A535-FFB06DB0ED99}" destId="{766DEDBD-CF6D-4750-8A87-39903B2BF306}" srcOrd="0" destOrd="0" presId="urn:microsoft.com/office/officeart/2005/8/layout/hProcess9"/>
    <dgm:cxn modelId="{9E95B588-8FF6-413D-A30C-D0C61012A605}" type="presParOf" srcId="{90AD8B8B-6288-4E3C-9ECF-3182AF9D43D1}" destId="{9ACD3819-D05E-44B9-92F8-E5E01951C18D}" srcOrd="0" destOrd="0" presId="urn:microsoft.com/office/officeart/2005/8/layout/hProcess9"/>
    <dgm:cxn modelId="{D03FF590-6B1C-4899-A9B1-D59D394B2257}" type="presParOf" srcId="{90AD8B8B-6288-4E3C-9ECF-3182AF9D43D1}" destId="{0B464786-886A-407C-8E64-94F44C8A6E1E}" srcOrd="1" destOrd="0" presId="urn:microsoft.com/office/officeart/2005/8/layout/hProcess9"/>
    <dgm:cxn modelId="{7DF505FA-A6A6-428C-BE21-BCB517676D2B}" type="presParOf" srcId="{0B464786-886A-407C-8E64-94F44C8A6E1E}" destId="{8461B7EE-FA6D-441C-8441-948F5C2A07C1}" srcOrd="0" destOrd="0" presId="urn:microsoft.com/office/officeart/2005/8/layout/hProcess9"/>
    <dgm:cxn modelId="{AA11A586-A66E-430A-9C7A-247E155B21A6}" type="presParOf" srcId="{0B464786-886A-407C-8E64-94F44C8A6E1E}" destId="{3334F404-54B1-432E-BF1D-2F2C79029C7B}" srcOrd="1" destOrd="0" presId="urn:microsoft.com/office/officeart/2005/8/layout/hProcess9"/>
    <dgm:cxn modelId="{2290F977-C5C1-4375-9732-5DE6AE0FEC5E}" type="presParOf" srcId="{0B464786-886A-407C-8E64-94F44C8A6E1E}" destId="{766DEDBD-CF6D-4750-8A87-39903B2BF306}" srcOrd="2" destOrd="0" presId="urn:microsoft.com/office/officeart/2005/8/layout/hProcess9"/>
    <dgm:cxn modelId="{F6B7B917-C741-4B9C-86EE-AF11FD990F26}" type="presParOf" srcId="{0B464786-886A-407C-8E64-94F44C8A6E1E}" destId="{6E911D2C-9FAF-4BEC-BEE1-53DF7582B251}" srcOrd="3" destOrd="0" presId="urn:microsoft.com/office/officeart/2005/8/layout/hProcess9"/>
    <dgm:cxn modelId="{D7E9E0C1-FC8F-4801-9A06-FD8B9DA90343}" type="presParOf" srcId="{0B464786-886A-407C-8E64-94F44C8A6E1E}" destId="{8C80F2DD-8219-4C44-858B-EFD20BC5FFBA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6EA6544-A652-4A2D-A533-48802204E17F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0BB475A-345A-4955-829F-CCAB71B8CA92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n-US" b="0" i="0" dirty="0"/>
            <a:t>Common Ways People Commit Deed Fraud</a:t>
          </a:r>
          <a:endParaRPr lang="en-US" dirty="0"/>
        </a:p>
      </dgm:t>
    </dgm:pt>
    <dgm:pt modelId="{2D6B708D-406A-4A47-97FE-10CB57E006A3}" type="parTrans" cxnId="{CB68E068-8492-46B8-8C8E-BF45A5E15370}">
      <dgm:prSet/>
      <dgm:spPr/>
      <dgm:t>
        <a:bodyPr/>
        <a:lstStyle/>
        <a:p>
          <a:endParaRPr lang="en-US"/>
        </a:p>
      </dgm:t>
    </dgm:pt>
    <dgm:pt modelId="{3CBE1DBB-81A2-4633-B1EC-F1F72510E838}" type="sibTrans" cxnId="{CB68E068-8492-46B8-8C8E-BF45A5E15370}">
      <dgm:prSet/>
      <dgm:spPr/>
      <dgm:t>
        <a:bodyPr/>
        <a:lstStyle/>
        <a:p>
          <a:endParaRPr lang="en-US"/>
        </a:p>
      </dgm:t>
    </dgm:pt>
    <dgm:pt modelId="{0CC936ED-E75E-4668-B9D6-F3D7D1DDF765}" type="pres">
      <dgm:prSet presAssocID="{76EA6544-A652-4A2D-A533-48802204E17F}" presName="linear" presStyleCnt="0">
        <dgm:presLayoutVars>
          <dgm:animLvl val="lvl"/>
          <dgm:resizeHandles val="exact"/>
        </dgm:presLayoutVars>
      </dgm:prSet>
      <dgm:spPr/>
    </dgm:pt>
    <dgm:pt modelId="{B27B5A16-1103-4321-A413-131D8C6A5072}" type="pres">
      <dgm:prSet presAssocID="{60BB475A-345A-4955-829F-CCAB71B8CA92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FEA71512-60F4-4613-BA14-C1919631A22A}" type="presOf" srcId="{76EA6544-A652-4A2D-A533-48802204E17F}" destId="{0CC936ED-E75E-4668-B9D6-F3D7D1DDF765}" srcOrd="0" destOrd="0" presId="urn:microsoft.com/office/officeart/2005/8/layout/vList2"/>
    <dgm:cxn modelId="{CB68E068-8492-46B8-8C8E-BF45A5E15370}" srcId="{76EA6544-A652-4A2D-A533-48802204E17F}" destId="{60BB475A-345A-4955-829F-CCAB71B8CA92}" srcOrd="0" destOrd="0" parTransId="{2D6B708D-406A-4A47-97FE-10CB57E006A3}" sibTransId="{3CBE1DBB-81A2-4633-B1EC-F1F72510E838}"/>
    <dgm:cxn modelId="{521FA3A7-3C4A-4832-BF42-14E1CE6A06D6}" type="presOf" srcId="{60BB475A-345A-4955-829F-CCAB71B8CA92}" destId="{B27B5A16-1103-4321-A413-131D8C6A5072}" srcOrd="0" destOrd="0" presId="urn:microsoft.com/office/officeart/2005/8/layout/vList2"/>
    <dgm:cxn modelId="{83E1B785-4265-4613-8F89-44779F93D2C4}" type="presParOf" srcId="{0CC936ED-E75E-4668-B9D6-F3D7D1DDF765}" destId="{B27B5A16-1103-4321-A413-131D8C6A507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D116AF9-085E-4DB7-96A6-0DDF62CE1AE1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36C54265-D32E-4C55-AA55-A91E6EAA973E}">
      <dgm:prSet/>
      <dgm:spPr/>
      <dgm:t>
        <a:bodyPr/>
        <a:lstStyle/>
        <a:p>
          <a:r>
            <a:rPr lang="en-US" b="0" i="0" dirty="0"/>
            <a:t>Forge owner’s signature (living or deceased)</a:t>
          </a:r>
          <a:endParaRPr lang="en-US" dirty="0"/>
        </a:p>
      </dgm:t>
    </dgm:pt>
    <dgm:pt modelId="{D80FB5EE-99C8-4102-BE93-7CD19AFBA66C}" type="parTrans" cxnId="{0E62EE91-748B-420B-B859-24EA4FA1F32B}">
      <dgm:prSet/>
      <dgm:spPr/>
      <dgm:t>
        <a:bodyPr/>
        <a:lstStyle/>
        <a:p>
          <a:endParaRPr lang="en-US"/>
        </a:p>
      </dgm:t>
    </dgm:pt>
    <dgm:pt modelId="{86BF43F9-AC08-44BA-8682-B79826112719}" type="sibTrans" cxnId="{0E62EE91-748B-420B-B859-24EA4FA1F32B}">
      <dgm:prSet/>
      <dgm:spPr/>
      <dgm:t>
        <a:bodyPr/>
        <a:lstStyle/>
        <a:p>
          <a:endParaRPr lang="en-US"/>
        </a:p>
      </dgm:t>
    </dgm:pt>
    <dgm:pt modelId="{4E73A3D2-CE34-4452-AF18-4A97C818BFDF}">
      <dgm:prSet/>
      <dgm:spPr/>
      <dgm:t>
        <a:bodyPr/>
        <a:lstStyle/>
        <a:p>
          <a:r>
            <a:rPr lang="en-US" b="0" i="0" dirty="0"/>
            <a:t>Forge notary’s signature</a:t>
          </a:r>
          <a:endParaRPr lang="en-US" dirty="0"/>
        </a:p>
      </dgm:t>
    </dgm:pt>
    <dgm:pt modelId="{30A22BEE-822F-4A59-AA78-8D0A2CDFA84E}" type="parTrans" cxnId="{007725D0-9252-4C9E-89DE-7B58A1BB7997}">
      <dgm:prSet/>
      <dgm:spPr/>
      <dgm:t>
        <a:bodyPr/>
        <a:lstStyle/>
        <a:p>
          <a:endParaRPr lang="en-US"/>
        </a:p>
      </dgm:t>
    </dgm:pt>
    <dgm:pt modelId="{EB03811E-545D-413D-8352-98551BDF3519}" type="sibTrans" cxnId="{007725D0-9252-4C9E-89DE-7B58A1BB7997}">
      <dgm:prSet/>
      <dgm:spPr/>
      <dgm:t>
        <a:bodyPr/>
        <a:lstStyle/>
        <a:p>
          <a:endParaRPr lang="en-US"/>
        </a:p>
      </dgm:t>
    </dgm:pt>
    <dgm:pt modelId="{F7218AAC-9077-4F92-98AA-98F946D5AA5D}">
      <dgm:prSet/>
      <dgm:spPr/>
      <dgm:t>
        <a:bodyPr/>
        <a:lstStyle/>
        <a:p>
          <a:r>
            <a:rPr lang="en-US" b="0" i="0"/>
            <a:t>Stolen Notary Stamp</a:t>
          </a:r>
          <a:endParaRPr lang="en-US"/>
        </a:p>
      </dgm:t>
    </dgm:pt>
    <dgm:pt modelId="{4B8E3FB9-F415-46F4-984D-17094B3EE5A2}" type="parTrans" cxnId="{1294347E-24A1-46C9-85AB-53D7E189DBA7}">
      <dgm:prSet/>
      <dgm:spPr/>
      <dgm:t>
        <a:bodyPr/>
        <a:lstStyle/>
        <a:p>
          <a:endParaRPr lang="en-US"/>
        </a:p>
      </dgm:t>
    </dgm:pt>
    <dgm:pt modelId="{A39F08DA-4BCE-485A-8ECB-BFFD23B5037C}" type="sibTrans" cxnId="{1294347E-24A1-46C9-85AB-53D7E189DBA7}">
      <dgm:prSet/>
      <dgm:spPr/>
      <dgm:t>
        <a:bodyPr/>
        <a:lstStyle/>
        <a:p>
          <a:endParaRPr lang="en-US"/>
        </a:p>
      </dgm:t>
    </dgm:pt>
    <dgm:pt modelId="{8220D2E9-694E-4A6C-8DC3-9514FB8878E6}">
      <dgm:prSet/>
      <dgm:spPr/>
      <dgm:t>
        <a:bodyPr/>
        <a:lstStyle/>
        <a:p>
          <a:pPr algn="ctr"/>
          <a:r>
            <a:rPr lang="en-US" b="0" i="0" dirty="0"/>
            <a:t>Fraudulent Notary</a:t>
          </a:r>
          <a:endParaRPr lang="en-US" dirty="0"/>
        </a:p>
      </dgm:t>
    </dgm:pt>
    <dgm:pt modelId="{ADC4F004-8C4A-4C3D-85AF-524550DE3E2F}" type="parTrans" cxnId="{04951190-BC49-4FE0-A6F3-F0F15EDCB15E}">
      <dgm:prSet/>
      <dgm:spPr/>
      <dgm:t>
        <a:bodyPr/>
        <a:lstStyle/>
        <a:p>
          <a:endParaRPr lang="en-US"/>
        </a:p>
      </dgm:t>
    </dgm:pt>
    <dgm:pt modelId="{B8CF5A31-112F-4DD5-8E43-FFB79C4ED6E3}" type="sibTrans" cxnId="{04951190-BC49-4FE0-A6F3-F0F15EDCB15E}">
      <dgm:prSet/>
      <dgm:spPr/>
      <dgm:t>
        <a:bodyPr/>
        <a:lstStyle/>
        <a:p>
          <a:endParaRPr lang="en-US"/>
        </a:p>
      </dgm:t>
    </dgm:pt>
    <dgm:pt modelId="{C83B97F8-4505-49ED-B51B-A4BA17031DC7}" type="pres">
      <dgm:prSet presAssocID="{8D116AF9-085E-4DB7-96A6-0DDF62CE1AE1}" presName="compositeShape" presStyleCnt="0">
        <dgm:presLayoutVars>
          <dgm:chMax val="7"/>
          <dgm:dir/>
          <dgm:resizeHandles val="exact"/>
        </dgm:presLayoutVars>
      </dgm:prSet>
      <dgm:spPr/>
    </dgm:pt>
    <dgm:pt modelId="{7DBA7D54-5275-44AB-858E-DF1B09FF78A3}" type="pres">
      <dgm:prSet presAssocID="{36C54265-D32E-4C55-AA55-A91E6EAA973E}" presName="circ1" presStyleLbl="vennNode1" presStyleIdx="0" presStyleCnt="4"/>
      <dgm:spPr/>
    </dgm:pt>
    <dgm:pt modelId="{0056D8DC-0BA1-4B9C-9F75-2CC2BC6683FE}" type="pres">
      <dgm:prSet presAssocID="{36C54265-D32E-4C55-AA55-A91E6EAA973E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96EC0C9D-D84B-4FA3-B3DE-9F2405467453}" type="pres">
      <dgm:prSet presAssocID="{4E73A3D2-CE34-4452-AF18-4A97C818BFDF}" presName="circ2" presStyleLbl="vennNode1" presStyleIdx="1" presStyleCnt="4"/>
      <dgm:spPr/>
    </dgm:pt>
    <dgm:pt modelId="{A60EEF2B-B849-4B61-B6DA-D6FD103B083E}" type="pres">
      <dgm:prSet presAssocID="{4E73A3D2-CE34-4452-AF18-4A97C818BFDF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FA273588-E3FF-42E9-9BE9-17E8B5C8E8F1}" type="pres">
      <dgm:prSet presAssocID="{F7218AAC-9077-4F92-98AA-98F946D5AA5D}" presName="circ3" presStyleLbl="vennNode1" presStyleIdx="2" presStyleCnt="4"/>
      <dgm:spPr/>
    </dgm:pt>
    <dgm:pt modelId="{650DC066-8324-4544-9A15-1532067C62AD}" type="pres">
      <dgm:prSet presAssocID="{F7218AAC-9077-4F92-98AA-98F946D5AA5D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EED39B2A-BF6D-47DB-9352-34ACFA51E740}" type="pres">
      <dgm:prSet presAssocID="{8220D2E9-694E-4A6C-8DC3-9514FB8878E6}" presName="circ4" presStyleLbl="vennNode1" presStyleIdx="3" presStyleCnt="4"/>
      <dgm:spPr/>
    </dgm:pt>
    <dgm:pt modelId="{212A45B9-365D-4F4E-AA05-8A90D02AD060}" type="pres">
      <dgm:prSet presAssocID="{8220D2E9-694E-4A6C-8DC3-9514FB8878E6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C827E920-772D-4E54-BD7A-8A3C3ACC6092}" type="presOf" srcId="{36C54265-D32E-4C55-AA55-A91E6EAA973E}" destId="{7DBA7D54-5275-44AB-858E-DF1B09FF78A3}" srcOrd="0" destOrd="0" presId="urn:microsoft.com/office/officeart/2005/8/layout/venn1"/>
    <dgm:cxn modelId="{1B1B0D68-73D0-4BBA-9665-D5E6B4F423FC}" type="presOf" srcId="{8220D2E9-694E-4A6C-8DC3-9514FB8878E6}" destId="{EED39B2A-BF6D-47DB-9352-34ACFA51E740}" srcOrd="0" destOrd="0" presId="urn:microsoft.com/office/officeart/2005/8/layout/venn1"/>
    <dgm:cxn modelId="{B2A5166D-3001-46D4-8607-1917927C0D9C}" type="presOf" srcId="{8220D2E9-694E-4A6C-8DC3-9514FB8878E6}" destId="{212A45B9-365D-4F4E-AA05-8A90D02AD060}" srcOrd="1" destOrd="0" presId="urn:microsoft.com/office/officeart/2005/8/layout/venn1"/>
    <dgm:cxn modelId="{7BEA8071-55FF-463E-BF72-34B6823BB629}" type="presOf" srcId="{4E73A3D2-CE34-4452-AF18-4A97C818BFDF}" destId="{96EC0C9D-D84B-4FA3-B3DE-9F2405467453}" srcOrd="0" destOrd="0" presId="urn:microsoft.com/office/officeart/2005/8/layout/venn1"/>
    <dgm:cxn modelId="{1294347E-24A1-46C9-85AB-53D7E189DBA7}" srcId="{8D116AF9-085E-4DB7-96A6-0DDF62CE1AE1}" destId="{F7218AAC-9077-4F92-98AA-98F946D5AA5D}" srcOrd="2" destOrd="0" parTransId="{4B8E3FB9-F415-46F4-984D-17094B3EE5A2}" sibTransId="{A39F08DA-4BCE-485A-8ECB-BFFD23B5037C}"/>
    <dgm:cxn modelId="{04951190-BC49-4FE0-A6F3-F0F15EDCB15E}" srcId="{8D116AF9-085E-4DB7-96A6-0DDF62CE1AE1}" destId="{8220D2E9-694E-4A6C-8DC3-9514FB8878E6}" srcOrd="3" destOrd="0" parTransId="{ADC4F004-8C4A-4C3D-85AF-524550DE3E2F}" sibTransId="{B8CF5A31-112F-4DD5-8E43-FFB79C4ED6E3}"/>
    <dgm:cxn modelId="{0E62EE91-748B-420B-B859-24EA4FA1F32B}" srcId="{8D116AF9-085E-4DB7-96A6-0DDF62CE1AE1}" destId="{36C54265-D32E-4C55-AA55-A91E6EAA973E}" srcOrd="0" destOrd="0" parTransId="{D80FB5EE-99C8-4102-BE93-7CD19AFBA66C}" sibTransId="{86BF43F9-AC08-44BA-8682-B79826112719}"/>
    <dgm:cxn modelId="{60A9B4A9-1F4B-4FFA-9889-55F81B026C36}" type="presOf" srcId="{F7218AAC-9077-4F92-98AA-98F946D5AA5D}" destId="{FA273588-E3FF-42E9-9BE9-17E8B5C8E8F1}" srcOrd="0" destOrd="0" presId="urn:microsoft.com/office/officeart/2005/8/layout/venn1"/>
    <dgm:cxn modelId="{3B8DF8B1-1567-4F8C-B38D-4CEF97113895}" type="presOf" srcId="{36C54265-D32E-4C55-AA55-A91E6EAA973E}" destId="{0056D8DC-0BA1-4B9C-9F75-2CC2BC6683FE}" srcOrd="1" destOrd="0" presId="urn:microsoft.com/office/officeart/2005/8/layout/venn1"/>
    <dgm:cxn modelId="{88BC6ACC-0860-4BE4-8C74-BB8335F59FE3}" type="presOf" srcId="{F7218AAC-9077-4F92-98AA-98F946D5AA5D}" destId="{650DC066-8324-4544-9A15-1532067C62AD}" srcOrd="1" destOrd="0" presId="urn:microsoft.com/office/officeart/2005/8/layout/venn1"/>
    <dgm:cxn modelId="{007725D0-9252-4C9E-89DE-7B58A1BB7997}" srcId="{8D116AF9-085E-4DB7-96A6-0DDF62CE1AE1}" destId="{4E73A3D2-CE34-4452-AF18-4A97C818BFDF}" srcOrd="1" destOrd="0" parTransId="{30A22BEE-822F-4A59-AA78-8D0A2CDFA84E}" sibTransId="{EB03811E-545D-413D-8352-98551BDF3519}"/>
    <dgm:cxn modelId="{0EDD15D6-41C8-42C0-88E1-670ADE0AA731}" type="presOf" srcId="{4E73A3D2-CE34-4452-AF18-4A97C818BFDF}" destId="{A60EEF2B-B849-4B61-B6DA-D6FD103B083E}" srcOrd="1" destOrd="0" presId="urn:microsoft.com/office/officeart/2005/8/layout/venn1"/>
    <dgm:cxn modelId="{6B6C73F3-A16E-4320-B3F4-9472E394ED08}" type="presOf" srcId="{8D116AF9-085E-4DB7-96A6-0DDF62CE1AE1}" destId="{C83B97F8-4505-49ED-B51B-A4BA17031DC7}" srcOrd="0" destOrd="0" presId="urn:microsoft.com/office/officeart/2005/8/layout/venn1"/>
    <dgm:cxn modelId="{4ECF8D03-28D3-4534-8E17-DCC1C9E31941}" type="presParOf" srcId="{C83B97F8-4505-49ED-B51B-A4BA17031DC7}" destId="{7DBA7D54-5275-44AB-858E-DF1B09FF78A3}" srcOrd="0" destOrd="0" presId="urn:microsoft.com/office/officeart/2005/8/layout/venn1"/>
    <dgm:cxn modelId="{2FBC0008-5F47-4C1F-9D0D-B397A911C3B7}" type="presParOf" srcId="{C83B97F8-4505-49ED-B51B-A4BA17031DC7}" destId="{0056D8DC-0BA1-4B9C-9F75-2CC2BC6683FE}" srcOrd="1" destOrd="0" presId="urn:microsoft.com/office/officeart/2005/8/layout/venn1"/>
    <dgm:cxn modelId="{6130492F-71EE-405E-9FA6-080B7377CD86}" type="presParOf" srcId="{C83B97F8-4505-49ED-B51B-A4BA17031DC7}" destId="{96EC0C9D-D84B-4FA3-B3DE-9F2405467453}" srcOrd="2" destOrd="0" presId="urn:microsoft.com/office/officeart/2005/8/layout/venn1"/>
    <dgm:cxn modelId="{F68546D4-3B4A-4044-B8DD-506F51AD3E03}" type="presParOf" srcId="{C83B97F8-4505-49ED-B51B-A4BA17031DC7}" destId="{A60EEF2B-B849-4B61-B6DA-D6FD103B083E}" srcOrd="3" destOrd="0" presId="urn:microsoft.com/office/officeart/2005/8/layout/venn1"/>
    <dgm:cxn modelId="{46CEC830-FFC8-415D-AB57-B9CF6843F728}" type="presParOf" srcId="{C83B97F8-4505-49ED-B51B-A4BA17031DC7}" destId="{FA273588-E3FF-42E9-9BE9-17E8B5C8E8F1}" srcOrd="4" destOrd="0" presId="urn:microsoft.com/office/officeart/2005/8/layout/venn1"/>
    <dgm:cxn modelId="{C0358707-F553-4A8E-AE90-B4B8D65A66DD}" type="presParOf" srcId="{C83B97F8-4505-49ED-B51B-A4BA17031DC7}" destId="{650DC066-8324-4544-9A15-1532067C62AD}" srcOrd="5" destOrd="0" presId="urn:microsoft.com/office/officeart/2005/8/layout/venn1"/>
    <dgm:cxn modelId="{0853B12A-8805-418C-93BA-FA97283BF4E1}" type="presParOf" srcId="{C83B97F8-4505-49ED-B51B-A4BA17031DC7}" destId="{EED39B2A-BF6D-47DB-9352-34ACFA51E740}" srcOrd="6" destOrd="0" presId="urn:microsoft.com/office/officeart/2005/8/layout/venn1"/>
    <dgm:cxn modelId="{C1693426-8767-442B-ABE6-B5236D6D3491}" type="presParOf" srcId="{C83B97F8-4505-49ED-B51B-A4BA17031DC7}" destId="{212A45B9-365D-4F4E-AA05-8A90D02AD060}" srcOrd="7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4556E9F-A467-482F-A756-3454D5145F56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1C84CB3-033B-47B2-BAE9-4A577D082FF0}">
      <dgm:prSet/>
      <dgm:spPr/>
      <dgm:t>
        <a:bodyPr/>
        <a:lstStyle/>
        <a:p>
          <a:pPr algn="l"/>
          <a:r>
            <a:rPr lang="en-US" b="0" i="0" dirty="0">
              <a:cs typeface="Arial"/>
            </a:rPr>
            <a:t>Share with </a:t>
          </a:r>
          <a:r>
            <a:rPr lang="en-US" b="0" i="0" dirty="0"/>
            <a:t>law enforcement</a:t>
          </a:r>
          <a:endParaRPr lang="en-US" dirty="0"/>
        </a:p>
      </dgm:t>
    </dgm:pt>
    <dgm:pt modelId="{18930BFB-DA4B-4090-BD25-955154EB2671}" type="parTrans" cxnId="{B88C8537-18F7-4417-B947-14D0370439DC}">
      <dgm:prSet/>
      <dgm:spPr/>
      <dgm:t>
        <a:bodyPr/>
        <a:lstStyle/>
        <a:p>
          <a:endParaRPr lang="en-US"/>
        </a:p>
      </dgm:t>
    </dgm:pt>
    <dgm:pt modelId="{1D37CDC5-A9E5-4294-A76D-FEC20B1C5BA1}" type="sibTrans" cxnId="{B88C8537-18F7-4417-B947-14D0370439DC}">
      <dgm:prSet/>
      <dgm:spPr/>
      <dgm:t>
        <a:bodyPr/>
        <a:lstStyle/>
        <a:p>
          <a:endParaRPr lang="en-US"/>
        </a:p>
      </dgm:t>
    </dgm:pt>
    <dgm:pt modelId="{7BB4677D-38EB-470F-9563-2D18843759B7}">
      <dgm:prSet/>
      <dgm:spPr/>
      <dgm:t>
        <a:bodyPr/>
        <a:lstStyle/>
        <a:p>
          <a:pPr algn="l"/>
          <a:r>
            <a:rPr lang="en-US" b="0" i="0" dirty="0"/>
            <a:t>Provide free certified copy of deed</a:t>
          </a:r>
          <a:endParaRPr lang="en-US" dirty="0"/>
        </a:p>
      </dgm:t>
    </dgm:pt>
    <dgm:pt modelId="{ABEC196B-6370-4C73-B0DE-413F32388068}" type="parTrans" cxnId="{4ED665B8-DDB0-440C-917E-337D48F447B3}">
      <dgm:prSet/>
      <dgm:spPr/>
      <dgm:t>
        <a:bodyPr/>
        <a:lstStyle/>
        <a:p>
          <a:endParaRPr lang="en-US"/>
        </a:p>
      </dgm:t>
    </dgm:pt>
    <dgm:pt modelId="{F45B566F-8435-40F5-8D48-D52D3CF9F85D}" type="sibTrans" cxnId="{4ED665B8-DDB0-440C-917E-337D48F447B3}">
      <dgm:prSet/>
      <dgm:spPr/>
      <dgm:t>
        <a:bodyPr/>
        <a:lstStyle/>
        <a:p>
          <a:endParaRPr lang="en-US"/>
        </a:p>
      </dgm:t>
    </dgm:pt>
    <dgm:pt modelId="{AEEE8E45-50E3-49CC-B4B1-4588F4AA43A2}">
      <dgm:prSet/>
      <dgm:spPr/>
      <dgm:t>
        <a:bodyPr/>
        <a:lstStyle/>
        <a:p>
          <a:pPr algn="l"/>
          <a:r>
            <a:rPr lang="en-US" b="0" i="0" dirty="0">
              <a:cs typeface="Arial"/>
            </a:rPr>
            <a:t>Direct victims </a:t>
          </a:r>
          <a:r>
            <a:rPr lang="en-US" b="0" i="0" dirty="0"/>
            <a:t>to police, </a:t>
          </a:r>
          <a:r>
            <a:rPr lang="en-US" b="0" i="0"/>
            <a:t>DA's Office</a:t>
          </a:r>
          <a:r>
            <a:rPr lang="en-US" b="0" i="0" dirty="0"/>
            <a:t> and legal services</a:t>
          </a:r>
          <a:endParaRPr lang="en-US" dirty="0"/>
        </a:p>
      </dgm:t>
    </dgm:pt>
    <dgm:pt modelId="{54712CB1-6420-4552-9287-BDDC7A757A71}" type="parTrans" cxnId="{C40C3A32-D7F8-4A59-BE5B-DB646A7A4555}">
      <dgm:prSet/>
      <dgm:spPr/>
      <dgm:t>
        <a:bodyPr/>
        <a:lstStyle/>
        <a:p>
          <a:endParaRPr lang="en-US"/>
        </a:p>
      </dgm:t>
    </dgm:pt>
    <dgm:pt modelId="{3E514DC6-F84B-49C0-A4EA-92C7282C7D8C}" type="sibTrans" cxnId="{C40C3A32-D7F8-4A59-BE5B-DB646A7A4555}">
      <dgm:prSet/>
      <dgm:spPr/>
      <dgm:t>
        <a:bodyPr/>
        <a:lstStyle/>
        <a:p>
          <a:endParaRPr lang="en-US"/>
        </a:p>
      </dgm:t>
    </dgm:pt>
    <dgm:pt modelId="{65BFBF22-AEB7-4BD8-9475-4C6E13E89F31}" type="pres">
      <dgm:prSet presAssocID="{94556E9F-A467-482F-A756-3454D5145F56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96BE95A9-0505-4FCC-BDE3-885AD3310096}" type="pres">
      <dgm:prSet presAssocID="{A1C84CB3-033B-47B2-BAE9-4A577D082FF0}" presName="circle1" presStyleLbl="node1" presStyleIdx="0" presStyleCnt="3"/>
      <dgm:spPr/>
    </dgm:pt>
    <dgm:pt modelId="{07D088F8-76DD-43AA-9FA9-F7911E6A5A1B}" type="pres">
      <dgm:prSet presAssocID="{A1C84CB3-033B-47B2-BAE9-4A577D082FF0}" presName="space" presStyleCnt="0"/>
      <dgm:spPr/>
    </dgm:pt>
    <dgm:pt modelId="{4AD5D808-770F-4EA9-9743-B5EE1B67441A}" type="pres">
      <dgm:prSet presAssocID="{A1C84CB3-033B-47B2-BAE9-4A577D082FF0}" presName="rect1" presStyleLbl="alignAcc1" presStyleIdx="0" presStyleCnt="3"/>
      <dgm:spPr/>
    </dgm:pt>
    <dgm:pt modelId="{E58541D3-F747-4605-9B46-FA2472EA537A}" type="pres">
      <dgm:prSet presAssocID="{7BB4677D-38EB-470F-9563-2D18843759B7}" presName="vertSpace2" presStyleLbl="node1" presStyleIdx="0" presStyleCnt="3"/>
      <dgm:spPr/>
    </dgm:pt>
    <dgm:pt modelId="{DF4A4B66-2FDB-41A3-9D28-286661122F6A}" type="pres">
      <dgm:prSet presAssocID="{7BB4677D-38EB-470F-9563-2D18843759B7}" presName="circle2" presStyleLbl="node1" presStyleIdx="1" presStyleCnt="3"/>
      <dgm:spPr/>
    </dgm:pt>
    <dgm:pt modelId="{930BEB3B-60CB-4966-97D0-8B559E6A28D5}" type="pres">
      <dgm:prSet presAssocID="{7BB4677D-38EB-470F-9563-2D18843759B7}" presName="rect2" presStyleLbl="alignAcc1" presStyleIdx="1" presStyleCnt="3"/>
      <dgm:spPr/>
    </dgm:pt>
    <dgm:pt modelId="{CD700950-C7A9-4C00-8FA3-77CC5BF2108B}" type="pres">
      <dgm:prSet presAssocID="{AEEE8E45-50E3-49CC-B4B1-4588F4AA43A2}" presName="vertSpace3" presStyleLbl="node1" presStyleIdx="1" presStyleCnt="3"/>
      <dgm:spPr/>
    </dgm:pt>
    <dgm:pt modelId="{2568C448-C9C1-4046-82FB-38AAB36556ED}" type="pres">
      <dgm:prSet presAssocID="{AEEE8E45-50E3-49CC-B4B1-4588F4AA43A2}" presName="circle3" presStyleLbl="node1" presStyleIdx="2" presStyleCnt="3"/>
      <dgm:spPr/>
    </dgm:pt>
    <dgm:pt modelId="{1D015A92-234A-4BDE-91CA-AE1F7DF076CE}" type="pres">
      <dgm:prSet presAssocID="{AEEE8E45-50E3-49CC-B4B1-4588F4AA43A2}" presName="rect3" presStyleLbl="alignAcc1" presStyleIdx="2" presStyleCnt="3"/>
      <dgm:spPr/>
    </dgm:pt>
    <dgm:pt modelId="{E0E578EA-0CF4-48CF-BE24-F454B0E03EDC}" type="pres">
      <dgm:prSet presAssocID="{A1C84CB3-033B-47B2-BAE9-4A577D082FF0}" presName="rect1ParTxNoCh" presStyleLbl="alignAcc1" presStyleIdx="2" presStyleCnt="3">
        <dgm:presLayoutVars>
          <dgm:chMax val="1"/>
          <dgm:bulletEnabled val="1"/>
        </dgm:presLayoutVars>
      </dgm:prSet>
      <dgm:spPr/>
    </dgm:pt>
    <dgm:pt modelId="{9872F80C-06FB-4ED2-98A7-B5A2F720FB91}" type="pres">
      <dgm:prSet presAssocID="{7BB4677D-38EB-470F-9563-2D18843759B7}" presName="rect2ParTxNoCh" presStyleLbl="alignAcc1" presStyleIdx="2" presStyleCnt="3">
        <dgm:presLayoutVars>
          <dgm:chMax val="1"/>
          <dgm:bulletEnabled val="1"/>
        </dgm:presLayoutVars>
      </dgm:prSet>
      <dgm:spPr/>
    </dgm:pt>
    <dgm:pt modelId="{9212CF11-7D38-4C77-ABD8-27F675C71F8A}" type="pres">
      <dgm:prSet presAssocID="{AEEE8E45-50E3-49CC-B4B1-4588F4AA43A2}" presName="rect3ParTxNoCh" presStyleLbl="alignAcc1" presStyleIdx="2" presStyleCnt="3">
        <dgm:presLayoutVars>
          <dgm:chMax val="1"/>
          <dgm:bulletEnabled val="1"/>
        </dgm:presLayoutVars>
      </dgm:prSet>
      <dgm:spPr/>
    </dgm:pt>
  </dgm:ptLst>
  <dgm:cxnLst>
    <dgm:cxn modelId="{2C865005-E8CF-4FE0-816C-E76A8A1A85DC}" type="presOf" srcId="{7BB4677D-38EB-470F-9563-2D18843759B7}" destId="{930BEB3B-60CB-4966-97D0-8B559E6A28D5}" srcOrd="0" destOrd="0" presId="urn:microsoft.com/office/officeart/2005/8/layout/target3"/>
    <dgm:cxn modelId="{B0F4C606-A187-47BF-9298-BD87B9243560}" type="presOf" srcId="{94556E9F-A467-482F-A756-3454D5145F56}" destId="{65BFBF22-AEB7-4BD8-9475-4C6E13E89F31}" srcOrd="0" destOrd="0" presId="urn:microsoft.com/office/officeart/2005/8/layout/target3"/>
    <dgm:cxn modelId="{C40C3A32-D7F8-4A59-BE5B-DB646A7A4555}" srcId="{94556E9F-A467-482F-A756-3454D5145F56}" destId="{AEEE8E45-50E3-49CC-B4B1-4588F4AA43A2}" srcOrd="2" destOrd="0" parTransId="{54712CB1-6420-4552-9287-BDDC7A757A71}" sibTransId="{3E514DC6-F84B-49C0-A4EA-92C7282C7D8C}"/>
    <dgm:cxn modelId="{B88C8537-18F7-4417-B947-14D0370439DC}" srcId="{94556E9F-A467-482F-A756-3454D5145F56}" destId="{A1C84CB3-033B-47B2-BAE9-4A577D082FF0}" srcOrd="0" destOrd="0" parTransId="{18930BFB-DA4B-4090-BD25-955154EB2671}" sibTransId="{1D37CDC5-A9E5-4294-A76D-FEC20B1C5BA1}"/>
    <dgm:cxn modelId="{505BB33F-1815-4C36-9223-82184BAD73C3}" type="presOf" srcId="{AEEE8E45-50E3-49CC-B4B1-4588F4AA43A2}" destId="{1D015A92-234A-4BDE-91CA-AE1F7DF076CE}" srcOrd="0" destOrd="0" presId="urn:microsoft.com/office/officeart/2005/8/layout/target3"/>
    <dgm:cxn modelId="{E73AE466-14B6-4B6F-9917-18FC7257C0BA}" type="presOf" srcId="{A1C84CB3-033B-47B2-BAE9-4A577D082FF0}" destId="{4AD5D808-770F-4EA9-9743-B5EE1B67441A}" srcOrd="0" destOrd="0" presId="urn:microsoft.com/office/officeart/2005/8/layout/target3"/>
    <dgm:cxn modelId="{81B2AC7F-2A7A-497C-957F-8C13CCF13291}" type="presOf" srcId="{A1C84CB3-033B-47B2-BAE9-4A577D082FF0}" destId="{E0E578EA-0CF4-48CF-BE24-F454B0E03EDC}" srcOrd="1" destOrd="0" presId="urn:microsoft.com/office/officeart/2005/8/layout/target3"/>
    <dgm:cxn modelId="{F7F395B7-FA62-444A-846D-4DF7DA6E5AB0}" type="presOf" srcId="{AEEE8E45-50E3-49CC-B4B1-4588F4AA43A2}" destId="{9212CF11-7D38-4C77-ABD8-27F675C71F8A}" srcOrd="1" destOrd="0" presId="urn:microsoft.com/office/officeart/2005/8/layout/target3"/>
    <dgm:cxn modelId="{4ED665B8-DDB0-440C-917E-337D48F447B3}" srcId="{94556E9F-A467-482F-A756-3454D5145F56}" destId="{7BB4677D-38EB-470F-9563-2D18843759B7}" srcOrd="1" destOrd="0" parTransId="{ABEC196B-6370-4C73-B0DE-413F32388068}" sibTransId="{F45B566F-8435-40F5-8D48-D52D3CF9F85D}"/>
    <dgm:cxn modelId="{E017BEE4-9113-44E0-9CE8-81CB4E41383A}" type="presOf" srcId="{7BB4677D-38EB-470F-9563-2D18843759B7}" destId="{9872F80C-06FB-4ED2-98A7-B5A2F720FB91}" srcOrd="1" destOrd="0" presId="urn:microsoft.com/office/officeart/2005/8/layout/target3"/>
    <dgm:cxn modelId="{26D8276E-688E-41D3-AD6C-84CF8666353B}" type="presParOf" srcId="{65BFBF22-AEB7-4BD8-9475-4C6E13E89F31}" destId="{96BE95A9-0505-4FCC-BDE3-885AD3310096}" srcOrd="0" destOrd="0" presId="urn:microsoft.com/office/officeart/2005/8/layout/target3"/>
    <dgm:cxn modelId="{A4CE4D43-4DC0-4D26-9633-9ADA10C8CFEE}" type="presParOf" srcId="{65BFBF22-AEB7-4BD8-9475-4C6E13E89F31}" destId="{07D088F8-76DD-43AA-9FA9-F7911E6A5A1B}" srcOrd="1" destOrd="0" presId="urn:microsoft.com/office/officeart/2005/8/layout/target3"/>
    <dgm:cxn modelId="{3BDAD589-AE3B-4AD7-80F3-C878B752F5D6}" type="presParOf" srcId="{65BFBF22-AEB7-4BD8-9475-4C6E13E89F31}" destId="{4AD5D808-770F-4EA9-9743-B5EE1B67441A}" srcOrd="2" destOrd="0" presId="urn:microsoft.com/office/officeart/2005/8/layout/target3"/>
    <dgm:cxn modelId="{B1499868-0E5F-4A24-9F67-EB4D3CFD5C2F}" type="presParOf" srcId="{65BFBF22-AEB7-4BD8-9475-4C6E13E89F31}" destId="{E58541D3-F747-4605-9B46-FA2472EA537A}" srcOrd="3" destOrd="0" presId="urn:microsoft.com/office/officeart/2005/8/layout/target3"/>
    <dgm:cxn modelId="{D3ACD829-6828-4EA0-A6AD-849ED5AB962C}" type="presParOf" srcId="{65BFBF22-AEB7-4BD8-9475-4C6E13E89F31}" destId="{DF4A4B66-2FDB-41A3-9D28-286661122F6A}" srcOrd="4" destOrd="0" presId="urn:microsoft.com/office/officeart/2005/8/layout/target3"/>
    <dgm:cxn modelId="{535EA269-A6AE-4E2C-91B8-9D37E3889485}" type="presParOf" srcId="{65BFBF22-AEB7-4BD8-9475-4C6E13E89F31}" destId="{930BEB3B-60CB-4966-97D0-8B559E6A28D5}" srcOrd="5" destOrd="0" presId="urn:microsoft.com/office/officeart/2005/8/layout/target3"/>
    <dgm:cxn modelId="{F1B7A9B3-3437-4272-BEB5-CB6006EAAFEA}" type="presParOf" srcId="{65BFBF22-AEB7-4BD8-9475-4C6E13E89F31}" destId="{CD700950-C7A9-4C00-8FA3-77CC5BF2108B}" srcOrd="6" destOrd="0" presId="urn:microsoft.com/office/officeart/2005/8/layout/target3"/>
    <dgm:cxn modelId="{13C206E6-7018-475D-8167-44AB3FD143E1}" type="presParOf" srcId="{65BFBF22-AEB7-4BD8-9475-4C6E13E89F31}" destId="{2568C448-C9C1-4046-82FB-38AAB36556ED}" srcOrd="7" destOrd="0" presId="urn:microsoft.com/office/officeart/2005/8/layout/target3"/>
    <dgm:cxn modelId="{D03D13B6-F295-4F53-AB4D-4BAD342C2ED8}" type="presParOf" srcId="{65BFBF22-AEB7-4BD8-9475-4C6E13E89F31}" destId="{1D015A92-234A-4BDE-91CA-AE1F7DF076CE}" srcOrd="8" destOrd="0" presId="urn:microsoft.com/office/officeart/2005/8/layout/target3"/>
    <dgm:cxn modelId="{07B6B33F-530D-4B86-A674-3FE72C99B30B}" type="presParOf" srcId="{65BFBF22-AEB7-4BD8-9475-4C6E13E89F31}" destId="{E0E578EA-0CF4-48CF-BE24-F454B0E03EDC}" srcOrd="9" destOrd="0" presId="urn:microsoft.com/office/officeart/2005/8/layout/target3"/>
    <dgm:cxn modelId="{688E86E4-C58B-44BE-B264-E23EF00CDE30}" type="presParOf" srcId="{65BFBF22-AEB7-4BD8-9475-4C6E13E89F31}" destId="{9872F80C-06FB-4ED2-98A7-B5A2F720FB91}" srcOrd="10" destOrd="0" presId="urn:microsoft.com/office/officeart/2005/8/layout/target3"/>
    <dgm:cxn modelId="{5F138145-530B-406A-B556-124DCD498801}" type="presParOf" srcId="{65BFBF22-AEB7-4BD8-9475-4C6E13E89F31}" destId="{9212CF11-7D38-4C77-ABD8-27F675C71F8A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58C8EA6-24BD-4031-AC43-6CA5AE9989C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C3621F7-0EE4-4AF1-980B-4572116ABD66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b="0" i="0" dirty="0">
              <a:cs typeface="Arial"/>
            </a:rPr>
            <a:t>Tools to Help You</a:t>
          </a:r>
          <a:endParaRPr lang="en-US" dirty="0"/>
        </a:p>
      </dgm:t>
    </dgm:pt>
    <dgm:pt modelId="{21EDE15E-3554-40B6-A32C-B3C49CCC8AFE}" type="parTrans" cxnId="{F4C6A590-EA1C-411F-8A6F-9DCEC92F0214}">
      <dgm:prSet/>
      <dgm:spPr/>
      <dgm:t>
        <a:bodyPr/>
        <a:lstStyle/>
        <a:p>
          <a:endParaRPr lang="en-US"/>
        </a:p>
      </dgm:t>
    </dgm:pt>
    <dgm:pt modelId="{4484CBA9-3C5C-41AB-87C5-037EA38E48FF}" type="sibTrans" cxnId="{F4C6A590-EA1C-411F-8A6F-9DCEC92F0214}">
      <dgm:prSet/>
      <dgm:spPr/>
      <dgm:t>
        <a:bodyPr/>
        <a:lstStyle/>
        <a:p>
          <a:endParaRPr lang="en-US"/>
        </a:p>
      </dgm:t>
    </dgm:pt>
    <dgm:pt modelId="{2B951519-FB63-456B-A6AD-1A24BA952DCB}" type="pres">
      <dgm:prSet presAssocID="{E58C8EA6-24BD-4031-AC43-6CA5AE9989C7}" presName="linear" presStyleCnt="0">
        <dgm:presLayoutVars>
          <dgm:animLvl val="lvl"/>
          <dgm:resizeHandles val="exact"/>
        </dgm:presLayoutVars>
      </dgm:prSet>
      <dgm:spPr/>
    </dgm:pt>
    <dgm:pt modelId="{8E4D0D8B-ECA4-4555-B71D-6AF05947E72A}" type="pres">
      <dgm:prSet presAssocID="{3C3621F7-0EE4-4AF1-980B-4572116ABD66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AC846C5B-063F-4E1D-965C-4F42CAA3479A}" type="presOf" srcId="{E58C8EA6-24BD-4031-AC43-6CA5AE9989C7}" destId="{2B951519-FB63-456B-A6AD-1A24BA952DCB}" srcOrd="0" destOrd="0" presId="urn:microsoft.com/office/officeart/2005/8/layout/vList2"/>
    <dgm:cxn modelId="{F4C6A590-EA1C-411F-8A6F-9DCEC92F0214}" srcId="{E58C8EA6-24BD-4031-AC43-6CA5AE9989C7}" destId="{3C3621F7-0EE4-4AF1-980B-4572116ABD66}" srcOrd="0" destOrd="0" parTransId="{21EDE15E-3554-40B6-A32C-B3C49CCC8AFE}" sibTransId="{4484CBA9-3C5C-41AB-87C5-037EA38E48FF}"/>
    <dgm:cxn modelId="{F5F29AC6-770C-4C6D-8151-E9423A232717}" type="presOf" srcId="{3C3621F7-0EE4-4AF1-980B-4572116ABD66}" destId="{8E4D0D8B-ECA4-4555-B71D-6AF05947E72A}" srcOrd="0" destOrd="0" presId="urn:microsoft.com/office/officeart/2005/8/layout/vList2"/>
    <dgm:cxn modelId="{D627CE4D-077B-4790-8F21-AFFD0C2FB63F}" type="presParOf" srcId="{2B951519-FB63-456B-A6AD-1A24BA952DCB}" destId="{8E4D0D8B-ECA4-4555-B71D-6AF05947E72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0A78E32-2A39-4108-AE16-4AB2E9C19333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00D80A9-B14D-443E-A2AF-FCF4DD873149}">
      <dgm:prSet/>
      <dgm:spPr/>
      <dgm:t>
        <a:bodyPr/>
        <a:lstStyle/>
        <a:p>
          <a:r>
            <a:rPr lang="en-US" dirty="0"/>
            <a:t>Fraud</a:t>
          </a:r>
          <a:r>
            <a:rPr lang="en-US" baseline="0" dirty="0"/>
            <a:t> Guard</a:t>
          </a:r>
          <a:endParaRPr lang="en-US" dirty="0"/>
        </a:p>
      </dgm:t>
    </dgm:pt>
    <dgm:pt modelId="{10C69101-64D2-4237-9DBE-61F0A94796D9}" type="parTrans" cxnId="{F3704816-371F-400F-834B-3E51202F84C9}">
      <dgm:prSet/>
      <dgm:spPr/>
      <dgm:t>
        <a:bodyPr/>
        <a:lstStyle/>
        <a:p>
          <a:endParaRPr lang="en-US"/>
        </a:p>
      </dgm:t>
    </dgm:pt>
    <dgm:pt modelId="{A265BD4E-307F-4B7C-804B-F629A837FAA9}" type="sibTrans" cxnId="{F3704816-371F-400F-834B-3E51202F84C9}">
      <dgm:prSet/>
      <dgm:spPr/>
      <dgm:t>
        <a:bodyPr/>
        <a:lstStyle/>
        <a:p>
          <a:endParaRPr lang="en-US"/>
        </a:p>
      </dgm:t>
    </dgm:pt>
    <dgm:pt modelId="{E62BC514-7849-47E1-9A59-EC7265D02323}">
      <dgm:prSet custT="1"/>
      <dgm:spPr/>
      <dgm:t>
        <a:bodyPr/>
        <a:lstStyle/>
        <a:p>
          <a:r>
            <a:rPr lang="en-US" sz="1600" dirty="0"/>
            <a:t>Free email notice if document recorded on property. View unofficial copy of document.</a:t>
          </a:r>
        </a:p>
      </dgm:t>
    </dgm:pt>
    <dgm:pt modelId="{CDFDD13B-F2DD-4225-91E4-79484DC819FE}" type="parTrans" cxnId="{DC6275E8-C31F-4D58-868F-AD1DD8871FAB}">
      <dgm:prSet/>
      <dgm:spPr/>
      <dgm:t>
        <a:bodyPr/>
        <a:lstStyle/>
        <a:p>
          <a:endParaRPr lang="en-US"/>
        </a:p>
      </dgm:t>
    </dgm:pt>
    <dgm:pt modelId="{D5EC841A-C492-4944-B1A0-63D5254A74B8}" type="sibTrans" cxnId="{DC6275E8-C31F-4D58-868F-AD1DD8871FAB}">
      <dgm:prSet/>
      <dgm:spPr/>
      <dgm:t>
        <a:bodyPr/>
        <a:lstStyle/>
        <a:p>
          <a:endParaRPr lang="en-US"/>
        </a:p>
      </dgm:t>
    </dgm:pt>
    <dgm:pt modelId="{30ED852B-2BE8-4FFA-A9A8-B4717B539D2A}">
      <dgm:prSet phldrT="[Text]" custT="1"/>
      <dgm:spPr/>
      <dgm:t>
        <a:bodyPr/>
        <a:lstStyle/>
        <a:p>
          <a:r>
            <a:rPr lang="en-US" sz="1600" dirty="0"/>
            <a:t>Closer to real time; Paper notices continue</a:t>
          </a:r>
        </a:p>
      </dgm:t>
    </dgm:pt>
    <dgm:pt modelId="{431F9D31-F11D-45AC-AD19-9FF856D268E1}" type="sibTrans" cxnId="{D9270070-A722-4FE7-BC3A-4A1783714173}">
      <dgm:prSet/>
      <dgm:spPr/>
      <dgm:t>
        <a:bodyPr/>
        <a:lstStyle/>
        <a:p>
          <a:endParaRPr lang="en-US"/>
        </a:p>
      </dgm:t>
    </dgm:pt>
    <dgm:pt modelId="{3F629F31-395A-4509-8518-0CBE7D9B8339}" type="parTrans" cxnId="{D9270070-A722-4FE7-BC3A-4A1783714173}">
      <dgm:prSet/>
      <dgm:spPr/>
      <dgm:t>
        <a:bodyPr/>
        <a:lstStyle/>
        <a:p>
          <a:endParaRPr lang="en-US"/>
        </a:p>
      </dgm:t>
    </dgm:pt>
    <dgm:pt modelId="{B713F91E-B849-4DF7-BB2C-67D63B0D6458}">
      <dgm:prSet/>
      <dgm:spPr/>
      <dgm:t>
        <a:bodyPr/>
        <a:lstStyle/>
        <a:p>
          <a:r>
            <a:rPr lang="en-US" dirty="0"/>
            <a:t>Phila.gov/deed-fraud</a:t>
          </a:r>
        </a:p>
      </dgm:t>
    </dgm:pt>
    <dgm:pt modelId="{D22CDC5D-3D5E-4930-A2C7-9614958D3C95}" type="parTrans" cxnId="{267E385E-2C23-4789-B9D7-6EEABEA5C1D1}">
      <dgm:prSet/>
      <dgm:spPr/>
      <dgm:t>
        <a:bodyPr/>
        <a:lstStyle/>
        <a:p>
          <a:endParaRPr lang="en-US"/>
        </a:p>
      </dgm:t>
    </dgm:pt>
    <dgm:pt modelId="{ECD7E7D1-DA84-42EE-91F4-2CDB89353224}" type="sibTrans" cxnId="{267E385E-2C23-4789-B9D7-6EEABEA5C1D1}">
      <dgm:prSet/>
      <dgm:spPr/>
      <dgm:t>
        <a:bodyPr/>
        <a:lstStyle/>
        <a:p>
          <a:endParaRPr lang="en-US"/>
        </a:p>
      </dgm:t>
    </dgm:pt>
    <dgm:pt modelId="{7D0FF181-BC72-414F-95EE-869712FCF927}" type="pres">
      <dgm:prSet presAssocID="{70A78E32-2A39-4108-AE16-4AB2E9C19333}" presName="Name0" presStyleCnt="0">
        <dgm:presLayoutVars>
          <dgm:dir/>
          <dgm:animLvl val="lvl"/>
          <dgm:resizeHandles val="exact"/>
        </dgm:presLayoutVars>
      </dgm:prSet>
      <dgm:spPr/>
    </dgm:pt>
    <dgm:pt modelId="{C5EC4D9B-1CDC-4D64-9371-0EBA5AEEEC0D}" type="pres">
      <dgm:prSet presAssocID="{F00D80A9-B14D-443E-A2AF-FCF4DD873149}" presName="linNode" presStyleCnt="0"/>
      <dgm:spPr/>
    </dgm:pt>
    <dgm:pt modelId="{89BA54A4-02C1-454E-8281-46DA74E08279}" type="pres">
      <dgm:prSet presAssocID="{F00D80A9-B14D-443E-A2AF-FCF4DD873149}" presName="parentText" presStyleLbl="node1" presStyleIdx="0" presStyleCnt="2" custLinFactNeighborX="1810" custLinFactNeighborY="99893">
        <dgm:presLayoutVars>
          <dgm:chMax val="1"/>
          <dgm:bulletEnabled val="1"/>
        </dgm:presLayoutVars>
      </dgm:prSet>
      <dgm:spPr/>
    </dgm:pt>
    <dgm:pt modelId="{5C99D09E-6C2E-4642-805B-008B4A374D2C}" type="pres">
      <dgm:prSet presAssocID="{F00D80A9-B14D-443E-A2AF-FCF4DD873149}" presName="descendantText" presStyleLbl="alignAccFollowNode1" presStyleIdx="0" presStyleCnt="1" custScaleY="67792" custLinFactY="25784" custLinFactNeighborX="4096" custLinFactNeighborY="100000">
        <dgm:presLayoutVars>
          <dgm:bulletEnabled val="1"/>
        </dgm:presLayoutVars>
      </dgm:prSet>
      <dgm:spPr/>
    </dgm:pt>
    <dgm:pt modelId="{8F79EA3D-D488-44CB-B866-2403ED97026F}" type="pres">
      <dgm:prSet presAssocID="{A265BD4E-307F-4B7C-804B-F629A837FAA9}" presName="sp" presStyleCnt="0"/>
      <dgm:spPr/>
    </dgm:pt>
    <dgm:pt modelId="{1C7D8A6C-8FF3-478B-B253-962AA5415F64}" type="pres">
      <dgm:prSet presAssocID="{B713F91E-B849-4DF7-BB2C-67D63B0D6458}" presName="linNode" presStyleCnt="0"/>
      <dgm:spPr/>
    </dgm:pt>
    <dgm:pt modelId="{8A4EA470-E26A-4206-B222-E711C132DC9B}" type="pres">
      <dgm:prSet presAssocID="{B713F91E-B849-4DF7-BB2C-67D63B0D6458}" presName="parentText" presStyleLbl="node1" presStyleIdx="1" presStyleCnt="2" custLinFactY="-8034" custLinFactNeighborX="3217" custLinFactNeighborY="-100000">
        <dgm:presLayoutVars>
          <dgm:chMax val="1"/>
          <dgm:bulletEnabled val="1"/>
        </dgm:presLayoutVars>
      </dgm:prSet>
      <dgm:spPr/>
    </dgm:pt>
  </dgm:ptLst>
  <dgm:cxnLst>
    <dgm:cxn modelId="{F3704816-371F-400F-834B-3E51202F84C9}" srcId="{70A78E32-2A39-4108-AE16-4AB2E9C19333}" destId="{F00D80A9-B14D-443E-A2AF-FCF4DD873149}" srcOrd="0" destOrd="0" parTransId="{10C69101-64D2-4237-9DBE-61F0A94796D9}" sibTransId="{A265BD4E-307F-4B7C-804B-F629A837FAA9}"/>
    <dgm:cxn modelId="{9B2FEF1A-47B7-4BAB-A31A-F2A9D1945410}" type="presOf" srcId="{B713F91E-B849-4DF7-BB2C-67D63B0D6458}" destId="{8A4EA470-E26A-4206-B222-E711C132DC9B}" srcOrd="0" destOrd="0" presId="urn:microsoft.com/office/officeart/2005/8/layout/vList5"/>
    <dgm:cxn modelId="{6F449B1D-2D0E-40E3-8B71-91C937F79932}" type="presOf" srcId="{70A78E32-2A39-4108-AE16-4AB2E9C19333}" destId="{7D0FF181-BC72-414F-95EE-869712FCF927}" srcOrd="0" destOrd="0" presId="urn:microsoft.com/office/officeart/2005/8/layout/vList5"/>
    <dgm:cxn modelId="{7AB5AC2C-4CE1-4827-BB11-F8D17649A2FA}" type="presOf" srcId="{30ED852B-2BE8-4FFA-A9A8-B4717B539D2A}" destId="{5C99D09E-6C2E-4642-805B-008B4A374D2C}" srcOrd="0" destOrd="1" presId="urn:microsoft.com/office/officeart/2005/8/layout/vList5"/>
    <dgm:cxn modelId="{B271C95D-2316-4414-A104-C260C10BEC21}" type="presOf" srcId="{E62BC514-7849-47E1-9A59-EC7265D02323}" destId="{5C99D09E-6C2E-4642-805B-008B4A374D2C}" srcOrd="0" destOrd="0" presId="urn:microsoft.com/office/officeart/2005/8/layout/vList5"/>
    <dgm:cxn modelId="{267E385E-2C23-4789-B9D7-6EEABEA5C1D1}" srcId="{70A78E32-2A39-4108-AE16-4AB2E9C19333}" destId="{B713F91E-B849-4DF7-BB2C-67D63B0D6458}" srcOrd="1" destOrd="0" parTransId="{D22CDC5D-3D5E-4930-A2C7-9614958D3C95}" sibTransId="{ECD7E7D1-DA84-42EE-91F4-2CDB89353224}"/>
    <dgm:cxn modelId="{D9270070-A722-4FE7-BC3A-4A1783714173}" srcId="{F00D80A9-B14D-443E-A2AF-FCF4DD873149}" destId="{30ED852B-2BE8-4FFA-A9A8-B4717B539D2A}" srcOrd="1" destOrd="0" parTransId="{3F629F31-395A-4509-8518-0CBE7D9B8339}" sibTransId="{431F9D31-F11D-45AC-AD19-9FF856D268E1}"/>
    <dgm:cxn modelId="{3019B951-EA1F-4D20-898F-712821A7C428}" type="presOf" srcId="{F00D80A9-B14D-443E-A2AF-FCF4DD873149}" destId="{89BA54A4-02C1-454E-8281-46DA74E08279}" srcOrd="0" destOrd="0" presId="urn:microsoft.com/office/officeart/2005/8/layout/vList5"/>
    <dgm:cxn modelId="{DC6275E8-C31F-4D58-868F-AD1DD8871FAB}" srcId="{F00D80A9-B14D-443E-A2AF-FCF4DD873149}" destId="{E62BC514-7849-47E1-9A59-EC7265D02323}" srcOrd="0" destOrd="0" parTransId="{CDFDD13B-F2DD-4225-91E4-79484DC819FE}" sibTransId="{D5EC841A-C492-4944-B1A0-63D5254A74B8}"/>
    <dgm:cxn modelId="{6B21D804-8180-4B76-862F-25F69C092FDD}" type="presParOf" srcId="{7D0FF181-BC72-414F-95EE-869712FCF927}" destId="{C5EC4D9B-1CDC-4D64-9371-0EBA5AEEEC0D}" srcOrd="0" destOrd="0" presId="urn:microsoft.com/office/officeart/2005/8/layout/vList5"/>
    <dgm:cxn modelId="{49AA48CD-3A19-4796-B488-8A4E43864B5C}" type="presParOf" srcId="{C5EC4D9B-1CDC-4D64-9371-0EBA5AEEEC0D}" destId="{89BA54A4-02C1-454E-8281-46DA74E08279}" srcOrd="0" destOrd="0" presId="urn:microsoft.com/office/officeart/2005/8/layout/vList5"/>
    <dgm:cxn modelId="{8082A71B-EF69-4C06-BF96-27077E4D634D}" type="presParOf" srcId="{C5EC4D9B-1CDC-4D64-9371-0EBA5AEEEC0D}" destId="{5C99D09E-6C2E-4642-805B-008B4A374D2C}" srcOrd="1" destOrd="0" presId="urn:microsoft.com/office/officeart/2005/8/layout/vList5"/>
    <dgm:cxn modelId="{A858D666-5551-46C7-B2DD-0ED59086133A}" type="presParOf" srcId="{7D0FF181-BC72-414F-95EE-869712FCF927}" destId="{8F79EA3D-D488-44CB-B866-2403ED97026F}" srcOrd="1" destOrd="0" presId="urn:microsoft.com/office/officeart/2005/8/layout/vList5"/>
    <dgm:cxn modelId="{460A1B32-B403-4C46-A470-2DB15DFE0B91}" type="presParOf" srcId="{7D0FF181-BC72-414F-95EE-869712FCF927}" destId="{1C7D8A6C-8FF3-478B-B253-962AA5415F64}" srcOrd="2" destOrd="0" presId="urn:microsoft.com/office/officeart/2005/8/layout/vList5"/>
    <dgm:cxn modelId="{10FDFAAC-B292-46AD-9B3B-8AB14C9111D5}" type="presParOf" srcId="{1C7D8A6C-8FF3-478B-B253-962AA5415F64}" destId="{8A4EA470-E26A-4206-B222-E711C132DC9B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6140166-490A-4439-AA88-4AFDB74D66C9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2ABBB744-A987-45F7-9C07-BAD1CA5310B7}">
      <dgm:prSet/>
      <dgm:spPr/>
      <dgm:t>
        <a:bodyPr/>
        <a:lstStyle/>
        <a:p>
          <a:r>
            <a:rPr lang="en-US" b="0" i="0" dirty="0"/>
            <a:t>Use realtor to buy home</a:t>
          </a:r>
          <a:endParaRPr lang="en-US" dirty="0"/>
        </a:p>
      </dgm:t>
    </dgm:pt>
    <dgm:pt modelId="{126FD46F-EB03-4759-90C9-D52FFD08A3BA}" type="parTrans" cxnId="{84AA26F9-42E3-4531-A25E-B4EE64DAF6D4}">
      <dgm:prSet/>
      <dgm:spPr/>
      <dgm:t>
        <a:bodyPr/>
        <a:lstStyle/>
        <a:p>
          <a:endParaRPr lang="en-US"/>
        </a:p>
      </dgm:t>
    </dgm:pt>
    <dgm:pt modelId="{A037DA19-2FA5-4FEA-A4A8-34F59D9EEDFF}" type="sibTrans" cxnId="{84AA26F9-42E3-4531-A25E-B4EE64DAF6D4}">
      <dgm:prSet/>
      <dgm:spPr/>
      <dgm:t>
        <a:bodyPr/>
        <a:lstStyle/>
        <a:p>
          <a:endParaRPr lang="en-US"/>
        </a:p>
      </dgm:t>
    </dgm:pt>
    <dgm:pt modelId="{C2D508F2-FC42-43A5-88AA-ACB5782850D2}">
      <dgm:prSet/>
      <dgm:spPr/>
      <dgm:t>
        <a:bodyPr/>
        <a:lstStyle/>
        <a:p>
          <a:r>
            <a:rPr lang="en-US" b="0" i="0"/>
            <a:t>Buy title insurance</a:t>
          </a:r>
          <a:endParaRPr lang="en-US"/>
        </a:p>
      </dgm:t>
    </dgm:pt>
    <dgm:pt modelId="{4E69DEBF-D40F-4702-91A3-8725B65AF293}" type="parTrans" cxnId="{0A3B8FAB-95D7-44C4-ACAF-4B92A4604390}">
      <dgm:prSet/>
      <dgm:spPr/>
      <dgm:t>
        <a:bodyPr/>
        <a:lstStyle/>
        <a:p>
          <a:endParaRPr lang="en-US"/>
        </a:p>
      </dgm:t>
    </dgm:pt>
    <dgm:pt modelId="{1EF26D5E-ACEA-481A-B825-DB308C505CB1}" type="sibTrans" cxnId="{0A3B8FAB-95D7-44C4-ACAF-4B92A4604390}">
      <dgm:prSet/>
      <dgm:spPr/>
      <dgm:t>
        <a:bodyPr/>
        <a:lstStyle/>
        <a:p>
          <a:endParaRPr lang="en-US"/>
        </a:p>
      </dgm:t>
    </dgm:pt>
    <dgm:pt modelId="{C576DB2E-E752-4C5A-ACCD-2A24CE27D3D9}">
      <dgm:prSet/>
      <dgm:spPr/>
      <dgm:t>
        <a:bodyPr/>
        <a:lstStyle/>
        <a:p>
          <a:r>
            <a:rPr lang="en-US" b="0" i="0"/>
            <a:t>Monitor and maintain vacant properties if you own</a:t>
          </a:r>
          <a:endParaRPr lang="en-US"/>
        </a:p>
      </dgm:t>
    </dgm:pt>
    <dgm:pt modelId="{C7DEFEAE-2F4F-4FF6-AA2F-0180194DFA6C}" type="parTrans" cxnId="{289E55A0-0D10-4145-8CB8-6FAD8AE8D73F}">
      <dgm:prSet/>
      <dgm:spPr/>
      <dgm:t>
        <a:bodyPr/>
        <a:lstStyle/>
        <a:p>
          <a:endParaRPr lang="en-US"/>
        </a:p>
      </dgm:t>
    </dgm:pt>
    <dgm:pt modelId="{5107AD92-611B-46C3-B402-2386729E3742}" type="sibTrans" cxnId="{289E55A0-0D10-4145-8CB8-6FAD8AE8D73F}">
      <dgm:prSet/>
      <dgm:spPr/>
      <dgm:t>
        <a:bodyPr/>
        <a:lstStyle/>
        <a:p>
          <a:endParaRPr lang="en-US"/>
        </a:p>
      </dgm:t>
    </dgm:pt>
    <dgm:pt modelId="{8BFAD820-3FF8-4118-8DE6-74EE4C68EB4B}" type="pres">
      <dgm:prSet presAssocID="{36140166-490A-4439-AA88-4AFDB74D66C9}" presName="Name0" presStyleCnt="0">
        <dgm:presLayoutVars>
          <dgm:dir/>
          <dgm:resizeHandles val="exact"/>
        </dgm:presLayoutVars>
      </dgm:prSet>
      <dgm:spPr/>
    </dgm:pt>
    <dgm:pt modelId="{15C6AC86-612E-4507-88ED-A28474F2CC93}" type="pres">
      <dgm:prSet presAssocID="{2ABBB744-A987-45F7-9C07-BAD1CA5310B7}" presName="node" presStyleLbl="node1" presStyleIdx="0" presStyleCnt="3">
        <dgm:presLayoutVars>
          <dgm:bulletEnabled val="1"/>
        </dgm:presLayoutVars>
      </dgm:prSet>
      <dgm:spPr/>
    </dgm:pt>
    <dgm:pt modelId="{A8682E66-1318-4A9A-99F9-9865E3065E6B}" type="pres">
      <dgm:prSet presAssocID="{A037DA19-2FA5-4FEA-A4A8-34F59D9EEDFF}" presName="sibTrans" presStyleLbl="sibTrans2D1" presStyleIdx="0" presStyleCnt="2"/>
      <dgm:spPr/>
    </dgm:pt>
    <dgm:pt modelId="{DFB11EBC-EEE9-4C70-B86C-6C6A5E0C3900}" type="pres">
      <dgm:prSet presAssocID="{A037DA19-2FA5-4FEA-A4A8-34F59D9EEDFF}" presName="connectorText" presStyleLbl="sibTrans2D1" presStyleIdx="0" presStyleCnt="2"/>
      <dgm:spPr/>
    </dgm:pt>
    <dgm:pt modelId="{45DD9E7C-4018-4773-A3E1-CD6CD011B881}" type="pres">
      <dgm:prSet presAssocID="{C2D508F2-FC42-43A5-88AA-ACB5782850D2}" presName="node" presStyleLbl="node1" presStyleIdx="1" presStyleCnt="3">
        <dgm:presLayoutVars>
          <dgm:bulletEnabled val="1"/>
        </dgm:presLayoutVars>
      </dgm:prSet>
      <dgm:spPr/>
    </dgm:pt>
    <dgm:pt modelId="{F7D2C30F-74B1-43E2-8170-3C3956C48670}" type="pres">
      <dgm:prSet presAssocID="{1EF26D5E-ACEA-481A-B825-DB308C505CB1}" presName="sibTrans" presStyleLbl="sibTrans2D1" presStyleIdx="1" presStyleCnt="2"/>
      <dgm:spPr/>
    </dgm:pt>
    <dgm:pt modelId="{108F6002-C46D-48C8-8635-AFB29D13573C}" type="pres">
      <dgm:prSet presAssocID="{1EF26D5E-ACEA-481A-B825-DB308C505CB1}" presName="connectorText" presStyleLbl="sibTrans2D1" presStyleIdx="1" presStyleCnt="2"/>
      <dgm:spPr/>
    </dgm:pt>
    <dgm:pt modelId="{E020D768-DEBE-4987-8631-CE80AB5946C9}" type="pres">
      <dgm:prSet presAssocID="{C576DB2E-E752-4C5A-ACCD-2A24CE27D3D9}" presName="node" presStyleLbl="node1" presStyleIdx="2" presStyleCnt="3">
        <dgm:presLayoutVars>
          <dgm:bulletEnabled val="1"/>
        </dgm:presLayoutVars>
      </dgm:prSet>
      <dgm:spPr/>
    </dgm:pt>
  </dgm:ptLst>
  <dgm:cxnLst>
    <dgm:cxn modelId="{8D04EC50-3B5C-4F2E-B950-8037D1365A32}" type="presOf" srcId="{36140166-490A-4439-AA88-4AFDB74D66C9}" destId="{8BFAD820-3FF8-4118-8DE6-74EE4C68EB4B}" srcOrd="0" destOrd="0" presId="urn:microsoft.com/office/officeart/2005/8/layout/process1"/>
    <dgm:cxn modelId="{DA6C1751-0529-4D91-A2BA-4C93C56647C7}" type="presOf" srcId="{1EF26D5E-ACEA-481A-B825-DB308C505CB1}" destId="{108F6002-C46D-48C8-8635-AFB29D13573C}" srcOrd="1" destOrd="0" presId="urn:microsoft.com/office/officeart/2005/8/layout/process1"/>
    <dgm:cxn modelId="{6A303D8C-9F27-4181-A00D-58E3AB7ABBAC}" type="presOf" srcId="{2ABBB744-A987-45F7-9C07-BAD1CA5310B7}" destId="{15C6AC86-612E-4507-88ED-A28474F2CC93}" srcOrd="0" destOrd="0" presId="urn:microsoft.com/office/officeart/2005/8/layout/process1"/>
    <dgm:cxn modelId="{289E55A0-0D10-4145-8CB8-6FAD8AE8D73F}" srcId="{36140166-490A-4439-AA88-4AFDB74D66C9}" destId="{C576DB2E-E752-4C5A-ACCD-2A24CE27D3D9}" srcOrd="2" destOrd="0" parTransId="{C7DEFEAE-2F4F-4FF6-AA2F-0180194DFA6C}" sibTransId="{5107AD92-611B-46C3-B402-2386729E3742}"/>
    <dgm:cxn modelId="{A9899EAA-7FE4-4E03-AC17-B79151E85641}" type="presOf" srcId="{C576DB2E-E752-4C5A-ACCD-2A24CE27D3D9}" destId="{E020D768-DEBE-4987-8631-CE80AB5946C9}" srcOrd="0" destOrd="0" presId="urn:microsoft.com/office/officeart/2005/8/layout/process1"/>
    <dgm:cxn modelId="{0A3B8FAB-95D7-44C4-ACAF-4B92A4604390}" srcId="{36140166-490A-4439-AA88-4AFDB74D66C9}" destId="{C2D508F2-FC42-43A5-88AA-ACB5782850D2}" srcOrd="1" destOrd="0" parTransId="{4E69DEBF-D40F-4702-91A3-8725B65AF293}" sibTransId="{1EF26D5E-ACEA-481A-B825-DB308C505CB1}"/>
    <dgm:cxn modelId="{9EB6B6AF-4F7C-491E-AA1D-7FF40E63D179}" type="presOf" srcId="{A037DA19-2FA5-4FEA-A4A8-34F59D9EEDFF}" destId="{DFB11EBC-EEE9-4C70-B86C-6C6A5E0C3900}" srcOrd="1" destOrd="0" presId="urn:microsoft.com/office/officeart/2005/8/layout/process1"/>
    <dgm:cxn modelId="{5F5BD5D5-C74F-44F2-8AE5-00C95524ADB5}" type="presOf" srcId="{C2D508F2-FC42-43A5-88AA-ACB5782850D2}" destId="{45DD9E7C-4018-4773-A3E1-CD6CD011B881}" srcOrd="0" destOrd="0" presId="urn:microsoft.com/office/officeart/2005/8/layout/process1"/>
    <dgm:cxn modelId="{5831F3D5-C65C-4321-A00A-99F4CBAC5155}" type="presOf" srcId="{1EF26D5E-ACEA-481A-B825-DB308C505CB1}" destId="{F7D2C30F-74B1-43E2-8170-3C3956C48670}" srcOrd="0" destOrd="0" presId="urn:microsoft.com/office/officeart/2005/8/layout/process1"/>
    <dgm:cxn modelId="{B71BC9E7-56BA-4780-9600-0980BD09C499}" type="presOf" srcId="{A037DA19-2FA5-4FEA-A4A8-34F59D9EEDFF}" destId="{A8682E66-1318-4A9A-99F9-9865E3065E6B}" srcOrd="0" destOrd="0" presId="urn:microsoft.com/office/officeart/2005/8/layout/process1"/>
    <dgm:cxn modelId="{84AA26F9-42E3-4531-A25E-B4EE64DAF6D4}" srcId="{36140166-490A-4439-AA88-4AFDB74D66C9}" destId="{2ABBB744-A987-45F7-9C07-BAD1CA5310B7}" srcOrd="0" destOrd="0" parTransId="{126FD46F-EB03-4759-90C9-D52FFD08A3BA}" sibTransId="{A037DA19-2FA5-4FEA-A4A8-34F59D9EEDFF}"/>
    <dgm:cxn modelId="{952CA858-4866-4C3A-9DE4-EA5E07688F5A}" type="presParOf" srcId="{8BFAD820-3FF8-4118-8DE6-74EE4C68EB4B}" destId="{15C6AC86-612E-4507-88ED-A28474F2CC93}" srcOrd="0" destOrd="0" presId="urn:microsoft.com/office/officeart/2005/8/layout/process1"/>
    <dgm:cxn modelId="{A328072A-FDC9-4D47-A293-2DCE5FCFC0AB}" type="presParOf" srcId="{8BFAD820-3FF8-4118-8DE6-74EE4C68EB4B}" destId="{A8682E66-1318-4A9A-99F9-9865E3065E6B}" srcOrd="1" destOrd="0" presId="urn:microsoft.com/office/officeart/2005/8/layout/process1"/>
    <dgm:cxn modelId="{E044520D-9E03-4D40-ABD3-C605674FA494}" type="presParOf" srcId="{A8682E66-1318-4A9A-99F9-9865E3065E6B}" destId="{DFB11EBC-EEE9-4C70-B86C-6C6A5E0C3900}" srcOrd="0" destOrd="0" presId="urn:microsoft.com/office/officeart/2005/8/layout/process1"/>
    <dgm:cxn modelId="{5ACB7F6E-BECA-451F-8C84-D62EF49CBB35}" type="presParOf" srcId="{8BFAD820-3FF8-4118-8DE6-74EE4C68EB4B}" destId="{45DD9E7C-4018-4773-A3E1-CD6CD011B881}" srcOrd="2" destOrd="0" presId="urn:microsoft.com/office/officeart/2005/8/layout/process1"/>
    <dgm:cxn modelId="{F6F88ECE-FE7D-46AE-A6F6-762FF7C7CDB0}" type="presParOf" srcId="{8BFAD820-3FF8-4118-8DE6-74EE4C68EB4B}" destId="{F7D2C30F-74B1-43E2-8170-3C3956C48670}" srcOrd="3" destOrd="0" presId="urn:microsoft.com/office/officeart/2005/8/layout/process1"/>
    <dgm:cxn modelId="{AE0B6FCD-23B7-42BF-9E7F-20FEBE12B3D2}" type="presParOf" srcId="{F7D2C30F-74B1-43E2-8170-3C3956C48670}" destId="{108F6002-C46D-48C8-8635-AFB29D13573C}" srcOrd="0" destOrd="0" presId="urn:microsoft.com/office/officeart/2005/8/layout/process1"/>
    <dgm:cxn modelId="{A51D0980-840F-4917-8698-F859D706A15D}" type="presParOf" srcId="{8BFAD820-3FF8-4118-8DE6-74EE4C68EB4B}" destId="{E020D768-DEBE-4987-8631-CE80AB5946C9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E1E13D4-CFDA-414C-97E1-D7F2D7BD183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05874F2D-8CEE-4818-8B25-11DDC8F5D070}">
      <dgm:prSet/>
      <dgm:spPr/>
      <dgm:t>
        <a:bodyPr/>
        <a:lstStyle/>
        <a:p>
          <a:r>
            <a:rPr lang="en-US" b="0" i="0" dirty="0"/>
            <a:t>Contact Records Department at </a:t>
          </a:r>
          <a:r>
            <a:rPr lang="en-US" b="0" i="0" dirty="0">
              <a:hlinkClick xmlns:r="http://schemas.openxmlformats.org/officeDocument/2006/relationships" r:id="rId1"/>
            </a:rPr>
            <a:t>records.info@phila.gov</a:t>
          </a:r>
          <a:r>
            <a:rPr lang="en-US" b="0" i="0" dirty="0"/>
            <a:t> or 215-686-2292 to</a:t>
          </a:r>
          <a:endParaRPr lang="en-US" dirty="0"/>
        </a:p>
      </dgm:t>
    </dgm:pt>
    <dgm:pt modelId="{AB1E68DC-9F7D-4AB4-A1CA-09A366C7D34D}" type="parTrans" cxnId="{1487B86C-D413-44A8-9EC8-008504FF2B10}">
      <dgm:prSet/>
      <dgm:spPr/>
      <dgm:t>
        <a:bodyPr/>
        <a:lstStyle/>
        <a:p>
          <a:endParaRPr lang="en-US"/>
        </a:p>
      </dgm:t>
    </dgm:pt>
    <dgm:pt modelId="{DFC09970-A545-4F4E-9281-BC476536EDCD}" type="sibTrans" cxnId="{1487B86C-D413-44A8-9EC8-008504FF2B10}">
      <dgm:prSet/>
      <dgm:spPr/>
      <dgm:t>
        <a:bodyPr/>
        <a:lstStyle/>
        <a:p>
          <a:endParaRPr lang="en-US"/>
        </a:p>
      </dgm:t>
    </dgm:pt>
    <dgm:pt modelId="{09BB6336-F912-4428-85FB-8008262F89E0}">
      <dgm:prSet/>
      <dgm:spPr/>
      <dgm:t>
        <a:bodyPr/>
        <a:lstStyle/>
        <a:p>
          <a:r>
            <a:rPr lang="en-US" b="0" i="0" dirty="0"/>
            <a:t>File Deed Fraud Report. Form at </a:t>
          </a:r>
          <a:r>
            <a:rPr lang="en-US" b="0" i="0" dirty="0">
              <a:hlinkClick xmlns:r="http://schemas.openxmlformats.org/officeDocument/2006/relationships" r:id="rId2"/>
            </a:rPr>
            <a:t>www.phila.gov/deed-fraud</a:t>
          </a:r>
          <a:endParaRPr lang="en-US" dirty="0"/>
        </a:p>
      </dgm:t>
    </dgm:pt>
    <dgm:pt modelId="{DDD00FA6-7D45-4464-BF79-2B3F0E9C6048}" type="parTrans" cxnId="{C89BE2DC-C4C2-4C95-A1BB-D5A27A318C00}">
      <dgm:prSet/>
      <dgm:spPr/>
      <dgm:t>
        <a:bodyPr/>
        <a:lstStyle/>
        <a:p>
          <a:endParaRPr lang="en-US"/>
        </a:p>
      </dgm:t>
    </dgm:pt>
    <dgm:pt modelId="{708BBA70-5B14-417B-A62F-CB9175911DCA}" type="sibTrans" cxnId="{C89BE2DC-C4C2-4C95-A1BB-D5A27A318C00}">
      <dgm:prSet/>
      <dgm:spPr/>
      <dgm:t>
        <a:bodyPr/>
        <a:lstStyle/>
        <a:p>
          <a:endParaRPr lang="en-US"/>
        </a:p>
      </dgm:t>
    </dgm:pt>
    <dgm:pt modelId="{9707484A-2B4B-40AF-BB94-AEEAEE579984}">
      <dgm:prSet/>
      <dgm:spPr/>
      <dgm:t>
        <a:bodyPr/>
        <a:lstStyle/>
        <a:p>
          <a:r>
            <a:rPr lang="en-US" b="0" i="0" dirty="0"/>
            <a:t>Get copy of your deed</a:t>
          </a:r>
          <a:endParaRPr lang="en-US" dirty="0"/>
        </a:p>
      </dgm:t>
    </dgm:pt>
    <dgm:pt modelId="{134E2EC2-71C4-4C42-AC46-291D47F5290D}" type="parTrans" cxnId="{4FD3C802-1D97-4C0E-A4EC-174AB547A394}">
      <dgm:prSet/>
      <dgm:spPr/>
      <dgm:t>
        <a:bodyPr/>
        <a:lstStyle/>
        <a:p>
          <a:endParaRPr lang="en-US"/>
        </a:p>
      </dgm:t>
    </dgm:pt>
    <dgm:pt modelId="{C02FD16D-0AE7-470D-8C6B-F86315B782FE}" type="sibTrans" cxnId="{4FD3C802-1D97-4C0E-A4EC-174AB547A394}">
      <dgm:prSet/>
      <dgm:spPr/>
      <dgm:t>
        <a:bodyPr/>
        <a:lstStyle/>
        <a:p>
          <a:endParaRPr lang="en-US"/>
        </a:p>
      </dgm:t>
    </dgm:pt>
    <dgm:pt modelId="{59BDE8D7-9263-404D-9372-F34C7F318044}">
      <dgm:prSet/>
      <dgm:spPr/>
      <dgm:t>
        <a:bodyPr/>
        <a:lstStyle/>
        <a:p>
          <a:r>
            <a:rPr lang="en-US" b="0" i="0" dirty="0"/>
            <a:t>File report at your police district</a:t>
          </a:r>
          <a:endParaRPr lang="en-US" dirty="0"/>
        </a:p>
      </dgm:t>
    </dgm:pt>
    <dgm:pt modelId="{E093D024-DBC0-4FB3-8305-1A76A012FAA8}" type="parTrans" cxnId="{4EF1C3CD-541E-4824-AB11-5C7167CEB37F}">
      <dgm:prSet/>
      <dgm:spPr/>
      <dgm:t>
        <a:bodyPr/>
        <a:lstStyle/>
        <a:p>
          <a:endParaRPr lang="en-US"/>
        </a:p>
      </dgm:t>
    </dgm:pt>
    <dgm:pt modelId="{097451F9-EB15-456B-BADD-43DEF00284EB}" type="sibTrans" cxnId="{4EF1C3CD-541E-4824-AB11-5C7167CEB37F}">
      <dgm:prSet/>
      <dgm:spPr/>
      <dgm:t>
        <a:bodyPr/>
        <a:lstStyle/>
        <a:p>
          <a:endParaRPr lang="en-US"/>
        </a:p>
      </dgm:t>
    </dgm:pt>
    <dgm:pt modelId="{8482C5B6-7A5B-48BB-8205-934CC41DF8D8}">
      <dgm:prSet/>
      <dgm:spPr/>
      <dgm:t>
        <a:bodyPr/>
        <a:lstStyle/>
        <a:p>
          <a:r>
            <a:rPr lang="en-US" b="0" i="0" dirty="0"/>
            <a:t>Report fraud to DA’s Office at (215) 686-9902</a:t>
          </a:r>
          <a:endParaRPr lang="en-US" dirty="0"/>
        </a:p>
      </dgm:t>
    </dgm:pt>
    <dgm:pt modelId="{906EE7F7-58E0-48A6-8C98-049C5B747D53}" type="parTrans" cxnId="{2DA07B17-BF5B-415C-99F7-A1C1D40D2663}">
      <dgm:prSet/>
      <dgm:spPr/>
      <dgm:t>
        <a:bodyPr/>
        <a:lstStyle/>
        <a:p>
          <a:endParaRPr lang="en-US"/>
        </a:p>
      </dgm:t>
    </dgm:pt>
    <dgm:pt modelId="{923203CD-9120-453E-AA10-C783A3D69985}" type="sibTrans" cxnId="{2DA07B17-BF5B-415C-99F7-A1C1D40D2663}">
      <dgm:prSet/>
      <dgm:spPr/>
      <dgm:t>
        <a:bodyPr/>
        <a:lstStyle/>
        <a:p>
          <a:endParaRPr lang="en-US"/>
        </a:p>
      </dgm:t>
    </dgm:pt>
    <dgm:pt modelId="{9835D596-E83F-4B04-8A78-8D69752DB13B}">
      <dgm:prSet/>
      <dgm:spPr/>
      <dgm:t>
        <a:bodyPr/>
        <a:lstStyle/>
        <a:p>
          <a:r>
            <a:rPr lang="en-US" b="0" i="0" dirty="0"/>
            <a:t>Contact real estate lawyer immediately</a:t>
          </a:r>
          <a:endParaRPr lang="en-US" dirty="0"/>
        </a:p>
      </dgm:t>
    </dgm:pt>
    <dgm:pt modelId="{189688E1-F05A-4B86-8972-6C5DBA6C2111}" type="parTrans" cxnId="{5E525385-2398-432F-B36B-E66F426F65D5}">
      <dgm:prSet/>
      <dgm:spPr/>
      <dgm:t>
        <a:bodyPr/>
        <a:lstStyle/>
        <a:p>
          <a:endParaRPr lang="en-US"/>
        </a:p>
      </dgm:t>
    </dgm:pt>
    <dgm:pt modelId="{CF935234-CC14-4E24-81D9-1B5F0AE01520}" type="sibTrans" cxnId="{5E525385-2398-432F-B36B-E66F426F65D5}">
      <dgm:prSet/>
      <dgm:spPr/>
      <dgm:t>
        <a:bodyPr/>
        <a:lstStyle/>
        <a:p>
          <a:endParaRPr lang="en-US"/>
        </a:p>
      </dgm:t>
    </dgm:pt>
    <dgm:pt modelId="{26AA9C72-834C-48C1-8832-B433A80890EF}" type="pres">
      <dgm:prSet presAssocID="{EE1E13D4-CFDA-414C-97E1-D7F2D7BD1835}" presName="linear" presStyleCnt="0">
        <dgm:presLayoutVars>
          <dgm:animLvl val="lvl"/>
          <dgm:resizeHandles val="exact"/>
        </dgm:presLayoutVars>
      </dgm:prSet>
      <dgm:spPr/>
    </dgm:pt>
    <dgm:pt modelId="{F4AA9BAE-EA7C-4145-BAAF-1AFFB89522E6}" type="pres">
      <dgm:prSet presAssocID="{05874F2D-8CEE-4818-8B25-11DDC8F5D070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BF8A70A7-F9FC-4237-8911-5B6380282D00}" type="pres">
      <dgm:prSet presAssocID="{05874F2D-8CEE-4818-8B25-11DDC8F5D070}" presName="childText" presStyleLbl="revTx" presStyleIdx="0" presStyleCnt="1">
        <dgm:presLayoutVars>
          <dgm:bulletEnabled val="1"/>
        </dgm:presLayoutVars>
      </dgm:prSet>
      <dgm:spPr/>
    </dgm:pt>
    <dgm:pt modelId="{70C3F397-F459-4B6B-9673-55EAF098EC1F}" type="pres">
      <dgm:prSet presAssocID="{59BDE8D7-9263-404D-9372-F34C7F318044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DF1665EA-64B1-4A35-87FC-154AC100F369}" type="pres">
      <dgm:prSet presAssocID="{097451F9-EB15-456B-BADD-43DEF00284EB}" presName="spacer" presStyleCnt="0"/>
      <dgm:spPr/>
    </dgm:pt>
    <dgm:pt modelId="{3D92489C-982C-4FA5-9A65-E03563C0D3E0}" type="pres">
      <dgm:prSet presAssocID="{8482C5B6-7A5B-48BB-8205-934CC41DF8D8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4AA5AFFD-8FE4-4414-8D70-AC260EECD27F}" type="pres">
      <dgm:prSet presAssocID="{923203CD-9120-453E-AA10-C783A3D69985}" presName="spacer" presStyleCnt="0"/>
      <dgm:spPr/>
    </dgm:pt>
    <dgm:pt modelId="{119785E1-D7DF-41CA-8D67-32D57877E154}" type="pres">
      <dgm:prSet presAssocID="{9835D596-E83F-4B04-8A78-8D69752DB13B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4FD3C802-1D97-4C0E-A4EC-174AB547A394}" srcId="{05874F2D-8CEE-4818-8B25-11DDC8F5D070}" destId="{9707484A-2B4B-40AF-BB94-AEEAEE579984}" srcOrd="1" destOrd="0" parTransId="{134E2EC2-71C4-4C42-AC46-291D47F5290D}" sibTransId="{C02FD16D-0AE7-470D-8C6B-F86315B782FE}"/>
    <dgm:cxn modelId="{2DA07B17-BF5B-415C-99F7-A1C1D40D2663}" srcId="{EE1E13D4-CFDA-414C-97E1-D7F2D7BD1835}" destId="{8482C5B6-7A5B-48BB-8205-934CC41DF8D8}" srcOrd="2" destOrd="0" parTransId="{906EE7F7-58E0-48A6-8C98-049C5B747D53}" sibTransId="{923203CD-9120-453E-AA10-C783A3D69985}"/>
    <dgm:cxn modelId="{C6B81323-7F04-4B62-8B06-E142D88B9963}" type="presOf" srcId="{59BDE8D7-9263-404D-9372-F34C7F318044}" destId="{70C3F397-F459-4B6B-9673-55EAF098EC1F}" srcOrd="0" destOrd="0" presId="urn:microsoft.com/office/officeart/2005/8/layout/vList2"/>
    <dgm:cxn modelId="{51672841-1AFF-4D49-9242-144AF672730B}" type="presOf" srcId="{EE1E13D4-CFDA-414C-97E1-D7F2D7BD1835}" destId="{26AA9C72-834C-48C1-8832-B433A80890EF}" srcOrd="0" destOrd="0" presId="urn:microsoft.com/office/officeart/2005/8/layout/vList2"/>
    <dgm:cxn modelId="{1487B86C-D413-44A8-9EC8-008504FF2B10}" srcId="{EE1E13D4-CFDA-414C-97E1-D7F2D7BD1835}" destId="{05874F2D-8CEE-4818-8B25-11DDC8F5D070}" srcOrd="0" destOrd="0" parTransId="{AB1E68DC-9F7D-4AB4-A1CA-09A366C7D34D}" sibTransId="{DFC09970-A545-4F4E-9281-BC476536EDCD}"/>
    <dgm:cxn modelId="{5E525385-2398-432F-B36B-E66F426F65D5}" srcId="{EE1E13D4-CFDA-414C-97E1-D7F2D7BD1835}" destId="{9835D596-E83F-4B04-8A78-8D69752DB13B}" srcOrd="3" destOrd="0" parTransId="{189688E1-F05A-4B86-8972-6C5DBA6C2111}" sibTransId="{CF935234-CC14-4E24-81D9-1B5F0AE01520}"/>
    <dgm:cxn modelId="{49715D9A-9C2D-4FB4-82B4-02D285F259E2}" type="presOf" srcId="{9707484A-2B4B-40AF-BB94-AEEAEE579984}" destId="{BF8A70A7-F9FC-4237-8911-5B6380282D00}" srcOrd="0" destOrd="1" presId="urn:microsoft.com/office/officeart/2005/8/layout/vList2"/>
    <dgm:cxn modelId="{E649D6CA-AD83-4E8F-8CA2-6A7D6E7B20B9}" type="presOf" srcId="{05874F2D-8CEE-4818-8B25-11DDC8F5D070}" destId="{F4AA9BAE-EA7C-4145-BAAF-1AFFB89522E6}" srcOrd="0" destOrd="0" presId="urn:microsoft.com/office/officeart/2005/8/layout/vList2"/>
    <dgm:cxn modelId="{4EF1C3CD-541E-4824-AB11-5C7167CEB37F}" srcId="{EE1E13D4-CFDA-414C-97E1-D7F2D7BD1835}" destId="{59BDE8D7-9263-404D-9372-F34C7F318044}" srcOrd="1" destOrd="0" parTransId="{E093D024-DBC0-4FB3-8305-1A76A012FAA8}" sibTransId="{097451F9-EB15-456B-BADD-43DEF00284EB}"/>
    <dgm:cxn modelId="{C89BE2DC-C4C2-4C95-A1BB-D5A27A318C00}" srcId="{05874F2D-8CEE-4818-8B25-11DDC8F5D070}" destId="{09BB6336-F912-4428-85FB-8008262F89E0}" srcOrd="0" destOrd="0" parTransId="{DDD00FA6-7D45-4464-BF79-2B3F0E9C6048}" sibTransId="{708BBA70-5B14-417B-A62F-CB9175911DCA}"/>
    <dgm:cxn modelId="{F6CC06E8-1FC7-487E-A96E-1DCF186A02E7}" type="presOf" srcId="{8482C5B6-7A5B-48BB-8205-934CC41DF8D8}" destId="{3D92489C-982C-4FA5-9A65-E03563C0D3E0}" srcOrd="0" destOrd="0" presId="urn:microsoft.com/office/officeart/2005/8/layout/vList2"/>
    <dgm:cxn modelId="{122474F6-EA42-4458-8D93-C1A6E764BB53}" type="presOf" srcId="{9835D596-E83F-4B04-8A78-8D69752DB13B}" destId="{119785E1-D7DF-41CA-8D67-32D57877E154}" srcOrd="0" destOrd="0" presId="urn:microsoft.com/office/officeart/2005/8/layout/vList2"/>
    <dgm:cxn modelId="{DF7C90F7-2DEF-4C31-AEAF-68CDB8A34FEA}" type="presOf" srcId="{09BB6336-F912-4428-85FB-8008262F89E0}" destId="{BF8A70A7-F9FC-4237-8911-5B6380282D00}" srcOrd="0" destOrd="0" presId="urn:microsoft.com/office/officeart/2005/8/layout/vList2"/>
    <dgm:cxn modelId="{4763EEB2-BA76-462D-B52D-0579BB3CBF50}" type="presParOf" srcId="{26AA9C72-834C-48C1-8832-B433A80890EF}" destId="{F4AA9BAE-EA7C-4145-BAAF-1AFFB89522E6}" srcOrd="0" destOrd="0" presId="urn:microsoft.com/office/officeart/2005/8/layout/vList2"/>
    <dgm:cxn modelId="{09A67B18-CF6D-488A-BCC0-7956A06E479D}" type="presParOf" srcId="{26AA9C72-834C-48C1-8832-B433A80890EF}" destId="{BF8A70A7-F9FC-4237-8911-5B6380282D00}" srcOrd="1" destOrd="0" presId="urn:microsoft.com/office/officeart/2005/8/layout/vList2"/>
    <dgm:cxn modelId="{0A1AB736-9C04-4D55-BE35-992FA0A7014B}" type="presParOf" srcId="{26AA9C72-834C-48C1-8832-B433A80890EF}" destId="{70C3F397-F459-4B6B-9673-55EAF098EC1F}" srcOrd="2" destOrd="0" presId="urn:microsoft.com/office/officeart/2005/8/layout/vList2"/>
    <dgm:cxn modelId="{2A60D2B8-0AAA-423F-8AED-CF44CC7B0FAD}" type="presParOf" srcId="{26AA9C72-834C-48C1-8832-B433A80890EF}" destId="{DF1665EA-64B1-4A35-87FC-154AC100F369}" srcOrd="3" destOrd="0" presId="urn:microsoft.com/office/officeart/2005/8/layout/vList2"/>
    <dgm:cxn modelId="{CF2318A3-2984-47C6-BC33-57A99A05192B}" type="presParOf" srcId="{26AA9C72-834C-48C1-8832-B433A80890EF}" destId="{3D92489C-982C-4FA5-9A65-E03563C0D3E0}" srcOrd="4" destOrd="0" presId="urn:microsoft.com/office/officeart/2005/8/layout/vList2"/>
    <dgm:cxn modelId="{47B25197-1CF7-4AEF-8899-DDF0221C6CBA}" type="presParOf" srcId="{26AA9C72-834C-48C1-8832-B433A80890EF}" destId="{4AA5AFFD-8FE4-4414-8D70-AC260EECD27F}" srcOrd="5" destOrd="0" presId="urn:microsoft.com/office/officeart/2005/8/layout/vList2"/>
    <dgm:cxn modelId="{8C3D1002-84CB-4EA2-8D6F-F0CFF05BA690}" type="presParOf" srcId="{26AA9C72-834C-48C1-8832-B433A80890EF}" destId="{119785E1-D7DF-41CA-8D67-32D57877E154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83B034-E0A2-4612-91A0-8485E8D96DAF}">
      <dsp:nvSpPr>
        <dsp:cNvPr id="0" name=""/>
        <dsp:cNvSpPr/>
      </dsp:nvSpPr>
      <dsp:spPr>
        <a:xfrm>
          <a:off x="0" y="0"/>
          <a:ext cx="7166700" cy="538200"/>
        </a:xfrm>
        <a:prstGeom prst="round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0" i="0" kern="1200" dirty="0"/>
            <a:t>What is Deed Fraud?</a:t>
          </a:r>
          <a:r>
            <a:rPr lang="en-US" sz="2300" b="0" i="0" kern="1200" dirty="0">
              <a:latin typeface="Arial"/>
            </a:rPr>
            <a:t> </a:t>
          </a:r>
          <a:endParaRPr lang="en-US" sz="2300" kern="1200" dirty="0"/>
        </a:p>
      </dsp:txBody>
      <dsp:txXfrm>
        <a:off x="26273" y="26273"/>
        <a:ext cx="7114154" cy="4856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CD3819-D05E-44B9-92F8-E5E01951C18D}">
      <dsp:nvSpPr>
        <dsp:cNvPr id="0" name=""/>
        <dsp:cNvSpPr/>
      </dsp:nvSpPr>
      <dsp:spPr>
        <a:xfrm>
          <a:off x="671665" y="0"/>
          <a:ext cx="7612208" cy="3379913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61B7EE-FA6D-441C-8441-948F5C2A07C1}">
      <dsp:nvSpPr>
        <dsp:cNvPr id="0" name=""/>
        <dsp:cNvSpPr/>
      </dsp:nvSpPr>
      <dsp:spPr>
        <a:xfrm>
          <a:off x="303473" y="1013973"/>
          <a:ext cx="2686661" cy="13519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 dirty="0"/>
            <a:t>Home sold by persons pretending to be owner.  </a:t>
          </a:r>
          <a:endParaRPr lang="en-US" sz="1600" kern="1200" dirty="0"/>
        </a:p>
      </dsp:txBody>
      <dsp:txXfrm>
        <a:off x="369470" y="1079970"/>
        <a:ext cx="2554667" cy="1219971"/>
      </dsp:txXfrm>
    </dsp:sp>
    <dsp:sp modelId="{766DEDBD-CF6D-4750-8A87-39903B2BF306}">
      <dsp:nvSpPr>
        <dsp:cNvPr id="0" name=""/>
        <dsp:cNvSpPr/>
      </dsp:nvSpPr>
      <dsp:spPr>
        <a:xfrm>
          <a:off x="3134438" y="1013973"/>
          <a:ext cx="2686661" cy="13519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 dirty="0"/>
            <a:t>True owner’s name removed from deed. True owner must then prove, legally, in court that she owns property.</a:t>
          </a:r>
          <a:endParaRPr lang="en-US" sz="1600" kern="1200" dirty="0"/>
        </a:p>
      </dsp:txBody>
      <dsp:txXfrm>
        <a:off x="3200435" y="1079970"/>
        <a:ext cx="2554667" cy="1219971"/>
      </dsp:txXfrm>
    </dsp:sp>
    <dsp:sp modelId="{8C80F2DD-8219-4C44-858B-EFD20BC5FFBA}">
      <dsp:nvSpPr>
        <dsp:cNvPr id="0" name=""/>
        <dsp:cNvSpPr/>
      </dsp:nvSpPr>
      <dsp:spPr>
        <a:xfrm>
          <a:off x="5965403" y="1013973"/>
          <a:ext cx="2686661" cy="13519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 dirty="0"/>
            <a:t>Fraudulent owner can re-sell or mortgage property. </a:t>
          </a:r>
          <a:endParaRPr lang="en-US" sz="1600" kern="1200" dirty="0"/>
        </a:p>
      </dsp:txBody>
      <dsp:txXfrm>
        <a:off x="6031400" y="1079970"/>
        <a:ext cx="2554667" cy="121997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7B5A16-1103-4321-A413-131D8C6A5072}">
      <dsp:nvSpPr>
        <dsp:cNvPr id="0" name=""/>
        <dsp:cNvSpPr/>
      </dsp:nvSpPr>
      <dsp:spPr>
        <a:xfrm>
          <a:off x="0" y="4049"/>
          <a:ext cx="7166700" cy="538200"/>
        </a:xfrm>
        <a:prstGeom prst="round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0" i="0" kern="1200" dirty="0"/>
            <a:t>Common Ways People Commit Deed Fraud</a:t>
          </a:r>
          <a:endParaRPr lang="en-US" sz="2300" kern="1200" dirty="0"/>
        </a:p>
      </dsp:txBody>
      <dsp:txXfrm>
        <a:off x="26273" y="30322"/>
        <a:ext cx="7114154" cy="48565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BA7D54-5275-44AB-858E-DF1B09FF78A3}">
      <dsp:nvSpPr>
        <dsp:cNvPr id="0" name=""/>
        <dsp:cNvSpPr/>
      </dsp:nvSpPr>
      <dsp:spPr>
        <a:xfrm>
          <a:off x="3517326" y="35105"/>
          <a:ext cx="1825487" cy="182548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i="0" kern="1200" dirty="0"/>
            <a:t>Forge owner’s signature (living or deceased)</a:t>
          </a:r>
          <a:endParaRPr lang="en-US" sz="1100" kern="1200" dirty="0"/>
        </a:p>
      </dsp:txBody>
      <dsp:txXfrm>
        <a:off x="3727959" y="280844"/>
        <a:ext cx="1404220" cy="579241"/>
      </dsp:txXfrm>
    </dsp:sp>
    <dsp:sp modelId="{96EC0C9D-D84B-4FA3-B3DE-9F2405467453}">
      <dsp:nvSpPr>
        <dsp:cNvPr id="0" name=""/>
        <dsp:cNvSpPr/>
      </dsp:nvSpPr>
      <dsp:spPr>
        <a:xfrm>
          <a:off x="4324753" y="842532"/>
          <a:ext cx="1825487" cy="182548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i="0" kern="1200" dirty="0"/>
            <a:t>Forge notary’s signature</a:t>
          </a:r>
          <a:endParaRPr lang="en-US" sz="1100" kern="1200" dirty="0"/>
        </a:p>
      </dsp:txBody>
      <dsp:txXfrm>
        <a:off x="5307708" y="1053165"/>
        <a:ext cx="702110" cy="1404220"/>
      </dsp:txXfrm>
    </dsp:sp>
    <dsp:sp modelId="{FA273588-E3FF-42E9-9BE9-17E8B5C8E8F1}">
      <dsp:nvSpPr>
        <dsp:cNvPr id="0" name=""/>
        <dsp:cNvSpPr/>
      </dsp:nvSpPr>
      <dsp:spPr>
        <a:xfrm>
          <a:off x="3517326" y="1649959"/>
          <a:ext cx="1825487" cy="182548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i="0" kern="1200"/>
            <a:t>Stolen Notary Stamp</a:t>
          </a:r>
          <a:endParaRPr lang="en-US" sz="1100" kern="1200"/>
        </a:p>
      </dsp:txBody>
      <dsp:txXfrm>
        <a:off x="3727959" y="2650466"/>
        <a:ext cx="1404220" cy="579241"/>
      </dsp:txXfrm>
    </dsp:sp>
    <dsp:sp modelId="{EED39B2A-BF6D-47DB-9352-34ACFA51E740}">
      <dsp:nvSpPr>
        <dsp:cNvPr id="0" name=""/>
        <dsp:cNvSpPr/>
      </dsp:nvSpPr>
      <dsp:spPr>
        <a:xfrm>
          <a:off x="2709899" y="842532"/>
          <a:ext cx="1825487" cy="182548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i="0" kern="1200" dirty="0"/>
            <a:t>Fraudulent Notary</a:t>
          </a:r>
          <a:endParaRPr lang="en-US" sz="1100" kern="1200" dirty="0"/>
        </a:p>
      </dsp:txBody>
      <dsp:txXfrm>
        <a:off x="2850321" y="1053165"/>
        <a:ext cx="702110" cy="140422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BE95A9-0505-4FCC-BDE3-885AD3310096}">
      <dsp:nvSpPr>
        <dsp:cNvPr id="0" name=""/>
        <dsp:cNvSpPr/>
      </dsp:nvSpPr>
      <dsp:spPr>
        <a:xfrm>
          <a:off x="0" y="0"/>
          <a:ext cx="2735826" cy="2735826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D5D808-770F-4EA9-9743-B5EE1B67441A}">
      <dsp:nvSpPr>
        <dsp:cNvPr id="0" name=""/>
        <dsp:cNvSpPr/>
      </dsp:nvSpPr>
      <dsp:spPr>
        <a:xfrm>
          <a:off x="1367913" y="0"/>
          <a:ext cx="5798787" cy="273582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dirty="0">
              <a:cs typeface="Arial"/>
            </a:rPr>
            <a:t>Share with </a:t>
          </a:r>
          <a:r>
            <a:rPr lang="en-US" sz="2400" b="0" i="0" kern="1200" dirty="0"/>
            <a:t>law enforcement</a:t>
          </a:r>
          <a:endParaRPr lang="en-US" sz="2400" kern="1200" dirty="0"/>
        </a:p>
      </dsp:txBody>
      <dsp:txXfrm>
        <a:off x="1367913" y="0"/>
        <a:ext cx="5798787" cy="820749"/>
      </dsp:txXfrm>
    </dsp:sp>
    <dsp:sp modelId="{DF4A4B66-2FDB-41A3-9D28-286661122F6A}">
      <dsp:nvSpPr>
        <dsp:cNvPr id="0" name=""/>
        <dsp:cNvSpPr/>
      </dsp:nvSpPr>
      <dsp:spPr>
        <a:xfrm>
          <a:off x="478770" y="820749"/>
          <a:ext cx="1778285" cy="1778285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0BEB3B-60CB-4966-97D0-8B559E6A28D5}">
      <dsp:nvSpPr>
        <dsp:cNvPr id="0" name=""/>
        <dsp:cNvSpPr/>
      </dsp:nvSpPr>
      <dsp:spPr>
        <a:xfrm>
          <a:off x="1367913" y="820749"/>
          <a:ext cx="5798787" cy="177828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dirty="0"/>
            <a:t>Provide free certified copy of deed</a:t>
          </a:r>
          <a:endParaRPr lang="en-US" sz="2400" kern="1200" dirty="0"/>
        </a:p>
      </dsp:txBody>
      <dsp:txXfrm>
        <a:off x="1367913" y="820749"/>
        <a:ext cx="5798787" cy="820746"/>
      </dsp:txXfrm>
    </dsp:sp>
    <dsp:sp modelId="{2568C448-C9C1-4046-82FB-38AAB36556ED}">
      <dsp:nvSpPr>
        <dsp:cNvPr id="0" name=""/>
        <dsp:cNvSpPr/>
      </dsp:nvSpPr>
      <dsp:spPr>
        <a:xfrm>
          <a:off x="957539" y="1641496"/>
          <a:ext cx="820746" cy="820746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015A92-234A-4BDE-91CA-AE1F7DF076CE}">
      <dsp:nvSpPr>
        <dsp:cNvPr id="0" name=""/>
        <dsp:cNvSpPr/>
      </dsp:nvSpPr>
      <dsp:spPr>
        <a:xfrm>
          <a:off x="1367913" y="1641496"/>
          <a:ext cx="5798787" cy="82074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dirty="0">
              <a:cs typeface="Arial"/>
            </a:rPr>
            <a:t>Direct victims </a:t>
          </a:r>
          <a:r>
            <a:rPr lang="en-US" sz="2400" b="0" i="0" kern="1200" dirty="0"/>
            <a:t>to police, </a:t>
          </a:r>
          <a:r>
            <a:rPr lang="en-US" sz="2400" b="0" i="0" kern="1200"/>
            <a:t>DA's Office</a:t>
          </a:r>
          <a:r>
            <a:rPr lang="en-US" sz="2400" b="0" i="0" kern="1200" dirty="0"/>
            <a:t> and legal services</a:t>
          </a:r>
          <a:endParaRPr lang="en-US" sz="2400" kern="1200" dirty="0"/>
        </a:p>
      </dsp:txBody>
      <dsp:txXfrm>
        <a:off x="1367913" y="1641496"/>
        <a:ext cx="5798787" cy="82074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4D0D8B-ECA4-4555-B71D-6AF05947E72A}">
      <dsp:nvSpPr>
        <dsp:cNvPr id="0" name=""/>
        <dsp:cNvSpPr/>
      </dsp:nvSpPr>
      <dsp:spPr>
        <a:xfrm>
          <a:off x="0" y="4049"/>
          <a:ext cx="7166700" cy="538200"/>
        </a:xfrm>
        <a:prstGeom prst="round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0" i="0" kern="1200" dirty="0">
              <a:cs typeface="Arial"/>
            </a:rPr>
            <a:t>Tools to Help You</a:t>
          </a:r>
          <a:endParaRPr lang="en-US" sz="2300" kern="1200" dirty="0"/>
        </a:p>
      </dsp:txBody>
      <dsp:txXfrm>
        <a:off x="26273" y="30322"/>
        <a:ext cx="7114154" cy="48565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99D09E-6C2E-4642-805B-008B4A374D2C}">
      <dsp:nvSpPr>
        <dsp:cNvPr id="0" name=""/>
        <dsp:cNvSpPr/>
      </dsp:nvSpPr>
      <dsp:spPr>
        <a:xfrm rot="5400000">
          <a:off x="5619515" y="-325396"/>
          <a:ext cx="912259" cy="571825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Free email notice if document recorded on property. View unofficial copy of document.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Closer to real time; Paper notices continue</a:t>
          </a:r>
        </a:p>
      </dsp:txBody>
      <dsp:txXfrm rot="-5400000">
        <a:off x="3216518" y="2122134"/>
        <a:ext cx="5673721" cy="823193"/>
      </dsp:txXfrm>
    </dsp:sp>
    <dsp:sp modelId="{89BA54A4-02C1-454E-8281-46DA74E08279}">
      <dsp:nvSpPr>
        <dsp:cNvPr id="0" name=""/>
        <dsp:cNvSpPr/>
      </dsp:nvSpPr>
      <dsp:spPr>
        <a:xfrm>
          <a:off x="103500" y="1680334"/>
          <a:ext cx="3216517" cy="168209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Fraud</a:t>
          </a:r>
          <a:r>
            <a:rPr lang="en-US" sz="3000" kern="1200" baseline="0" dirty="0"/>
            <a:t> Guard</a:t>
          </a:r>
          <a:endParaRPr lang="en-US" sz="3000" kern="1200" dirty="0"/>
        </a:p>
      </dsp:txBody>
      <dsp:txXfrm>
        <a:off x="185613" y="1762447"/>
        <a:ext cx="3052291" cy="1517866"/>
      </dsp:txXfrm>
    </dsp:sp>
    <dsp:sp modelId="{8A4EA470-E26A-4206-B222-E711C132DC9B}">
      <dsp:nvSpPr>
        <dsp:cNvPr id="0" name=""/>
        <dsp:cNvSpPr/>
      </dsp:nvSpPr>
      <dsp:spPr>
        <a:xfrm>
          <a:off x="103475" y="0"/>
          <a:ext cx="3216517" cy="168209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Phila.gov/deed-fraud</a:t>
          </a:r>
        </a:p>
      </dsp:txBody>
      <dsp:txXfrm>
        <a:off x="185588" y="82113"/>
        <a:ext cx="3052291" cy="151786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C6AC86-612E-4507-88ED-A28474F2CC93}">
      <dsp:nvSpPr>
        <dsp:cNvPr id="0" name=""/>
        <dsp:cNvSpPr/>
      </dsp:nvSpPr>
      <dsp:spPr>
        <a:xfrm>
          <a:off x="7252" y="956001"/>
          <a:ext cx="2167735" cy="13006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dirty="0"/>
            <a:t>Use realtor to buy home</a:t>
          </a:r>
          <a:endParaRPr lang="en-US" sz="2000" kern="1200" dirty="0"/>
        </a:p>
      </dsp:txBody>
      <dsp:txXfrm>
        <a:off x="45346" y="994095"/>
        <a:ext cx="2091547" cy="1224453"/>
      </dsp:txXfrm>
    </dsp:sp>
    <dsp:sp modelId="{A8682E66-1318-4A9A-99F9-9865E3065E6B}">
      <dsp:nvSpPr>
        <dsp:cNvPr id="0" name=""/>
        <dsp:cNvSpPr/>
      </dsp:nvSpPr>
      <dsp:spPr>
        <a:xfrm>
          <a:off x="2391762" y="1337523"/>
          <a:ext cx="459560" cy="5375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2391762" y="1445043"/>
        <a:ext cx="321692" cy="322558"/>
      </dsp:txXfrm>
    </dsp:sp>
    <dsp:sp modelId="{45DD9E7C-4018-4773-A3E1-CD6CD011B881}">
      <dsp:nvSpPr>
        <dsp:cNvPr id="0" name=""/>
        <dsp:cNvSpPr/>
      </dsp:nvSpPr>
      <dsp:spPr>
        <a:xfrm>
          <a:off x="3042083" y="956001"/>
          <a:ext cx="2167735" cy="13006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/>
            <a:t>Buy title insurance</a:t>
          </a:r>
          <a:endParaRPr lang="en-US" sz="2000" kern="1200"/>
        </a:p>
      </dsp:txBody>
      <dsp:txXfrm>
        <a:off x="3080177" y="994095"/>
        <a:ext cx="2091547" cy="1224453"/>
      </dsp:txXfrm>
    </dsp:sp>
    <dsp:sp modelId="{F7D2C30F-74B1-43E2-8170-3C3956C48670}">
      <dsp:nvSpPr>
        <dsp:cNvPr id="0" name=""/>
        <dsp:cNvSpPr/>
      </dsp:nvSpPr>
      <dsp:spPr>
        <a:xfrm>
          <a:off x="5426592" y="1337523"/>
          <a:ext cx="459560" cy="5375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5426592" y="1445043"/>
        <a:ext cx="321692" cy="322558"/>
      </dsp:txXfrm>
    </dsp:sp>
    <dsp:sp modelId="{E020D768-DEBE-4987-8631-CE80AB5946C9}">
      <dsp:nvSpPr>
        <dsp:cNvPr id="0" name=""/>
        <dsp:cNvSpPr/>
      </dsp:nvSpPr>
      <dsp:spPr>
        <a:xfrm>
          <a:off x="6076913" y="956001"/>
          <a:ext cx="2167735" cy="13006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/>
            <a:t>Monitor and maintain vacant properties if you own</a:t>
          </a:r>
          <a:endParaRPr lang="en-US" sz="2000" kern="1200"/>
        </a:p>
      </dsp:txBody>
      <dsp:txXfrm>
        <a:off x="6115007" y="994095"/>
        <a:ext cx="2091547" cy="122445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AA9BAE-EA7C-4145-BAAF-1AFFB89522E6}">
      <dsp:nvSpPr>
        <dsp:cNvPr id="0" name=""/>
        <dsp:cNvSpPr/>
      </dsp:nvSpPr>
      <dsp:spPr>
        <a:xfrm>
          <a:off x="0" y="499611"/>
          <a:ext cx="8460059" cy="444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i="0" kern="1200" dirty="0"/>
            <a:t>Contact Records Department at </a:t>
          </a:r>
          <a:r>
            <a:rPr lang="en-US" sz="1900" b="0" i="0" kern="1200" dirty="0">
              <a:hlinkClick xmlns:r="http://schemas.openxmlformats.org/officeDocument/2006/relationships" r:id="rId1"/>
            </a:rPr>
            <a:t>records.info@phila.gov</a:t>
          </a:r>
          <a:r>
            <a:rPr lang="en-US" sz="1900" b="0" i="0" kern="1200" dirty="0"/>
            <a:t> or 215-686-2292 to</a:t>
          </a:r>
          <a:endParaRPr lang="en-US" sz="1900" kern="1200" dirty="0"/>
        </a:p>
      </dsp:txBody>
      <dsp:txXfrm>
        <a:off x="21704" y="521315"/>
        <a:ext cx="8416651" cy="401192"/>
      </dsp:txXfrm>
    </dsp:sp>
    <dsp:sp modelId="{BF8A70A7-F9FC-4237-8911-5B6380282D00}">
      <dsp:nvSpPr>
        <dsp:cNvPr id="0" name=""/>
        <dsp:cNvSpPr/>
      </dsp:nvSpPr>
      <dsp:spPr>
        <a:xfrm>
          <a:off x="0" y="944211"/>
          <a:ext cx="8460059" cy="491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8607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b="0" i="0" kern="1200" dirty="0"/>
            <a:t>File Deed Fraud Report. Form at </a:t>
          </a:r>
          <a:r>
            <a:rPr lang="en-US" sz="1500" b="0" i="0" kern="1200" dirty="0">
              <a:hlinkClick xmlns:r="http://schemas.openxmlformats.org/officeDocument/2006/relationships" r:id="rId2"/>
            </a:rPr>
            <a:t>www.phila.gov/deed-fraud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b="0" i="0" kern="1200" dirty="0"/>
            <a:t>Get copy of your deed</a:t>
          </a:r>
          <a:endParaRPr lang="en-US" sz="1500" kern="1200" dirty="0"/>
        </a:p>
      </dsp:txBody>
      <dsp:txXfrm>
        <a:off x="0" y="944211"/>
        <a:ext cx="8460059" cy="491625"/>
      </dsp:txXfrm>
    </dsp:sp>
    <dsp:sp modelId="{70C3F397-F459-4B6B-9673-55EAF098EC1F}">
      <dsp:nvSpPr>
        <dsp:cNvPr id="0" name=""/>
        <dsp:cNvSpPr/>
      </dsp:nvSpPr>
      <dsp:spPr>
        <a:xfrm>
          <a:off x="0" y="1435836"/>
          <a:ext cx="8460059" cy="444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i="0" kern="1200" dirty="0"/>
            <a:t>File report at your police district</a:t>
          </a:r>
          <a:endParaRPr lang="en-US" sz="1900" kern="1200" dirty="0"/>
        </a:p>
      </dsp:txBody>
      <dsp:txXfrm>
        <a:off x="21704" y="1457540"/>
        <a:ext cx="8416651" cy="401192"/>
      </dsp:txXfrm>
    </dsp:sp>
    <dsp:sp modelId="{3D92489C-982C-4FA5-9A65-E03563C0D3E0}">
      <dsp:nvSpPr>
        <dsp:cNvPr id="0" name=""/>
        <dsp:cNvSpPr/>
      </dsp:nvSpPr>
      <dsp:spPr>
        <a:xfrm>
          <a:off x="0" y="1935156"/>
          <a:ext cx="8460059" cy="444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i="0" kern="1200" dirty="0"/>
            <a:t>Report fraud to DA’s Office at (215) 686-9902</a:t>
          </a:r>
          <a:endParaRPr lang="en-US" sz="1900" kern="1200" dirty="0"/>
        </a:p>
      </dsp:txBody>
      <dsp:txXfrm>
        <a:off x="21704" y="1956860"/>
        <a:ext cx="8416651" cy="401192"/>
      </dsp:txXfrm>
    </dsp:sp>
    <dsp:sp modelId="{119785E1-D7DF-41CA-8D67-32D57877E154}">
      <dsp:nvSpPr>
        <dsp:cNvPr id="0" name=""/>
        <dsp:cNvSpPr/>
      </dsp:nvSpPr>
      <dsp:spPr>
        <a:xfrm>
          <a:off x="0" y="2434476"/>
          <a:ext cx="8460059" cy="444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i="0" kern="1200" dirty="0"/>
            <a:t>Contact real estate lawyer immediately</a:t>
          </a:r>
          <a:endParaRPr lang="en-US" sz="1900" kern="1200" dirty="0"/>
        </a:p>
      </dsp:txBody>
      <dsp:txXfrm>
        <a:off x="21704" y="2456180"/>
        <a:ext cx="8416651" cy="4011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lIns="93162" tIns="93162" rIns="93162" bIns="93162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9933614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10614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355499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8019C-58E6-4E1B-A2A8-7A21B13F95E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688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xt 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Shape 22" descr="blankpage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535"/>
            <a:ext cx="9144000" cy="5142429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1153475" y="493025"/>
            <a:ext cx="7166700" cy="546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None/>
              <a:defRPr/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>
            <a:endParaRPr dirty="0"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1153475" y="1148707"/>
            <a:ext cx="7166700" cy="3212645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lnSpc>
                <a:spcPct val="100000"/>
              </a:lnSpc>
              <a:spcBef>
                <a:spcPts val="0"/>
              </a:spcBef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ocument Outlin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>
            <a:spLocks noGrp="1"/>
          </p:cNvSpPr>
          <p:nvPr>
            <p:ph type="title"/>
          </p:nvPr>
        </p:nvSpPr>
        <p:spPr>
          <a:xfrm>
            <a:off x="1153475" y="493025"/>
            <a:ext cx="7166700" cy="546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None/>
              <a:defRPr/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>
            <a:endParaRPr dirty="0"/>
          </a:p>
        </p:txBody>
      </p:sp>
      <p:sp>
        <p:nvSpPr>
          <p:cNvPr id="5" name="Shape 25"/>
          <p:cNvSpPr txBox="1">
            <a:spLocks noGrp="1"/>
          </p:cNvSpPr>
          <p:nvPr>
            <p:ph type="body" idx="1"/>
          </p:nvPr>
        </p:nvSpPr>
        <p:spPr>
          <a:xfrm>
            <a:off x="1153475" y="1148707"/>
            <a:ext cx="7166700" cy="3212645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lnSpc>
                <a:spcPct val="100000"/>
              </a:lnSpc>
              <a:spcBef>
                <a:spcPts val="0"/>
              </a:spcBef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79718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hape 11" descr="cover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535"/>
            <a:ext cx="9144000" cy="5142429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Shape 13"/>
          <p:cNvSpPr txBox="1"/>
          <p:nvPr/>
        </p:nvSpPr>
        <p:spPr>
          <a:xfrm>
            <a:off x="0" y="1825875"/>
            <a:ext cx="9144000" cy="596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US" sz="40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Reducing Deed Fraud</a:t>
            </a:r>
            <a:endParaRPr lang="en" sz="4000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" name="Shape 14"/>
          <p:cNvSpPr txBox="1"/>
          <p:nvPr/>
        </p:nvSpPr>
        <p:spPr>
          <a:xfrm>
            <a:off x="0" y="2171850"/>
            <a:ext cx="9144000" cy="799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endParaRPr lang="en" sz="7200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0EB587-A5C3-4EA1-BAD5-3A3FC289817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93805" y="3616349"/>
            <a:ext cx="5307644" cy="1288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395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hape 11" descr="cover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535"/>
            <a:ext cx="9144000" cy="5142429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Shape 13"/>
          <p:cNvSpPr txBox="1"/>
          <p:nvPr/>
        </p:nvSpPr>
        <p:spPr>
          <a:xfrm>
            <a:off x="-76200" y="1873500"/>
            <a:ext cx="9144000" cy="596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US" sz="40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Tangled Title and Deed Fraud</a:t>
            </a:r>
            <a:endParaRPr lang="en" sz="4000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" name="Shape 14"/>
          <p:cNvSpPr txBox="1"/>
          <p:nvPr/>
        </p:nvSpPr>
        <p:spPr>
          <a:xfrm>
            <a:off x="0" y="2171850"/>
            <a:ext cx="9144000" cy="799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endParaRPr lang="en" sz="7200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0EB587-A5C3-4EA1-BAD5-3A3FC289817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93805" y="3616349"/>
            <a:ext cx="5307644" cy="1288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395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hape 6" descr="blankpage.jpg"/>
          <p:cNvPicPr preferRelativeResize="0"/>
          <p:nvPr userDrawn="1"/>
        </p:nvPicPr>
        <p:blipFill rotWithShape="1">
          <a:blip r:embed="rId6">
            <a:alphaModFix/>
          </a:blip>
          <a:srcRect/>
          <a:stretch/>
        </p:blipFill>
        <p:spPr>
          <a:xfrm>
            <a:off x="0" y="535"/>
            <a:ext cx="9144000" cy="514242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hape 7"/>
          <p:cNvSpPr txBox="1">
            <a:spLocks noGrp="1"/>
          </p:cNvSpPr>
          <p:nvPr>
            <p:ph type="title"/>
          </p:nvPr>
        </p:nvSpPr>
        <p:spPr>
          <a:xfrm>
            <a:off x="1168550" y="368825"/>
            <a:ext cx="7388433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444444"/>
              </a:buClr>
              <a:buSzPct val="100000"/>
              <a:buFont typeface="Montserrat"/>
              <a:buNone/>
              <a:defRPr sz="2400">
                <a:solidFill>
                  <a:srgbClr val="444444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8" name="Shape 8"/>
          <p:cNvSpPr txBox="1">
            <a:spLocks noGrp="1"/>
          </p:cNvSpPr>
          <p:nvPr>
            <p:ph type="body" idx="1"/>
          </p:nvPr>
        </p:nvSpPr>
        <p:spPr>
          <a:xfrm>
            <a:off x="1166483" y="1017959"/>
            <a:ext cx="7390500" cy="333996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Open Sans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4" r:id="rId2"/>
    <p:sldLayoutId id="2147483656" r:id="rId3"/>
    <p:sldLayoutId id="2147483655" r:id="rId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records.info@phila.gov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phila.gov/deed-frau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23361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1153474" y="493025"/>
            <a:ext cx="6347698" cy="123969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25" tIns="91425" rIns="91425" bIns="91425" anchor="t" anchorCtr="0">
            <a:noAutofit/>
          </a:bodyPr>
          <a:lstStyle/>
          <a:p>
            <a:r>
              <a:rPr lang="en-US" dirty="0"/>
              <a:t>Reducing Deed Fraud</a:t>
            </a:r>
            <a:br>
              <a:rPr lang="en-US" dirty="0"/>
            </a:br>
            <a:r>
              <a:rPr lang="en-US" dirty="0"/>
              <a:t>Landlord Education Series</a:t>
            </a:r>
            <a:br>
              <a:rPr lang="en-US" dirty="0"/>
            </a:br>
            <a:r>
              <a:rPr lang="en-US"/>
              <a:t>February 22, 2024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sz="2000" dirty="0"/>
            </a:br>
            <a:br>
              <a:rPr lang="en-US" sz="2000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graphicFrame>
        <p:nvGraphicFramePr>
          <p:cNvPr id="42" name="Shape 42"/>
          <p:cNvGraphicFramePr/>
          <p:nvPr>
            <p:extLst>
              <p:ext uri="{D42A27DB-BD31-4B8C-83A1-F6EECF244321}">
                <p14:modId xmlns:p14="http://schemas.microsoft.com/office/powerpoint/2010/main" val="895939348"/>
              </p:ext>
            </p:extLst>
          </p:nvPr>
        </p:nvGraphicFramePr>
        <p:xfrm>
          <a:off x="1202947" y="2637692"/>
          <a:ext cx="6410450" cy="863299"/>
        </p:xfrm>
        <a:graphic>
          <a:graphicData uri="http://schemas.openxmlformats.org/drawingml/2006/table">
            <a:tbl>
              <a:tblPr>
                <a:noFill/>
                <a:tableStyleId>{CFA4A1EF-2331-4F51-B4D4-72721C60DC2F}</a:tableStyleId>
              </a:tblPr>
              <a:tblGrid>
                <a:gridCol w="431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78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1657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200" b="1" dirty="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</a:t>
                      </a:r>
                    </a:p>
                  </a:txBody>
                  <a:tcPr marL="91425" marR="91425" marT="91425" marB="91425" anchor="ctr">
                    <a:lnL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76D2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US" sz="1200" b="0" i="0" u="none" strike="noStrike" noProof="0" dirty="0"/>
                        <a:t>Deed Fraud </a:t>
                      </a:r>
                      <a:r>
                        <a:rPr lang="en-US" sz="1200" b="0" i="0" u="none" strike="noStrike" noProof="0" dirty="0">
                          <a:sym typeface="Open Sans"/>
                        </a:rPr>
                        <a:t>– What is </a:t>
                      </a:r>
                      <a:r>
                        <a:rPr lang="en-US" sz="1200" b="0" i="0" u="none" strike="noStrike" noProof="0" dirty="0"/>
                        <a:t>It and How You Can Protect Yourself?</a:t>
                      </a:r>
                      <a:endParaRPr lang="en-US" b="0" i="0" u="none" strike="noStrike" noProof="0" dirty="0">
                        <a:sym typeface="Open Sans"/>
                      </a:endParaRPr>
                    </a:p>
                  </a:txBody>
                  <a:tcPr marL="91425" marR="91425" marT="91425" marB="91425">
                    <a:lnL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1642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200" b="1" dirty="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</a:t>
                      </a:r>
                    </a:p>
                  </a:txBody>
                  <a:tcPr marL="91425" marR="91425" marT="91425" marB="91425" anchor="ctr">
                    <a:lnL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76D2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 sz="1200" b="1" dirty="0">
                          <a:solidFill>
                            <a:srgbClr val="666666"/>
                          </a:solidFill>
                          <a:latin typeface="Arial"/>
                          <a:ea typeface="Open Sans"/>
                          <a:cs typeface="Open Sans"/>
                        </a:rPr>
                        <a:t>Questions</a:t>
                      </a:r>
                      <a:endParaRPr lang="en-US" sz="1200" b="1" dirty="0">
                        <a:solidFill>
                          <a:srgbClr val="666666"/>
                        </a:solidFill>
                        <a:latin typeface="Arial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4" name="Shape 44"/>
          <p:cNvSpPr txBox="1"/>
          <p:nvPr/>
        </p:nvSpPr>
        <p:spPr>
          <a:xfrm>
            <a:off x="1177454" y="1824809"/>
            <a:ext cx="6347697" cy="5463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 dirty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James P. Leonard, Esq.,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 dirty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Commissioner, Dep</a:t>
            </a:r>
            <a:r>
              <a:rPr lang="en-US" b="1" dirty="0" err="1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artment</a:t>
            </a:r>
            <a:r>
              <a:rPr lang="en-US" b="1" dirty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 of Records</a:t>
            </a:r>
            <a:endParaRPr lang="en" b="1" dirty="0"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68E23F4A-4C61-45D3-8558-ADF6E0654F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52242927"/>
              </p:ext>
            </p:extLst>
          </p:nvPr>
        </p:nvGraphicFramePr>
        <p:xfrm>
          <a:off x="1153475" y="493025"/>
          <a:ext cx="7166700" cy="546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F39D0557-CCF8-4C35-8761-710D77719E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7837094"/>
              </p:ext>
            </p:extLst>
          </p:nvPr>
        </p:nvGraphicFramePr>
        <p:xfrm>
          <a:off x="-3463" y="1148707"/>
          <a:ext cx="8955539" cy="33799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83755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8A6947B7-CBBB-422C-B25B-D7C4FA5F0E9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47236386"/>
              </p:ext>
            </p:extLst>
          </p:nvPr>
        </p:nvGraphicFramePr>
        <p:xfrm>
          <a:off x="1153475" y="493025"/>
          <a:ext cx="7166700" cy="546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D7C02094-A666-46B8-9A6F-09F0080675D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53442326"/>
              </p:ext>
            </p:extLst>
          </p:nvPr>
        </p:nvGraphicFramePr>
        <p:xfrm>
          <a:off x="131280" y="1039325"/>
          <a:ext cx="8860140" cy="3510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453539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C0ED26-B66A-4D68-9393-9AE236C5D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409" y="477840"/>
            <a:ext cx="7759766" cy="87901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What Does Records Do With Deed Fraud Reports?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C4CFA962-4661-4B94-8301-3B4D60DF02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21311141"/>
              </p:ext>
            </p:extLst>
          </p:nvPr>
        </p:nvGraphicFramePr>
        <p:xfrm>
          <a:off x="1153475" y="1555954"/>
          <a:ext cx="7166700" cy="27358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822144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FF4F991A-B6C9-43A4-86DE-C3579589B1D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68303065"/>
              </p:ext>
            </p:extLst>
          </p:nvPr>
        </p:nvGraphicFramePr>
        <p:xfrm>
          <a:off x="1153475" y="493025"/>
          <a:ext cx="7166700" cy="546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784E35C2-92E1-4F68-8A89-7E2B778FBB6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2005090"/>
              </p:ext>
            </p:extLst>
          </p:nvPr>
        </p:nvGraphicFramePr>
        <p:xfrm>
          <a:off x="77492" y="1108129"/>
          <a:ext cx="8934772" cy="34483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38E280E3-75F1-4BD9-A479-FAFAE4926D7E}"/>
              </a:ext>
            </a:extLst>
          </p:cNvPr>
          <p:cNvGrpSpPr/>
          <p:nvPr/>
        </p:nvGrpSpPr>
        <p:grpSpPr>
          <a:xfrm>
            <a:off x="3425746" y="1501643"/>
            <a:ext cx="5586518" cy="1008617"/>
            <a:chOff x="3241136" y="2890574"/>
            <a:chExt cx="5718254" cy="1008617"/>
          </a:xfrm>
        </p:grpSpPr>
        <p:sp>
          <p:nvSpPr>
            <p:cNvPr id="7" name="Rectangle: Top Corners Rounded 6">
              <a:extLst>
                <a:ext uri="{FF2B5EF4-FFF2-40B4-BE49-F238E27FC236}">
                  <a16:creationId xmlns:a16="http://schemas.microsoft.com/office/drawing/2014/main" id="{60219777-9EBB-4A68-A7E5-98223A3450E6}"/>
                </a:ext>
              </a:extLst>
            </p:cNvPr>
            <p:cNvSpPr/>
            <p:nvPr/>
          </p:nvSpPr>
          <p:spPr>
            <a:xfrm rot="5400000">
              <a:off x="5595954" y="535756"/>
              <a:ext cx="1008617" cy="5718254"/>
            </a:xfrm>
            <a:prstGeom prst="round2Same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8" name="Rectangle: Top Corners Rounded 4">
              <a:extLst>
                <a:ext uri="{FF2B5EF4-FFF2-40B4-BE49-F238E27FC236}">
                  <a16:creationId xmlns:a16="http://schemas.microsoft.com/office/drawing/2014/main" id="{09B7B9A7-947B-4FCE-ACCC-9B811B4FD760}"/>
                </a:ext>
              </a:extLst>
            </p:cNvPr>
            <p:cNvSpPr txBox="1"/>
            <p:nvPr/>
          </p:nvSpPr>
          <p:spPr>
            <a:xfrm>
              <a:off x="3265755" y="2939812"/>
              <a:ext cx="5669017" cy="91014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7150" tIns="28575" rIns="57150" bIns="28575" numCol="1" spcCol="1270" anchor="ctr" anchorCtr="0">
              <a:noAutofit/>
            </a:bodyPr>
            <a:lstStyle/>
            <a:p>
              <a:pPr marL="58420" lvl="1" indent="-58420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r>
                <a:rPr lang="en-US" sz="1500" b="1" kern="1200" dirty="0"/>
                <a:t> </a:t>
              </a:r>
              <a:r>
                <a:rPr lang="en-US" sz="1600" b="1" kern="1200" dirty="0"/>
                <a:t>What to do in case of suspected deed fraud</a:t>
              </a:r>
              <a:endParaRPr lang="en-US" sz="1600" b="1" kern="1200" dirty="0">
                <a:cs typeface="Arial"/>
              </a:endParaRPr>
            </a:p>
            <a:p>
              <a:pPr marL="58420" lvl="1" indent="-58420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r>
                <a:rPr lang="en-US" sz="1600" b="1" kern="1200" dirty="0"/>
                <a:t> Helpful FAQs</a:t>
              </a:r>
              <a:endParaRPr lang="en-US" sz="1500" b="1" kern="1200" dirty="0"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80995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F7560E-8FA1-41AB-A227-4EFDEAA8F0BA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Tips to Prevent Deed Fraud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0C872CF2-DE8B-44CE-BA9E-7BBED227BFE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77205782"/>
              </p:ext>
            </p:extLst>
          </p:nvPr>
        </p:nvGraphicFramePr>
        <p:xfrm>
          <a:off x="453483" y="1148707"/>
          <a:ext cx="8251902" cy="32126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896674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62CE7D-BD9C-4A18-8C3E-BA14AD3039BC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Suspect Deed Fraud? Take Following Steps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C58D30FE-6A75-4145-9F7A-89DB673C22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80988726"/>
              </p:ext>
            </p:extLst>
          </p:nvPr>
        </p:nvGraphicFramePr>
        <p:xfrm>
          <a:off x="180264" y="1116735"/>
          <a:ext cx="8460059" cy="3378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836195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8847" y="513249"/>
            <a:ext cx="5201429" cy="546300"/>
          </a:xfrm>
        </p:spPr>
        <p:txBody>
          <a:bodyPr/>
          <a:lstStyle/>
          <a:p>
            <a:r>
              <a:rPr lang="en-US" sz="2100" dirty="0"/>
              <a:t>Questions?</a:t>
            </a:r>
          </a:p>
        </p:txBody>
      </p:sp>
      <p:sp>
        <p:nvSpPr>
          <p:cNvPr id="5" name="AutoShape 2" descr="Image result for modernization"/>
          <p:cNvSpPr>
            <a:spLocks noChangeAspect="1" noChangeArrowheads="1"/>
          </p:cNvSpPr>
          <p:nvPr/>
        </p:nvSpPr>
        <p:spPr bwMode="auto">
          <a:xfrm>
            <a:off x="4457700" y="2457450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6" name="Shape 108"/>
          <p:cNvSpPr txBox="1">
            <a:spLocks noGrp="1"/>
          </p:cNvSpPr>
          <p:nvPr>
            <p:ph type="sldNum" idx="12"/>
          </p:nvPr>
        </p:nvSpPr>
        <p:spPr>
          <a:xfrm>
            <a:off x="8625614" y="4707268"/>
            <a:ext cx="411525" cy="295200"/>
          </a:xfrm>
          <a:prstGeom prst="rect">
            <a:avLst/>
          </a:prstGeom>
        </p:spPr>
        <p:txBody>
          <a:bodyPr lIns="68569" tIns="68569" rIns="68569" bIns="68569" anchor="ctr" anchorCtr="0">
            <a:noAutofit/>
          </a:bodyPr>
          <a:lstStyle/>
          <a:p>
            <a:endParaRPr lang="en" dirty="0">
              <a:solidFill>
                <a:schemeClr val="bg1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712005" y="1059549"/>
            <a:ext cx="5719991" cy="2799250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Open Sans"/>
              <a:buNone/>
              <a:defRPr sz="18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867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867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867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867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867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867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867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867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 lang="en-US" sz="1350" dirty="0">
              <a:solidFill>
                <a:srgbClr val="59595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spcAft>
                <a:spcPts val="0"/>
              </a:spcAft>
            </a:pPr>
            <a:endParaRPr lang="en-US" sz="1500" dirty="0">
              <a:solidFill>
                <a:srgbClr val="59595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spcAft>
                <a:spcPts val="0"/>
              </a:spcAft>
            </a:pPr>
            <a:r>
              <a:rPr lang="en-US" sz="1500" dirty="0">
                <a:solidFill>
                  <a:srgbClr val="59595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City of Philadelphia Department of Records</a:t>
            </a:r>
          </a:p>
          <a:p>
            <a:pPr>
              <a:spcAft>
                <a:spcPts val="0"/>
              </a:spcAft>
            </a:pPr>
            <a:r>
              <a:rPr lang="en-US" sz="1500" dirty="0">
                <a:solidFill>
                  <a:srgbClr val="59595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City Hall, Room 154</a:t>
            </a:r>
          </a:p>
          <a:p>
            <a:pPr>
              <a:spcAft>
                <a:spcPts val="0"/>
              </a:spcAft>
            </a:pPr>
            <a:r>
              <a:rPr lang="en-US" sz="1500" dirty="0">
                <a:solidFill>
                  <a:srgbClr val="59595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Philadelphia, PA 19107</a:t>
            </a:r>
          </a:p>
          <a:p>
            <a:pPr>
              <a:spcAft>
                <a:spcPts val="0"/>
              </a:spcAft>
            </a:pPr>
            <a:r>
              <a:rPr lang="en-US" sz="1500" dirty="0">
                <a:solidFill>
                  <a:srgbClr val="59595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(T) 215-686-2292</a:t>
            </a:r>
          </a:p>
          <a:p>
            <a:pPr>
              <a:spcAft>
                <a:spcPts val="0"/>
              </a:spcAft>
            </a:pPr>
            <a:r>
              <a:rPr lang="en-US" sz="1500" dirty="0">
                <a:solidFill>
                  <a:srgbClr val="59595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Email: </a:t>
            </a:r>
            <a:r>
              <a:rPr lang="en-US" sz="1500" dirty="0">
                <a:solidFill>
                  <a:srgbClr val="59595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records.info@phila.gov</a:t>
            </a:r>
            <a:endParaRPr lang="en-US" sz="1500" dirty="0">
              <a:solidFill>
                <a:srgbClr val="59595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spcAft>
                <a:spcPts val="0"/>
              </a:spcAft>
            </a:pPr>
            <a:r>
              <a:rPr lang="en-US" sz="1500" dirty="0">
                <a:solidFill>
                  <a:srgbClr val="59595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Website: </a:t>
            </a:r>
            <a:r>
              <a:rPr lang="en-US" sz="1500" dirty="0">
                <a:solidFill>
                  <a:srgbClr val="59595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4"/>
              </a:rPr>
              <a:t>www.phila.gov/deed-fraud</a:t>
            </a:r>
            <a:endParaRPr lang="en-US" sz="1500" dirty="0">
              <a:solidFill>
                <a:srgbClr val="59595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spcAft>
                <a:spcPts val="0"/>
              </a:spcAft>
            </a:pPr>
            <a:endParaRPr lang="en-US" sz="1500" dirty="0">
              <a:solidFill>
                <a:srgbClr val="59595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spcAft>
                <a:spcPts val="0"/>
              </a:spcAft>
            </a:pPr>
            <a:endParaRPr lang="en-US" sz="1500" dirty="0">
              <a:solidFill>
                <a:srgbClr val="59595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endParaRPr lang="en-US" sz="1350" dirty="0"/>
          </a:p>
          <a:p>
            <a:endParaRPr lang="en-US" sz="1350" dirty="0"/>
          </a:p>
          <a:p>
            <a:endParaRPr lang="en-US" sz="1350" dirty="0"/>
          </a:p>
          <a:p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22628548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0968F4CB25A044FA72631DB5B41558D" ma:contentTypeVersion="15" ma:contentTypeDescription="Create a new document." ma:contentTypeScope="" ma:versionID="e2b8c85e41c85a8ca7d1241bbd58fd72">
  <xsd:schema xmlns:xsd="http://www.w3.org/2001/XMLSchema" xmlns:xs="http://www.w3.org/2001/XMLSchema" xmlns:p="http://schemas.microsoft.com/office/2006/metadata/properties" xmlns:ns2="5d23b625-662c-4589-8d91-15d00947bb38" xmlns:ns3="3a0d4df6-299c-4e7d-87f4-9a57b1db65fa" targetNamespace="http://schemas.microsoft.com/office/2006/metadata/properties" ma:root="true" ma:fieldsID="8514f263431ab7085066220cf54bd5c4" ns2:_="" ns3:_="">
    <xsd:import namespace="5d23b625-662c-4589-8d91-15d00947bb38"/>
    <xsd:import namespace="3a0d4df6-299c-4e7d-87f4-9a57b1db65f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23b625-662c-4589-8d91-15d00947bb3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f9eb18d0-8512-43c1-978b-efa5dabb071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0d4df6-299c-4e7d-87f4-9a57b1db65f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33f66fbf-faff-4bc7-944d-a55847a8c1da}" ma:internalName="TaxCatchAll" ma:showField="CatchAllData" ma:web="3a0d4df6-299c-4e7d-87f4-9a57b1db65f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a0d4df6-299c-4e7d-87f4-9a57b1db65fa" xsi:nil="true"/>
    <lcf76f155ced4ddcb4097134ff3c332f xmlns="5d23b625-662c-4589-8d91-15d00947bb38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00DFDEE-F61E-4928-8776-214CCDD39FCD}"/>
</file>

<file path=customXml/itemProps2.xml><?xml version="1.0" encoding="utf-8"?>
<ds:datastoreItem xmlns:ds="http://schemas.openxmlformats.org/officeDocument/2006/customXml" ds:itemID="{40FC4779-D53B-4539-BF0F-6925B8002E20}"/>
</file>

<file path=customXml/itemProps3.xml><?xml version="1.0" encoding="utf-8"?>
<ds:datastoreItem xmlns:ds="http://schemas.openxmlformats.org/officeDocument/2006/customXml" ds:itemID="{87EDC76F-B403-49E5-B78E-81BEF1EEF219}"/>
</file>

<file path=docProps/app.xml><?xml version="1.0" encoding="utf-8"?>
<Properties xmlns="http://schemas.openxmlformats.org/officeDocument/2006/extended-properties" xmlns:vt="http://schemas.openxmlformats.org/officeDocument/2006/docPropsVTypes">
  <TotalTime>20897</TotalTime>
  <Words>560</Words>
  <Application>Microsoft Office PowerPoint</Application>
  <PresentationFormat>On-screen Show (16:9)</PresentationFormat>
  <Paragraphs>79</Paragraphs>
  <Slides>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simple-light-2</vt:lpstr>
      <vt:lpstr>PowerPoint Presentation</vt:lpstr>
      <vt:lpstr>Reducing Deed Fraud Landlord Education Series February 22, 2024         </vt:lpstr>
      <vt:lpstr>PowerPoint Presentation</vt:lpstr>
      <vt:lpstr>PowerPoint Presentation</vt:lpstr>
      <vt:lpstr>What Does Records Do With Deed Fraud Reports?</vt:lpstr>
      <vt:lpstr>PowerPoint Presentation</vt:lpstr>
      <vt:lpstr>Tips to Prevent Deed Fraud</vt:lpstr>
      <vt:lpstr>Suspect Deed Fraud? Take Following Steps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Leonard</dc:creator>
  <cp:lastModifiedBy>James Leonard</cp:lastModifiedBy>
  <cp:revision>70</cp:revision>
  <cp:lastPrinted>2019-11-19T19:11:39Z</cp:lastPrinted>
  <dcterms:modified xsi:type="dcterms:W3CDTF">2024-04-19T18:36:50Z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0x01010060968F4CB25A044FA72631DB5B41558D</vt:lpwstr>
  </property>
</Properties>
</file>