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7"/>
  </p:notesMasterIdLst>
  <p:handoutMasterIdLst>
    <p:handoutMasterId r:id="rId28"/>
  </p:handoutMasterIdLst>
  <p:sldIdLst>
    <p:sldId id="257" r:id="rId5"/>
    <p:sldId id="266" r:id="rId6"/>
    <p:sldId id="330" r:id="rId7"/>
    <p:sldId id="358" r:id="rId8"/>
    <p:sldId id="313" r:id="rId9"/>
    <p:sldId id="359" r:id="rId10"/>
    <p:sldId id="371" r:id="rId11"/>
    <p:sldId id="360" r:id="rId12"/>
    <p:sldId id="333" r:id="rId13"/>
    <p:sldId id="316" r:id="rId14"/>
    <p:sldId id="348" r:id="rId15"/>
    <p:sldId id="323" r:id="rId16"/>
    <p:sldId id="307" r:id="rId17"/>
    <p:sldId id="349" r:id="rId18"/>
    <p:sldId id="370" r:id="rId19"/>
    <p:sldId id="368" r:id="rId20"/>
    <p:sldId id="369" r:id="rId21"/>
    <p:sldId id="301" r:id="rId22"/>
    <p:sldId id="331" r:id="rId23"/>
    <p:sldId id="357" r:id="rId24"/>
    <p:sldId id="315" r:id="rId25"/>
    <p:sldId id="367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18D2F12-F15B-44FF-9E03-34C9B5C6FE61}">
          <p14:sldIdLst>
            <p14:sldId id="257"/>
            <p14:sldId id="266"/>
          </p14:sldIdLst>
        </p14:section>
        <p14:section name="Program Overview" id="{33023C5E-1EE0-4033-B1E2-0B97C97C88E2}">
          <p14:sldIdLst>
            <p14:sldId id="330"/>
            <p14:sldId id="358"/>
            <p14:sldId id="313"/>
            <p14:sldId id="359"/>
            <p14:sldId id="371"/>
            <p14:sldId id="360"/>
            <p14:sldId id="333"/>
            <p14:sldId id="316"/>
            <p14:sldId id="348"/>
            <p14:sldId id="323"/>
          </p14:sldIdLst>
        </p14:section>
        <p14:section name="Intake and Construction Process" id="{2F184D78-98FF-420B-9985-A56E3F732A4B}">
          <p14:sldIdLst>
            <p14:sldId id="307"/>
            <p14:sldId id="349"/>
            <p14:sldId id="370"/>
            <p14:sldId id="368"/>
            <p14:sldId id="369"/>
            <p14:sldId id="301"/>
          </p14:sldIdLst>
        </p14:section>
        <p14:section name="Loan Closing and Draws" id="{44FC080E-7F6F-4936-826C-60AF3352FD84}">
          <p14:sldIdLst>
            <p14:sldId id="331"/>
            <p14:sldId id="357"/>
            <p14:sldId id="315"/>
          </p14:sldIdLst>
        </p14:section>
        <p14:section name="Review" id="{129B8C7B-1A10-4CC7-9E6D-D6B3096726B7}">
          <p14:sldIdLst>
            <p14:sldId id="36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EDF2"/>
    <a:srgbClr val="CDD9E3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56" d="100"/>
          <a:sy n="156" d="100"/>
        </p:scale>
        <p:origin x="444" y="7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D03118-DB12-42DE-BDF7-8A12695DD253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DEBB4D5-6DE4-4AA1-8B22-348284605A73}">
      <dgm:prSet/>
      <dgm:spPr/>
      <dgm:t>
        <a:bodyPr/>
        <a:lstStyle/>
        <a:p>
          <a:r>
            <a:rPr lang="en-US"/>
            <a:t>Program Overview</a:t>
          </a:r>
        </a:p>
      </dgm:t>
    </dgm:pt>
    <dgm:pt modelId="{084C29A5-A091-4BF0-B40F-10A2D5F62A62}" type="parTrans" cxnId="{A08AC98A-B481-4EBA-94AE-70804148C081}">
      <dgm:prSet/>
      <dgm:spPr/>
      <dgm:t>
        <a:bodyPr/>
        <a:lstStyle/>
        <a:p>
          <a:endParaRPr lang="en-US"/>
        </a:p>
      </dgm:t>
    </dgm:pt>
    <dgm:pt modelId="{8472ECFF-FA6C-4076-A8C1-07FFFCD6861C}" type="sibTrans" cxnId="{A08AC98A-B481-4EBA-94AE-70804148C081}">
      <dgm:prSet/>
      <dgm:spPr/>
      <dgm:t>
        <a:bodyPr/>
        <a:lstStyle/>
        <a:p>
          <a:endParaRPr lang="en-US"/>
        </a:p>
      </dgm:t>
    </dgm:pt>
    <dgm:pt modelId="{EFF5C000-F001-4C91-A077-04122E35386C}">
      <dgm:prSet/>
      <dgm:spPr/>
      <dgm:t>
        <a:bodyPr/>
        <a:lstStyle/>
        <a:p>
          <a:r>
            <a:rPr lang="en-US"/>
            <a:t>Intake and Construction Process</a:t>
          </a:r>
        </a:p>
      </dgm:t>
    </dgm:pt>
    <dgm:pt modelId="{483C2AF8-D7BE-444C-A0CB-D90192A6B0E1}" type="parTrans" cxnId="{2763926C-2CED-4A3A-A184-96CDD3D8FA7B}">
      <dgm:prSet/>
      <dgm:spPr/>
      <dgm:t>
        <a:bodyPr/>
        <a:lstStyle/>
        <a:p>
          <a:endParaRPr lang="en-US"/>
        </a:p>
      </dgm:t>
    </dgm:pt>
    <dgm:pt modelId="{866B4A9E-5C90-4BAC-BE0B-3FFB5289A2F9}" type="sibTrans" cxnId="{2763926C-2CED-4A3A-A184-96CDD3D8FA7B}">
      <dgm:prSet/>
      <dgm:spPr/>
      <dgm:t>
        <a:bodyPr/>
        <a:lstStyle/>
        <a:p>
          <a:endParaRPr lang="en-US"/>
        </a:p>
      </dgm:t>
    </dgm:pt>
    <dgm:pt modelId="{81EA0B7E-5343-4F76-8455-4476CADA70E9}">
      <dgm:prSet custT="1"/>
      <dgm:spPr/>
      <dgm:t>
        <a:bodyPr/>
        <a:lstStyle/>
        <a:p>
          <a:endParaRPr lang="en-US" sz="2200" i="1"/>
        </a:p>
        <a:p>
          <a:r>
            <a:rPr lang="en-US" sz="2800" i="1"/>
            <a:t>Slides will be shared afterwards by email</a:t>
          </a:r>
        </a:p>
      </dgm:t>
    </dgm:pt>
    <dgm:pt modelId="{98DA5640-A7CC-4F45-BCBF-B5EF1D562872}" type="parTrans" cxnId="{9CCE2366-6875-4C7F-A675-673E74DBF81C}">
      <dgm:prSet/>
      <dgm:spPr/>
      <dgm:t>
        <a:bodyPr/>
        <a:lstStyle/>
        <a:p>
          <a:endParaRPr lang="en-US"/>
        </a:p>
      </dgm:t>
    </dgm:pt>
    <dgm:pt modelId="{0D9AF6E6-3CC3-40C2-8B86-E95C0BD7BC67}" type="sibTrans" cxnId="{9CCE2366-6875-4C7F-A675-673E74DBF81C}">
      <dgm:prSet/>
      <dgm:spPr/>
      <dgm:t>
        <a:bodyPr/>
        <a:lstStyle/>
        <a:p>
          <a:endParaRPr lang="en-US"/>
        </a:p>
      </dgm:t>
    </dgm:pt>
    <dgm:pt modelId="{ADC5CB8D-0DB1-4FC0-99EE-DB6124A1C32C}">
      <dgm:prSet/>
      <dgm:spPr/>
      <dgm:t>
        <a:bodyPr/>
        <a:lstStyle/>
        <a:p>
          <a:r>
            <a:rPr lang="en-US"/>
            <a:t>Loan Forgiveness or Repayment</a:t>
          </a:r>
        </a:p>
      </dgm:t>
    </dgm:pt>
    <dgm:pt modelId="{283FB7BB-F018-4C37-870E-4812F7209012}" type="sibTrans" cxnId="{F3C31A85-699B-4F06-803A-E621B1609011}">
      <dgm:prSet/>
      <dgm:spPr/>
      <dgm:t>
        <a:bodyPr/>
        <a:lstStyle/>
        <a:p>
          <a:endParaRPr lang="en-US"/>
        </a:p>
      </dgm:t>
    </dgm:pt>
    <dgm:pt modelId="{A6A8BF77-BCAC-42FE-98B2-21CC335CC6AE}" type="parTrans" cxnId="{F3C31A85-699B-4F06-803A-E621B1609011}">
      <dgm:prSet/>
      <dgm:spPr/>
      <dgm:t>
        <a:bodyPr/>
        <a:lstStyle/>
        <a:p>
          <a:endParaRPr lang="en-US"/>
        </a:p>
      </dgm:t>
    </dgm:pt>
    <dgm:pt modelId="{1549F8A2-1E99-4E1D-BA56-91FB27E970CB}">
      <dgm:prSet/>
      <dgm:spPr/>
      <dgm:t>
        <a:bodyPr/>
        <a:lstStyle/>
        <a:p>
          <a:r>
            <a:rPr lang="en-US"/>
            <a:t>Loan Closing and </a:t>
          </a:r>
          <a:r>
            <a:rPr lang="en-US">
              <a:latin typeface="Calibri"/>
            </a:rPr>
            <a:t>Draws</a:t>
          </a:r>
          <a:endParaRPr lang="en-US"/>
        </a:p>
      </dgm:t>
    </dgm:pt>
    <dgm:pt modelId="{5FF4D0E9-8EB3-4240-B72E-A277CA6DA48E}" type="sibTrans" cxnId="{B4B936C1-9022-493E-93A2-22731FAEB872}">
      <dgm:prSet/>
      <dgm:spPr/>
      <dgm:t>
        <a:bodyPr/>
        <a:lstStyle/>
        <a:p>
          <a:endParaRPr lang="en-US"/>
        </a:p>
      </dgm:t>
    </dgm:pt>
    <dgm:pt modelId="{4422B020-395C-4038-9A3F-90485F5469A8}" type="parTrans" cxnId="{B4B936C1-9022-493E-93A2-22731FAEB872}">
      <dgm:prSet/>
      <dgm:spPr/>
      <dgm:t>
        <a:bodyPr/>
        <a:lstStyle/>
        <a:p>
          <a:endParaRPr lang="en-US"/>
        </a:p>
      </dgm:t>
    </dgm:pt>
    <dgm:pt modelId="{C165AAFF-94AA-49A9-97F6-A63626E0EE57}" type="pres">
      <dgm:prSet presAssocID="{6FD03118-DB12-42DE-BDF7-8A12695DD253}" presName="vert0" presStyleCnt="0">
        <dgm:presLayoutVars>
          <dgm:dir/>
          <dgm:animOne val="branch"/>
          <dgm:animLvl val="lvl"/>
        </dgm:presLayoutVars>
      </dgm:prSet>
      <dgm:spPr/>
    </dgm:pt>
    <dgm:pt modelId="{91A6BF02-6EB9-4623-A96E-D0419CE09B21}" type="pres">
      <dgm:prSet presAssocID="{9DEBB4D5-6DE4-4AA1-8B22-348284605A73}" presName="thickLine" presStyleLbl="alignNode1" presStyleIdx="0" presStyleCnt="5"/>
      <dgm:spPr/>
    </dgm:pt>
    <dgm:pt modelId="{5B332577-BEAE-4E85-B36C-73B8A62F9F58}" type="pres">
      <dgm:prSet presAssocID="{9DEBB4D5-6DE4-4AA1-8B22-348284605A73}" presName="horz1" presStyleCnt="0"/>
      <dgm:spPr/>
    </dgm:pt>
    <dgm:pt modelId="{0C8A8C96-E4B1-4DFC-8588-3CE6DD699B0D}" type="pres">
      <dgm:prSet presAssocID="{9DEBB4D5-6DE4-4AA1-8B22-348284605A73}" presName="tx1" presStyleLbl="revTx" presStyleIdx="0" presStyleCnt="5"/>
      <dgm:spPr/>
    </dgm:pt>
    <dgm:pt modelId="{3724483F-015F-40E8-BFDA-B2EF0D112266}" type="pres">
      <dgm:prSet presAssocID="{9DEBB4D5-6DE4-4AA1-8B22-348284605A73}" presName="vert1" presStyleCnt="0"/>
      <dgm:spPr/>
    </dgm:pt>
    <dgm:pt modelId="{5F3B57F2-FDB6-46D3-B97B-54079C0DD22E}" type="pres">
      <dgm:prSet presAssocID="{EFF5C000-F001-4C91-A077-04122E35386C}" presName="thickLine" presStyleLbl="alignNode1" presStyleIdx="1" presStyleCnt="5"/>
      <dgm:spPr/>
    </dgm:pt>
    <dgm:pt modelId="{C63F13B6-F4DC-4A3A-8869-FF5CCC42E075}" type="pres">
      <dgm:prSet presAssocID="{EFF5C000-F001-4C91-A077-04122E35386C}" presName="horz1" presStyleCnt="0"/>
      <dgm:spPr/>
    </dgm:pt>
    <dgm:pt modelId="{80127EB8-9446-471C-9C53-FD168011BFDB}" type="pres">
      <dgm:prSet presAssocID="{EFF5C000-F001-4C91-A077-04122E35386C}" presName="tx1" presStyleLbl="revTx" presStyleIdx="1" presStyleCnt="5"/>
      <dgm:spPr/>
    </dgm:pt>
    <dgm:pt modelId="{3C5B473D-B931-4517-93D2-2FD03CCD2A34}" type="pres">
      <dgm:prSet presAssocID="{EFF5C000-F001-4C91-A077-04122E35386C}" presName="vert1" presStyleCnt="0"/>
      <dgm:spPr/>
    </dgm:pt>
    <dgm:pt modelId="{E427D755-E387-47A6-A996-11D4E1E62BA6}" type="pres">
      <dgm:prSet presAssocID="{1549F8A2-1E99-4E1D-BA56-91FB27E970CB}" presName="thickLine" presStyleLbl="alignNode1" presStyleIdx="2" presStyleCnt="5"/>
      <dgm:spPr/>
    </dgm:pt>
    <dgm:pt modelId="{ED6F29DD-ECF5-4981-86C4-7FBA931C960A}" type="pres">
      <dgm:prSet presAssocID="{1549F8A2-1E99-4E1D-BA56-91FB27E970CB}" presName="horz1" presStyleCnt="0"/>
      <dgm:spPr/>
    </dgm:pt>
    <dgm:pt modelId="{2855C48E-73B8-44DB-87C4-60087965BDC0}" type="pres">
      <dgm:prSet presAssocID="{1549F8A2-1E99-4E1D-BA56-91FB27E970CB}" presName="tx1" presStyleLbl="revTx" presStyleIdx="2" presStyleCnt="5"/>
      <dgm:spPr/>
    </dgm:pt>
    <dgm:pt modelId="{E94B7B8A-15C7-4202-A334-5802A32ED936}" type="pres">
      <dgm:prSet presAssocID="{1549F8A2-1E99-4E1D-BA56-91FB27E970CB}" presName="vert1" presStyleCnt="0"/>
      <dgm:spPr/>
    </dgm:pt>
    <dgm:pt modelId="{4DE19FB4-0A3D-496D-A9EF-D91FA187A8F4}" type="pres">
      <dgm:prSet presAssocID="{ADC5CB8D-0DB1-4FC0-99EE-DB6124A1C32C}" presName="thickLine" presStyleLbl="alignNode1" presStyleIdx="3" presStyleCnt="5"/>
      <dgm:spPr/>
    </dgm:pt>
    <dgm:pt modelId="{AF147B8A-6197-46B8-B518-BA6D8C89CE72}" type="pres">
      <dgm:prSet presAssocID="{ADC5CB8D-0DB1-4FC0-99EE-DB6124A1C32C}" presName="horz1" presStyleCnt="0"/>
      <dgm:spPr/>
    </dgm:pt>
    <dgm:pt modelId="{59E20921-8652-4047-B9FB-E7D0741A7D41}" type="pres">
      <dgm:prSet presAssocID="{ADC5CB8D-0DB1-4FC0-99EE-DB6124A1C32C}" presName="tx1" presStyleLbl="revTx" presStyleIdx="3" presStyleCnt="5"/>
      <dgm:spPr/>
    </dgm:pt>
    <dgm:pt modelId="{1C4F44DA-95DD-4E8D-A38D-463ABF74CD36}" type="pres">
      <dgm:prSet presAssocID="{ADC5CB8D-0DB1-4FC0-99EE-DB6124A1C32C}" presName="vert1" presStyleCnt="0"/>
      <dgm:spPr/>
    </dgm:pt>
    <dgm:pt modelId="{150F9B42-AB32-42BE-8B54-A2C8A9A512D9}" type="pres">
      <dgm:prSet presAssocID="{81EA0B7E-5343-4F76-8455-4476CADA70E9}" presName="thickLine" presStyleLbl="alignNode1" presStyleIdx="4" presStyleCnt="5"/>
      <dgm:spPr/>
    </dgm:pt>
    <dgm:pt modelId="{C5BE2F6F-E6C8-4E28-9A8A-C90C5802CB73}" type="pres">
      <dgm:prSet presAssocID="{81EA0B7E-5343-4F76-8455-4476CADA70E9}" presName="horz1" presStyleCnt="0"/>
      <dgm:spPr/>
    </dgm:pt>
    <dgm:pt modelId="{D6CD885A-D3DC-44F0-8359-9EEC6C1407D1}" type="pres">
      <dgm:prSet presAssocID="{81EA0B7E-5343-4F76-8455-4476CADA70E9}" presName="tx1" presStyleLbl="revTx" presStyleIdx="4" presStyleCnt="5"/>
      <dgm:spPr/>
    </dgm:pt>
    <dgm:pt modelId="{FE0DFE41-E104-44D0-85BD-BD70BE6DAD13}" type="pres">
      <dgm:prSet presAssocID="{81EA0B7E-5343-4F76-8455-4476CADA70E9}" presName="vert1" presStyleCnt="0"/>
      <dgm:spPr/>
    </dgm:pt>
  </dgm:ptLst>
  <dgm:cxnLst>
    <dgm:cxn modelId="{BFFB4B0A-EDCD-4821-84DC-11350EAE84CB}" type="presOf" srcId="{9DEBB4D5-6DE4-4AA1-8B22-348284605A73}" destId="{0C8A8C96-E4B1-4DFC-8588-3CE6DD699B0D}" srcOrd="0" destOrd="0" presId="urn:microsoft.com/office/officeart/2008/layout/LinedList"/>
    <dgm:cxn modelId="{03B3E542-A4EE-4B21-B19C-7F594D5F88BA}" type="presOf" srcId="{81EA0B7E-5343-4F76-8455-4476CADA70E9}" destId="{D6CD885A-D3DC-44F0-8359-9EEC6C1407D1}" srcOrd="0" destOrd="0" presId="urn:microsoft.com/office/officeart/2008/layout/LinedList"/>
    <dgm:cxn modelId="{9CCE2366-6875-4C7F-A675-673E74DBF81C}" srcId="{6FD03118-DB12-42DE-BDF7-8A12695DD253}" destId="{81EA0B7E-5343-4F76-8455-4476CADA70E9}" srcOrd="4" destOrd="0" parTransId="{98DA5640-A7CC-4F45-BCBF-B5EF1D562872}" sibTransId="{0D9AF6E6-3CC3-40C2-8B86-E95C0BD7BC67}"/>
    <dgm:cxn modelId="{2763926C-2CED-4A3A-A184-96CDD3D8FA7B}" srcId="{6FD03118-DB12-42DE-BDF7-8A12695DD253}" destId="{EFF5C000-F001-4C91-A077-04122E35386C}" srcOrd="1" destOrd="0" parTransId="{483C2AF8-D7BE-444C-A0CB-D90192A6B0E1}" sibTransId="{866B4A9E-5C90-4BAC-BE0B-3FFB5289A2F9}"/>
    <dgm:cxn modelId="{F3C31A85-699B-4F06-803A-E621B1609011}" srcId="{6FD03118-DB12-42DE-BDF7-8A12695DD253}" destId="{ADC5CB8D-0DB1-4FC0-99EE-DB6124A1C32C}" srcOrd="3" destOrd="0" parTransId="{A6A8BF77-BCAC-42FE-98B2-21CC335CC6AE}" sibTransId="{283FB7BB-F018-4C37-870E-4812F7209012}"/>
    <dgm:cxn modelId="{A08AC98A-B481-4EBA-94AE-70804148C081}" srcId="{6FD03118-DB12-42DE-BDF7-8A12695DD253}" destId="{9DEBB4D5-6DE4-4AA1-8B22-348284605A73}" srcOrd="0" destOrd="0" parTransId="{084C29A5-A091-4BF0-B40F-10A2D5F62A62}" sibTransId="{8472ECFF-FA6C-4076-A8C1-07FFFCD6861C}"/>
    <dgm:cxn modelId="{35669093-BBAF-4301-BDF9-B44C743B1B7D}" type="presOf" srcId="{6FD03118-DB12-42DE-BDF7-8A12695DD253}" destId="{C165AAFF-94AA-49A9-97F6-A63626E0EE57}" srcOrd="0" destOrd="0" presId="urn:microsoft.com/office/officeart/2008/layout/LinedList"/>
    <dgm:cxn modelId="{279B42A6-3B29-4EB6-957B-895AD0362DF0}" type="presOf" srcId="{1549F8A2-1E99-4E1D-BA56-91FB27E970CB}" destId="{2855C48E-73B8-44DB-87C4-60087965BDC0}" srcOrd="0" destOrd="0" presId="urn:microsoft.com/office/officeart/2008/layout/LinedList"/>
    <dgm:cxn modelId="{9544AEBC-99A6-42EC-856E-A8E25DE9CF4D}" type="presOf" srcId="{EFF5C000-F001-4C91-A077-04122E35386C}" destId="{80127EB8-9446-471C-9C53-FD168011BFDB}" srcOrd="0" destOrd="0" presId="urn:microsoft.com/office/officeart/2008/layout/LinedList"/>
    <dgm:cxn modelId="{B4B936C1-9022-493E-93A2-22731FAEB872}" srcId="{6FD03118-DB12-42DE-BDF7-8A12695DD253}" destId="{1549F8A2-1E99-4E1D-BA56-91FB27E970CB}" srcOrd="2" destOrd="0" parTransId="{4422B020-395C-4038-9A3F-90485F5469A8}" sibTransId="{5FF4D0E9-8EB3-4240-B72E-A277CA6DA48E}"/>
    <dgm:cxn modelId="{69B3E5F2-DCF8-4B6C-8640-07372E62A610}" type="presOf" srcId="{ADC5CB8D-0DB1-4FC0-99EE-DB6124A1C32C}" destId="{59E20921-8652-4047-B9FB-E7D0741A7D41}" srcOrd="0" destOrd="0" presId="urn:microsoft.com/office/officeart/2008/layout/LinedList"/>
    <dgm:cxn modelId="{DABA8DAB-7198-49DD-8E91-5A9A00CE86CE}" type="presParOf" srcId="{C165AAFF-94AA-49A9-97F6-A63626E0EE57}" destId="{91A6BF02-6EB9-4623-A96E-D0419CE09B21}" srcOrd="0" destOrd="0" presId="urn:microsoft.com/office/officeart/2008/layout/LinedList"/>
    <dgm:cxn modelId="{4A15ACD5-A773-4584-9DCF-8B7092BD0F18}" type="presParOf" srcId="{C165AAFF-94AA-49A9-97F6-A63626E0EE57}" destId="{5B332577-BEAE-4E85-B36C-73B8A62F9F58}" srcOrd="1" destOrd="0" presId="urn:microsoft.com/office/officeart/2008/layout/LinedList"/>
    <dgm:cxn modelId="{47C81CD8-934B-4B1E-9675-9DC859433AB4}" type="presParOf" srcId="{5B332577-BEAE-4E85-B36C-73B8A62F9F58}" destId="{0C8A8C96-E4B1-4DFC-8588-3CE6DD699B0D}" srcOrd="0" destOrd="0" presId="urn:microsoft.com/office/officeart/2008/layout/LinedList"/>
    <dgm:cxn modelId="{895232AE-7C15-4133-A01F-A351196D601C}" type="presParOf" srcId="{5B332577-BEAE-4E85-B36C-73B8A62F9F58}" destId="{3724483F-015F-40E8-BFDA-B2EF0D112266}" srcOrd="1" destOrd="0" presId="urn:microsoft.com/office/officeart/2008/layout/LinedList"/>
    <dgm:cxn modelId="{E3BD4FCB-4583-4BBF-A321-5C75F5BA3512}" type="presParOf" srcId="{C165AAFF-94AA-49A9-97F6-A63626E0EE57}" destId="{5F3B57F2-FDB6-46D3-B97B-54079C0DD22E}" srcOrd="2" destOrd="0" presId="urn:microsoft.com/office/officeart/2008/layout/LinedList"/>
    <dgm:cxn modelId="{857BAD94-17BD-42B1-9BF0-58D6527A098E}" type="presParOf" srcId="{C165AAFF-94AA-49A9-97F6-A63626E0EE57}" destId="{C63F13B6-F4DC-4A3A-8869-FF5CCC42E075}" srcOrd="3" destOrd="0" presId="urn:microsoft.com/office/officeart/2008/layout/LinedList"/>
    <dgm:cxn modelId="{3BA8E9FA-19EF-46D3-B98A-779593BD2954}" type="presParOf" srcId="{C63F13B6-F4DC-4A3A-8869-FF5CCC42E075}" destId="{80127EB8-9446-471C-9C53-FD168011BFDB}" srcOrd="0" destOrd="0" presId="urn:microsoft.com/office/officeart/2008/layout/LinedList"/>
    <dgm:cxn modelId="{6489FB7B-66D2-44AC-8343-EAE059BDD63E}" type="presParOf" srcId="{C63F13B6-F4DC-4A3A-8869-FF5CCC42E075}" destId="{3C5B473D-B931-4517-93D2-2FD03CCD2A34}" srcOrd="1" destOrd="0" presId="urn:microsoft.com/office/officeart/2008/layout/LinedList"/>
    <dgm:cxn modelId="{3B2297EE-CD0A-458F-9ED4-581AAA294653}" type="presParOf" srcId="{C165AAFF-94AA-49A9-97F6-A63626E0EE57}" destId="{E427D755-E387-47A6-A996-11D4E1E62BA6}" srcOrd="4" destOrd="0" presId="urn:microsoft.com/office/officeart/2008/layout/LinedList"/>
    <dgm:cxn modelId="{9EBF4552-6D9F-49B8-89CB-74054D52FE64}" type="presParOf" srcId="{C165AAFF-94AA-49A9-97F6-A63626E0EE57}" destId="{ED6F29DD-ECF5-4981-86C4-7FBA931C960A}" srcOrd="5" destOrd="0" presId="urn:microsoft.com/office/officeart/2008/layout/LinedList"/>
    <dgm:cxn modelId="{781934A1-5FC3-4867-9DB5-22A67C629E48}" type="presParOf" srcId="{ED6F29DD-ECF5-4981-86C4-7FBA931C960A}" destId="{2855C48E-73B8-44DB-87C4-60087965BDC0}" srcOrd="0" destOrd="0" presId="urn:microsoft.com/office/officeart/2008/layout/LinedList"/>
    <dgm:cxn modelId="{FE68C84A-8DA7-4678-A581-64A21C88A1D3}" type="presParOf" srcId="{ED6F29DD-ECF5-4981-86C4-7FBA931C960A}" destId="{E94B7B8A-15C7-4202-A334-5802A32ED936}" srcOrd="1" destOrd="0" presId="urn:microsoft.com/office/officeart/2008/layout/LinedList"/>
    <dgm:cxn modelId="{C9C7DF53-5FAE-4A29-8A33-791CF0578135}" type="presParOf" srcId="{C165AAFF-94AA-49A9-97F6-A63626E0EE57}" destId="{4DE19FB4-0A3D-496D-A9EF-D91FA187A8F4}" srcOrd="6" destOrd="0" presId="urn:microsoft.com/office/officeart/2008/layout/LinedList"/>
    <dgm:cxn modelId="{97A5FB51-E7B0-48F5-898B-89FB74849E7F}" type="presParOf" srcId="{C165AAFF-94AA-49A9-97F6-A63626E0EE57}" destId="{AF147B8A-6197-46B8-B518-BA6D8C89CE72}" srcOrd="7" destOrd="0" presId="urn:microsoft.com/office/officeart/2008/layout/LinedList"/>
    <dgm:cxn modelId="{E46A6AC3-D13A-4C11-859D-C49D94E5B5E1}" type="presParOf" srcId="{AF147B8A-6197-46B8-B518-BA6D8C89CE72}" destId="{59E20921-8652-4047-B9FB-E7D0741A7D41}" srcOrd="0" destOrd="0" presId="urn:microsoft.com/office/officeart/2008/layout/LinedList"/>
    <dgm:cxn modelId="{B2F38256-1716-4F5B-8E31-BAFCA89C1595}" type="presParOf" srcId="{AF147B8A-6197-46B8-B518-BA6D8C89CE72}" destId="{1C4F44DA-95DD-4E8D-A38D-463ABF74CD36}" srcOrd="1" destOrd="0" presId="urn:microsoft.com/office/officeart/2008/layout/LinedList"/>
    <dgm:cxn modelId="{943C460F-7E75-4C23-8F23-0059A16858D5}" type="presParOf" srcId="{C165AAFF-94AA-49A9-97F6-A63626E0EE57}" destId="{150F9B42-AB32-42BE-8B54-A2C8A9A512D9}" srcOrd="8" destOrd="0" presId="urn:microsoft.com/office/officeart/2008/layout/LinedList"/>
    <dgm:cxn modelId="{B5F0EFF6-1C0B-455A-9C6A-CEF83C6EB7D7}" type="presParOf" srcId="{C165AAFF-94AA-49A9-97F6-A63626E0EE57}" destId="{C5BE2F6F-E6C8-4E28-9A8A-C90C5802CB73}" srcOrd="9" destOrd="0" presId="urn:microsoft.com/office/officeart/2008/layout/LinedList"/>
    <dgm:cxn modelId="{F6D227D5-DAFF-43A3-8E13-DE19F80FFA49}" type="presParOf" srcId="{C5BE2F6F-E6C8-4E28-9A8A-C90C5802CB73}" destId="{D6CD885A-D3DC-44F0-8359-9EEC6C1407D1}" srcOrd="0" destOrd="0" presId="urn:microsoft.com/office/officeart/2008/layout/LinedList"/>
    <dgm:cxn modelId="{DA1688CA-B8AF-447A-A3B1-7120652C1EDF}" type="presParOf" srcId="{C5BE2F6F-E6C8-4E28-9A8A-C90C5802CB73}" destId="{FE0DFE41-E104-44D0-85BD-BD70BE6DAD1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815D0B8-F066-4022-81ED-4029CCDEA396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1609E51-7310-4904-82AC-CC0BBDA2FEC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Scope of work with itemized estimates for repairs from</a:t>
          </a:r>
          <a:r>
            <a:rPr lang="en-US" b="0"/>
            <a:t> licensed </a:t>
          </a:r>
          <a:r>
            <a:rPr lang="en-US"/>
            <a:t>contractor(s)</a:t>
          </a:r>
        </a:p>
      </dgm:t>
    </dgm:pt>
    <dgm:pt modelId="{2B533DA1-B119-4445-9E8A-03C4D35437EA}" type="parTrans" cxnId="{B9AF12AF-7411-4A51-A511-63FA5A23D5CB}">
      <dgm:prSet/>
      <dgm:spPr/>
      <dgm:t>
        <a:bodyPr/>
        <a:lstStyle/>
        <a:p>
          <a:endParaRPr lang="en-US"/>
        </a:p>
      </dgm:t>
    </dgm:pt>
    <dgm:pt modelId="{47E254CE-B6F1-4E40-8C7B-AA40251390AC}" type="sibTrans" cxnId="{B9AF12AF-7411-4A51-A511-63FA5A23D5CB}">
      <dgm:prSet/>
      <dgm:spPr/>
      <dgm:t>
        <a:bodyPr/>
        <a:lstStyle/>
        <a:p>
          <a:endParaRPr lang="en-US"/>
        </a:p>
      </dgm:t>
    </dgm:pt>
    <dgm:pt modelId="{BE8AC1C0-241E-4710-BD9A-6EA4949152D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Notice to Tenant signed by you and the tenant(s) living in the unit(s) to be repaired</a:t>
          </a:r>
        </a:p>
      </dgm:t>
    </dgm:pt>
    <dgm:pt modelId="{52B06F6E-CE52-40D2-9852-E6632B063812}" type="parTrans" cxnId="{6ACE739D-AD0E-4FE3-88C6-2102ED0D4E9C}">
      <dgm:prSet/>
      <dgm:spPr/>
      <dgm:t>
        <a:bodyPr/>
        <a:lstStyle/>
        <a:p>
          <a:endParaRPr lang="en-US"/>
        </a:p>
      </dgm:t>
    </dgm:pt>
    <dgm:pt modelId="{5C244083-8640-4D60-918B-82E7B8D3ABA8}" type="sibTrans" cxnId="{6ACE739D-AD0E-4FE3-88C6-2102ED0D4E9C}">
      <dgm:prSet/>
      <dgm:spPr/>
      <dgm:t>
        <a:bodyPr/>
        <a:lstStyle/>
        <a:p>
          <a:endParaRPr lang="en-US"/>
        </a:p>
      </dgm:t>
    </dgm:pt>
    <dgm:pt modelId="{4617027B-63FA-4533-99FB-10935A8FD84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Current lease for unit(s) to be repaired</a:t>
          </a:r>
        </a:p>
      </dgm:t>
    </dgm:pt>
    <dgm:pt modelId="{4F8F74AF-8021-458D-B696-73E85B51DA06}" type="parTrans" cxnId="{8265BB84-15DD-4E95-8497-183461722C80}">
      <dgm:prSet/>
      <dgm:spPr/>
      <dgm:t>
        <a:bodyPr/>
        <a:lstStyle/>
        <a:p>
          <a:endParaRPr lang="en-US"/>
        </a:p>
      </dgm:t>
    </dgm:pt>
    <dgm:pt modelId="{FFB3F558-5F3A-4EB1-AA33-87A98AAA576F}" type="sibTrans" cxnId="{8265BB84-15DD-4E95-8497-183461722C80}">
      <dgm:prSet/>
      <dgm:spPr/>
      <dgm:t>
        <a:bodyPr/>
        <a:lstStyle/>
        <a:p>
          <a:endParaRPr lang="en-US"/>
        </a:p>
      </dgm:t>
    </dgm:pt>
    <dgm:pt modelId="{721D932D-762C-440F-9CA2-74CAC81CD5A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Bank statement as proof of funds if your loan will have a reimbursement draw schedule</a:t>
          </a:r>
        </a:p>
      </dgm:t>
    </dgm:pt>
    <dgm:pt modelId="{CE23BC22-B186-4478-A3B1-E00593907261}" type="parTrans" cxnId="{F3BBC850-5F3C-44C0-8297-4A243F2C5496}">
      <dgm:prSet/>
      <dgm:spPr/>
      <dgm:t>
        <a:bodyPr/>
        <a:lstStyle/>
        <a:p>
          <a:endParaRPr lang="en-US"/>
        </a:p>
      </dgm:t>
    </dgm:pt>
    <dgm:pt modelId="{F1A95954-8C4D-40E3-BE2A-6E7FE96F5A47}" type="sibTrans" cxnId="{F3BBC850-5F3C-44C0-8297-4A243F2C5496}">
      <dgm:prSet/>
      <dgm:spPr/>
      <dgm:t>
        <a:bodyPr/>
        <a:lstStyle/>
        <a:p>
          <a:endParaRPr lang="en-US"/>
        </a:p>
      </dgm:t>
    </dgm:pt>
    <dgm:pt modelId="{4F825F79-A2CE-49AB-B7DC-AC05D905349D}" type="pres">
      <dgm:prSet presAssocID="{D815D0B8-F066-4022-81ED-4029CCDEA396}" presName="root" presStyleCnt="0">
        <dgm:presLayoutVars>
          <dgm:dir/>
          <dgm:resizeHandles val="exact"/>
        </dgm:presLayoutVars>
      </dgm:prSet>
      <dgm:spPr/>
    </dgm:pt>
    <dgm:pt modelId="{63214044-6604-4469-AD44-AABE26F7C167}" type="pres">
      <dgm:prSet presAssocID="{D1609E51-7310-4904-82AC-CC0BBDA2FEC2}" presName="compNode" presStyleCnt="0"/>
      <dgm:spPr/>
    </dgm:pt>
    <dgm:pt modelId="{12246C4A-93A2-47B8-97A1-D74647D7CB70}" type="pres">
      <dgm:prSet presAssocID="{D1609E51-7310-4904-82AC-CC0BBDA2FEC2}" presName="bgRect" presStyleLbl="bgShp" presStyleIdx="0" presStyleCnt="4"/>
      <dgm:spPr/>
    </dgm:pt>
    <dgm:pt modelId="{7EBB303E-42E8-4D2F-9555-4AC543A88C35}" type="pres">
      <dgm:prSet presAssocID="{D1609E51-7310-4904-82AC-CC0BBDA2FEC2}" presName="iconRect" presStyleLbl="node1" presStyleIdx="0" presStyleCnt="4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ument with solid fill"/>
        </a:ext>
      </dgm:extLst>
    </dgm:pt>
    <dgm:pt modelId="{2751EB57-4F96-44DD-B504-FD7CBB195C17}" type="pres">
      <dgm:prSet presAssocID="{D1609E51-7310-4904-82AC-CC0BBDA2FEC2}" presName="spaceRect" presStyleCnt="0"/>
      <dgm:spPr/>
    </dgm:pt>
    <dgm:pt modelId="{2B3BB77A-03F5-4516-8DC9-0941823E7C71}" type="pres">
      <dgm:prSet presAssocID="{D1609E51-7310-4904-82AC-CC0BBDA2FEC2}" presName="parTx" presStyleLbl="revTx" presStyleIdx="0" presStyleCnt="4">
        <dgm:presLayoutVars>
          <dgm:chMax val="0"/>
          <dgm:chPref val="0"/>
        </dgm:presLayoutVars>
      </dgm:prSet>
      <dgm:spPr/>
    </dgm:pt>
    <dgm:pt modelId="{460A32DC-4D7C-4C37-BBC9-BACE9B469494}" type="pres">
      <dgm:prSet presAssocID="{47E254CE-B6F1-4E40-8C7B-AA40251390AC}" presName="sibTrans" presStyleCnt="0"/>
      <dgm:spPr/>
    </dgm:pt>
    <dgm:pt modelId="{E6D99AB8-BFFE-407D-BF15-49311DD14D3A}" type="pres">
      <dgm:prSet presAssocID="{BE8AC1C0-241E-4710-BD9A-6EA4949152D1}" presName="compNode" presStyleCnt="0"/>
      <dgm:spPr/>
    </dgm:pt>
    <dgm:pt modelId="{9A6D522E-EBEA-4EBF-97CA-6C3D4EAD611F}" type="pres">
      <dgm:prSet presAssocID="{BE8AC1C0-241E-4710-BD9A-6EA4949152D1}" presName="bgRect" presStyleLbl="bgShp" presStyleIdx="1" presStyleCnt="4"/>
      <dgm:spPr/>
    </dgm:pt>
    <dgm:pt modelId="{9FE10409-2BEA-49C0-A216-4A9412721F06}" type="pres">
      <dgm:prSet presAssocID="{BE8AC1C0-241E-4710-BD9A-6EA4949152D1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ntract with solid fill"/>
        </a:ext>
      </dgm:extLst>
    </dgm:pt>
    <dgm:pt modelId="{75DD3124-0FB7-4440-954F-EA84EBA98180}" type="pres">
      <dgm:prSet presAssocID="{BE8AC1C0-241E-4710-BD9A-6EA4949152D1}" presName="spaceRect" presStyleCnt="0"/>
      <dgm:spPr/>
    </dgm:pt>
    <dgm:pt modelId="{9531E8A6-D91D-4134-B8FC-6C060BE45D7A}" type="pres">
      <dgm:prSet presAssocID="{BE8AC1C0-241E-4710-BD9A-6EA4949152D1}" presName="parTx" presStyleLbl="revTx" presStyleIdx="1" presStyleCnt="4">
        <dgm:presLayoutVars>
          <dgm:chMax val="0"/>
          <dgm:chPref val="0"/>
        </dgm:presLayoutVars>
      </dgm:prSet>
      <dgm:spPr/>
    </dgm:pt>
    <dgm:pt modelId="{6ECA2C03-B27A-4325-BC99-87166957F4DA}" type="pres">
      <dgm:prSet presAssocID="{5C244083-8640-4D60-918B-82E7B8D3ABA8}" presName="sibTrans" presStyleCnt="0"/>
      <dgm:spPr/>
    </dgm:pt>
    <dgm:pt modelId="{76A5522D-08A5-45B0-A6C9-4079784C6139}" type="pres">
      <dgm:prSet presAssocID="{4617027B-63FA-4533-99FB-10935A8FD841}" presName="compNode" presStyleCnt="0"/>
      <dgm:spPr/>
    </dgm:pt>
    <dgm:pt modelId="{623C730C-BEC6-4BF0-BA57-0185201B570E}" type="pres">
      <dgm:prSet presAssocID="{4617027B-63FA-4533-99FB-10935A8FD841}" presName="bgRect" presStyleLbl="bgShp" presStyleIdx="2" presStyleCnt="4"/>
      <dgm:spPr/>
    </dgm:pt>
    <dgm:pt modelId="{22BA2938-3FEB-489A-ADBA-7F50F566E349}" type="pres">
      <dgm:prSet presAssocID="{4617027B-63FA-4533-99FB-10935A8FD841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ument with solid fill"/>
        </a:ext>
      </dgm:extLst>
    </dgm:pt>
    <dgm:pt modelId="{CDD8C5B5-9C0E-4B2F-B6F7-3FFFB003B8C9}" type="pres">
      <dgm:prSet presAssocID="{4617027B-63FA-4533-99FB-10935A8FD841}" presName="spaceRect" presStyleCnt="0"/>
      <dgm:spPr/>
    </dgm:pt>
    <dgm:pt modelId="{4BFC3645-D3E1-4A15-B3F3-92BF211A34BB}" type="pres">
      <dgm:prSet presAssocID="{4617027B-63FA-4533-99FB-10935A8FD841}" presName="parTx" presStyleLbl="revTx" presStyleIdx="2" presStyleCnt="4">
        <dgm:presLayoutVars>
          <dgm:chMax val="0"/>
          <dgm:chPref val="0"/>
        </dgm:presLayoutVars>
      </dgm:prSet>
      <dgm:spPr/>
    </dgm:pt>
    <dgm:pt modelId="{AD1E9F30-DB16-4B03-AF20-91D6A31365F8}" type="pres">
      <dgm:prSet presAssocID="{FFB3F558-5F3A-4EB1-AA33-87A98AAA576F}" presName="sibTrans" presStyleCnt="0"/>
      <dgm:spPr/>
    </dgm:pt>
    <dgm:pt modelId="{F27AE2F4-443D-4503-9ED7-70BDC877E6B6}" type="pres">
      <dgm:prSet presAssocID="{721D932D-762C-440F-9CA2-74CAC81CD5A4}" presName="compNode" presStyleCnt="0"/>
      <dgm:spPr/>
    </dgm:pt>
    <dgm:pt modelId="{8FB534A9-015A-4234-818E-A977C5D8BE80}" type="pres">
      <dgm:prSet presAssocID="{721D932D-762C-440F-9CA2-74CAC81CD5A4}" presName="bgRect" presStyleLbl="bgShp" presStyleIdx="3" presStyleCnt="4"/>
      <dgm:spPr/>
    </dgm:pt>
    <dgm:pt modelId="{E2658DDD-D92F-4E49-86C5-4C5D87F5AA71}" type="pres">
      <dgm:prSet presAssocID="{721D932D-762C-440F-9CA2-74CAC81CD5A4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nk"/>
        </a:ext>
      </dgm:extLst>
    </dgm:pt>
    <dgm:pt modelId="{5534E7B7-01AE-4852-8C02-5357E39A9381}" type="pres">
      <dgm:prSet presAssocID="{721D932D-762C-440F-9CA2-74CAC81CD5A4}" presName="spaceRect" presStyleCnt="0"/>
      <dgm:spPr/>
    </dgm:pt>
    <dgm:pt modelId="{ED9C51D9-7A10-4CFA-8F26-6455FF542374}" type="pres">
      <dgm:prSet presAssocID="{721D932D-762C-440F-9CA2-74CAC81CD5A4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D5B5A50A-1A00-420A-91F9-FA7F499A593E}" type="presOf" srcId="{721D932D-762C-440F-9CA2-74CAC81CD5A4}" destId="{ED9C51D9-7A10-4CFA-8F26-6455FF542374}" srcOrd="0" destOrd="0" presId="urn:microsoft.com/office/officeart/2018/2/layout/IconVerticalSolidList"/>
    <dgm:cxn modelId="{8BBEFF25-19E6-4A92-A8D3-98A3023539F9}" type="presOf" srcId="{BE8AC1C0-241E-4710-BD9A-6EA4949152D1}" destId="{9531E8A6-D91D-4134-B8FC-6C060BE45D7A}" srcOrd="0" destOrd="0" presId="urn:microsoft.com/office/officeart/2018/2/layout/IconVerticalSolidList"/>
    <dgm:cxn modelId="{F6A94A4B-39CF-4F17-8168-79ABA95CADD1}" type="presOf" srcId="{D815D0B8-F066-4022-81ED-4029CCDEA396}" destId="{4F825F79-A2CE-49AB-B7DC-AC05D905349D}" srcOrd="0" destOrd="0" presId="urn:microsoft.com/office/officeart/2018/2/layout/IconVerticalSolidList"/>
    <dgm:cxn modelId="{F3BBC850-5F3C-44C0-8297-4A243F2C5496}" srcId="{D815D0B8-F066-4022-81ED-4029CCDEA396}" destId="{721D932D-762C-440F-9CA2-74CAC81CD5A4}" srcOrd="3" destOrd="0" parTransId="{CE23BC22-B186-4478-A3B1-E00593907261}" sibTransId="{F1A95954-8C4D-40E3-BE2A-6E7FE96F5A47}"/>
    <dgm:cxn modelId="{8265BB84-15DD-4E95-8497-183461722C80}" srcId="{D815D0B8-F066-4022-81ED-4029CCDEA396}" destId="{4617027B-63FA-4533-99FB-10935A8FD841}" srcOrd="2" destOrd="0" parTransId="{4F8F74AF-8021-458D-B696-73E85B51DA06}" sibTransId="{FFB3F558-5F3A-4EB1-AA33-87A98AAA576F}"/>
    <dgm:cxn modelId="{755E8E8C-06B1-4C5F-B916-9B67BC0ED86D}" type="presOf" srcId="{D1609E51-7310-4904-82AC-CC0BBDA2FEC2}" destId="{2B3BB77A-03F5-4516-8DC9-0941823E7C71}" srcOrd="0" destOrd="0" presId="urn:microsoft.com/office/officeart/2018/2/layout/IconVerticalSolidList"/>
    <dgm:cxn modelId="{6ACE739D-AD0E-4FE3-88C6-2102ED0D4E9C}" srcId="{D815D0B8-F066-4022-81ED-4029CCDEA396}" destId="{BE8AC1C0-241E-4710-BD9A-6EA4949152D1}" srcOrd="1" destOrd="0" parTransId="{52B06F6E-CE52-40D2-9852-E6632B063812}" sibTransId="{5C244083-8640-4D60-918B-82E7B8D3ABA8}"/>
    <dgm:cxn modelId="{B9AF12AF-7411-4A51-A511-63FA5A23D5CB}" srcId="{D815D0B8-F066-4022-81ED-4029CCDEA396}" destId="{D1609E51-7310-4904-82AC-CC0BBDA2FEC2}" srcOrd="0" destOrd="0" parTransId="{2B533DA1-B119-4445-9E8A-03C4D35437EA}" sibTransId="{47E254CE-B6F1-4E40-8C7B-AA40251390AC}"/>
    <dgm:cxn modelId="{69F613F1-E643-469D-92F5-2C8545918C54}" type="presOf" srcId="{4617027B-63FA-4533-99FB-10935A8FD841}" destId="{4BFC3645-D3E1-4A15-B3F3-92BF211A34BB}" srcOrd="0" destOrd="0" presId="urn:microsoft.com/office/officeart/2018/2/layout/IconVerticalSolidList"/>
    <dgm:cxn modelId="{80096ECA-6203-4111-878A-D04CD251C660}" type="presParOf" srcId="{4F825F79-A2CE-49AB-B7DC-AC05D905349D}" destId="{63214044-6604-4469-AD44-AABE26F7C167}" srcOrd="0" destOrd="0" presId="urn:microsoft.com/office/officeart/2018/2/layout/IconVerticalSolidList"/>
    <dgm:cxn modelId="{FEE05189-1FC3-42A2-B6CB-DCA051B26489}" type="presParOf" srcId="{63214044-6604-4469-AD44-AABE26F7C167}" destId="{12246C4A-93A2-47B8-97A1-D74647D7CB70}" srcOrd="0" destOrd="0" presId="urn:microsoft.com/office/officeart/2018/2/layout/IconVerticalSolidList"/>
    <dgm:cxn modelId="{4AEB55C5-ED06-46EE-BE52-15F9BD17104C}" type="presParOf" srcId="{63214044-6604-4469-AD44-AABE26F7C167}" destId="{7EBB303E-42E8-4D2F-9555-4AC543A88C35}" srcOrd="1" destOrd="0" presId="urn:microsoft.com/office/officeart/2018/2/layout/IconVerticalSolidList"/>
    <dgm:cxn modelId="{A5B02A0C-A907-4A76-8D5F-8CDB44E042FC}" type="presParOf" srcId="{63214044-6604-4469-AD44-AABE26F7C167}" destId="{2751EB57-4F96-44DD-B504-FD7CBB195C17}" srcOrd="2" destOrd="0" presId="urn:microsoft.com/office/officeart/2018/2/layout/IconVerticalSolidList"/>
    <dgm:cxn modelId="{66092E6A-4C9E-4ABF-A245-879588505B32}" type="presParOf" srcId="{63214044-6604-4469-AD44-AABE26F7C167}" destId="{2B3BB77A-03F5-4516-8DC9-0941823E7C71}" srcOrd="3" destOrd="0" presId="urn:microsoft.com/office/officeart/2018/2/layout/IconVerticalSolidList"/>
    <dgm:cxn modelId="{456C5F59-2C01-46D5-8DAF-476E92DDA14D}" type="presParOf" srcId="{4F825F79-A2CE-49AB-B7DC-AC05D905349D}" destId="{460A32DC-4D7C-4C37-BBC9-BACE9B469494}" srcOrd="1" destOrd="0" presId="urn:microsoft.com/office/officeart/2018/2/layout/IconVerticalSolidList"/>
    <dgm:cxn modelId="{18CFF6E4-183D-4826-9A8E-4760C195489E}" type="presParOf" srcId="{4F825F79-A2CE-49AB-B7DC-AC05D905349D}" destId="{E6D99AB8-BFFE-407D-BF15-49311DD14D3A}" srcOrd="2" destOrd="0" presId="urn:microsoft.com/office/officeart/2018/2/layout/IconVerticalSolidList"/>
    <dgm:cxn modelId="{BC22C6D2-353C-474F-9AA0-54D0C477B1A5}" type="presParOf" srcId="{E6D99AB8-BFFE-407D-BF15-49311DD14D3A}" destId="{9A6D522E-EBEA-4EBF-97CA-6C3D4EAD611F}" srcOrd="0" destOrd="0" presId="urn:microsoft.com/office/officeart/2018/2/layout/IconVerticalSolidList"/>
    <dgm:cxn modelId="{FA13ADA5-4A90-49C0-B9C8-65D5779D4A6B}" type="presParOf" srcId="{E6D99AB8-BFFE-407D-BF15-49311DD14D3A}" destId="{9FE10409-2BEA-49C0-A216-4A9412721F06}" srcOrd="1" destOrd="0" presId="urn:microsoft.com/office/officeart/2018/2/layout/IconVerticalSolidList"/>
    <dgm:cxn modelId="{C4F15B6B-F027-4765-9D4F-B65F50A42989}" type="presParOf" srcId="{E6D99AB8-BFFE-407D-BF15-49311DD14D3A}" destId="{75DD3124-0FB7-4440-954F-EA84EBA98180}" srcOrd="2" destOrd="0" presId="urn:microsoft.com/office/officeart/2018/2/layout/IconVerticalSolidList"/>
    <dgm:cxn modelId="{76985AA0-C7A6-4BF6-8721-68EA259D5F68}" type="presParOf" srcId="{E6D99AB8-BFFE-407D-BF15-49311DD14D3A}" destId="{9531E8A6-D91D-4134-B8FC-6C060BE45D7A}" srcOrd="3" destOrd="0" presId="urn:microsoft.com/office/officeart/2018/2/layout/IconVerticalSolidList"/>
    <dgm:cxn modelId="{C2923906-74AD-46B1-9F04-FB871C5608DD}" type="presParOf" srcId="{4F825F79-A2CE-49AB-B7DC-AC05D905349D}" destId="{6ECA2C03-B27A-4325-BC99-87166957F4DA}" srcOrd="3" destOrd="0" presId="urn:microsoft.com/office/officeart/2018/2/layout/IconVerticalSolidList"/>
    <dgm:cxn modelId="{EDCADB82-DAF5-40C2-8E6F-A19AADCE6CD6}" type="presParOf" srcId="{4F825F79-A2CE-49AB-B7DC-AC05D905349D}" destId="{76A5522D-08A5-45B0-A6C9-4079784C6139}" srcOrd="4" destOrd="0" presId="urn:microsoft.com/office/officeart/2018/2/layout/IconVerticalSolidList"/>
    <dgm:cxn modelId="{937142F7-66E0-4B75-95E2-34209F81993D}" type="presParOf" srcId="{76A5522D-08A5-45B0-A6C9-4079784C6139}" destId="{623C730C-BEC6-4BF0-BA57-0185201B570E}" srcOrd="0" destOrd="0" presId="urn:microsoft.com/office/officeart/2018/2/layout/IconVerticalSolidList"/>
    <dgm:cxn modelId="{F1639A2D-C5B4-4786-91FC-B3D7475EB008}" type="presParOf" srcId="{76A5522D-08A5-45B0-A6C9-4079784C6139}" destId="{22BA2938-3FEB-489A-ADBA-7F50F566E349}" srcOrd="1" destOrd="0" presId="urn:microsoft.com/office/officeart/2018/2/layout/IconVerticalSolidList"/>
    <dgm:cxn modelId="{9661D6B4-D8BE-4A09-80E3-A46A29D071A5}" type="presParOf" srcId="{76A5522D-08A5-45B0-A6C9-4079784C6139}" destId="{CDD8C5B5-9C0E-4B2F-B6F7-3FFFB003B8C9}" srcOrd="2" destOrd="0" presId="urn:microsoft.com/office/officeart/2018/2/layout/IconVerticalSolidList"/>
    <dgm:cxn modelId="{0E14187F-9A31-4626-9AC2-6A1927C318D9}" type="presParOf" srcId="{76A5522D-08A5-45B0-A6C9-4079784C6139}" destId="{4BFC3645-D3E1-4A15-B3F3-92BF211A34BB}" srcOrd="3" destOrd="0" presId="urn:microsoft.com/office/officeart/2018/2/layout/IconVerticalSolidList"/>
    <dgm:cxn modelId="{82A4868F-55A7-4026-B2DC-325ECE134902}" type="presParOf" srcId="{4F825F79-A2CE-49AB-B7DC-AC05D905349D}" destId="{AD1E9F30-DB16-4B03-AF20-91D6A31365F8}" srcOrd="5" destOrd="0" presId="urn:microsoft.com/office/officeart/2018/2/layout/IconVerticalSolidList"/>
    <dgm:cxn modelId="{A3488C4B-A2E8-41AE-8215-0B7093851F00}" type="presParOf" srcId="{4F825F79-A2CE-49AB-B7DC-AC05D905349D}" destId="{F27AE2F4-443D-4503-9ED7-70BDC877E6B6}" srcOrd="6" destOrd="0" presId="urn:microsoft.com/office/officeart/2018/2/layout/IconVerticalSolidList"/>
    <dgm:cxn modelId="{292A73F1-EA6C-47BA-B555-B54F760AB93A}" type="presParOf" srcId="{F27AE2F4-443D-4503-9ED7-70BDC877E6B6}" destId="{8FB534A9-015A-4234-818E-A977C5D8BE80}" srcOrd="0" destOrd="0" presId="urn:microsoft.com/office/officeart/2018/2/layout/IconVerticalSolidList"/>
    <dgm:cxn modelId="{903D04C8-8318-42E8-AF21-A2207161F0BB}" type="presParOf" srcId="{F27AE2F4-443D-4503-9ED7-70BDC877E6B6}" destId="{E2658DDD-D92F-4E49-86C5-4C5D87F5AA71}" srcOrd="1" destOrd="0" presId="urn:microsoft.com/office/officeart/2018/2/layout/IconVerticalSolidList"/>
    <dgm:cxn modelId="{7F7A63AE-5D64-48B0-BCD7-CF2C1DFF0C1A}" type="presParOf" srcId="{F27AE2F4-443D-4503-9ED7-70BDC877E6B6}" destId="{5534E7B7-01AE-4852-8C02-5357E39A9381}" srcOrd="2" destOrd="0" presId="urn:microsoft.com/office/officeart/2018/2/layout/IconVerticalSolidList"/>
    <dgm:cxn modelId="{5C93CA30-44D5-4879-993F-B442DCE81BD3}" type="presParOf" srcId="{F27AE2F4-443D-4503-9ED7-70BDC877E6B6}" destId="{ED9C51D9-7A10-4CFA-8F26-6455FF542374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A6BF02-6EB9-4623-A96E-D0419CE09B21}">
      <dsp:nvSpPr>
        <dsp:cNvPr id="0" name=""/>
        <dsp:cNvSpPr/>
      </dsp:nvSpPr>
      <dsp:spPr>
        <a:xfrm>
          <a:off x="0" y="606"/>
          <a:ext cx="699135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8A8C96-E4B1-4DFC-8588-3CE6DD699B0D}">
      <dsp:nvSpPr>
        <dsp:cNvPr id="0" name=""/>
        <dsp:cNvSpPr/>
      </dsp:nvSpPr>
      <dsp:spPr>
        <a:xfrm>
          <a:off x="0" y="606"/>
          <a:ext cx="6991350" cy="9932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t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/>
            <a:t>Program Overview</a:t>
          </a:r>
        </a:p>
      </dsp:txBody>
      <dsp:txXfrm>
        <a:off x="0" y="606"/>
        <a:ext cx="6991350" cy="993214"/>
      </dsp:txXfrm>
    </dsp:sp>
    <dsp:sp modelId="{5F3B57F2-FDB6-46D3-B97B-54079C0DD22E}">
      <dsp:nvSpPr>
        <dsp:cNvPr id="0" name=""/>
        <dsp:cNvSpPr/>
      </dsp:nvSpPr>
      <dsp:spPr>
        <a:xfrm>
          <a:off x="0" y="993821"/>
          <a:ext cx="699135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127EB8-9446-471C-9C53-FD168011BFDB}">
      <dsp:nvSpPr>
        <dsp:cNvPr id="0" name=""/>
        <dsp:cNvSpPr/>
      </dsp:nvSpPr>
      <dsp:spPr>
        <a:xfrm>
          <a:off x="0" y="993821"/>
          <a:ext cx="6991350" cy="9932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t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/>
            <a:t>Intake and Construction Process</a:t>
          </a:r>
        </a:p>
      </dsp:txBody>
      <dsp:txXfrm>
        <a:off x="0" y="993821"/>
        <a:ext cx="6991350" cy="993214"/>
      </dsp:txXfrm>
    </dsp:sp>
    <dsp:sp modelId="{E427D755-E387-47A6-A996-11D4E1E62BA6}">
      <dsp:nvSpPr>
        <dsp:cNvPr id="0" name=""/>
        <dsp:cNvSpPr/>
      </dsp:nvSpPr>
      <dsp:spPr>
        <a:xfrm>
          <a:off x="0" y="1987036"/>
          <a:ext cx="699135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55C48E-73B8-44DB-87C4-60087965BDC0}">
      <dsp:nvSpPr>
        <dsp:cNvPr id="0" name=""/>
        <dsp:cNvSpPr/>
      </dsp:nvSpPr>
      <dsp:spPr>
        <a:xfrm>
          <a:off x="0" y="1987036"/>
          <a:ext cx="6991350" cy="9932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t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/>
            <a:t>Loan Closing and </a:t>
          </a:r>
          <a:r>
            <a:rPr lang="en-US" sz="4100" kern="1200">
              <a:latin typeface="Calibri"/>
            </a:rPr>
            <a:t>Draws</a:t>
          </a:r>
          <a:endParaRPr lang="en-US" sz="4100" kern="1200"/>
        </a:p>
      </dsp:txBody>
      <dsp:txXfrm>
        <a:off x="0" y="1987036"/>
        <a:ext cx="6991350" cy="993214"/>
      </dsp:txXfrm>
    </dsp:sp>
    <dsp:sp modelId="{4DE19FB4-0A3D-496D-A9EF-D91FA187A8F4}">
      <dsp:nvSpPr>
        <dsp:cNvPr id="0" name=""/>
        <dsp:cNvSpPr/>
      </dsp:nvSpPr>
      <dsp:spPr>
        <a:xfrm>
          <a:off x="0" y="2980250"/>
          <a:ext cx="699135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E20921-8652-4047-B9FB-E7D0741A7D41}">
      <dsp:nvSpPr>
        <dsp:cNvPr id="0" name=""/>
        <dsp:cNvSpPr/>
      </dsp:nvSpPr>
      <dsp:spPr>
        <a:xfrm>
          <a:off x="0" y="2980250"/>
          <a:ext cx="6991350" cy="9932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t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/>
            <a:t>Loan Forgiveness or Repayment</a:t>
          </a:r>
        </a:p>
      </dsp:txBody>
      <dsp:txXfrm>
        <a:off x="0" y="2980250"/>
        <a:ext cx="6991350" cy="993214"/>
      </dsp:txXfrm>
    </dsp:sp>
    <dsp:sp modelId="{150F9B42-AB32-42BE-8B54-A2C8A9A512D9}">
      <dsp:nvSpPr>
        <dsp:cNvPr id="0" name=""/>
        <dsp:cNvSpPr/>
      </dsp:nvSpPr>
      <dsp:spPr>
        <a:xfrm>
          <a:off x="0" y="3973465"/>
          <a:ext cx="699135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CD885A-D3DC-44F0-8359-9EEC6C1407D1}">
      <dsp:nvSpPr>
        <dsp:cNvPr id="0" name=""/>
        <dsp:cNvSpPr/>
      </dsp:nvSpPr>
      <dsp:spPr>
        <a:xfrm>
          <a:off x="0" y="3973465"/>
          <a:ext cx="6991350" cy="9932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i="1" kern="1200"/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i="1" kern="1200"/>
            <a:t>Slides will be shared afterwards by email</a:t>
          </a:r>
        </a:p>
      </dsp:txBody>
      <dsp:txXfrm>
        <a:off x="0" y="3973465"/>
        <a:ext cx="6991350" cy="99321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246C4A-93A2-47B8-97A1-D74647D7CB70}">
      <dsp:nvSpPr>
        <dsp:cNvPr id="0" name=""/>
        <dsp:cNvSpPr/>
      </dsp:nvSpPr>
      <dsp:spPr>
        <a:xfrm>
          <a:off x="0" y="2061"/>
          <a:ext cx="5512490" cy="104487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BB303E-42E8-4D2F-9555-4AC543A88C35}">
      <dsp:nvSpPr>
        <dsp:cNvPr id="0" name=""/>
        <dsp:cNvSpPr/>
      </dsp:nvSpPr>
      <dsp:spPr>
        <a:xfrm>
          <a:off x="316075" y="237158"/>
          <a:ext cx="574682" cy="574682"/>
        </a:xfrm>
        <a:prstGeom prst="rect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3BB77A-03F5-4516-8DC9-0941823E7C71}">
      <dsp:nvSpPr>
        <dsp:cNvPr id="0" name=""/>
        <dsp:cNvSpPr/>
      </dsp:nvSpPr>
      <dsp:spPr>
        <a:xfrm>
          <a:off x="1206832" y="2061"/>
          <a:ext cx="4305657" cy="10448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583" tIns="110583" rIns="110583" bIns="110583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Scope of work with itemized estimates for repairs from</a:t>
          </a:r>
          <a:r>
            <a:rPr lang="en-US" sz="1700" b="0" kern="1200"/>
            <a:t> licensed </a:t>
          </a:r>
          <a:r>
            <a:rPr lang="en-US" sz="1700" kern="1200"/>
            <a:t>contractor(s)</a:t>
          </a:r>
        </a:p>
      </dsp:txBody>
      <dsp:txXfrm>
        <a:off x="1206832" y="2061"/>
        <a:ext cx="4305657" cy="1044876"/>
      </dsp:txXfrm>
    </dsp:sp>
    <dsp:sp modelId="{9A6D522E-EBEA-4EBF-97CA-6C3D4EAD611F}">
      <dsp:nvSpPr>
        <dsp:cNvPr id="0" name=""/>
        <dsp:cNvSpPr/>
      </dsp:nvSpPr>
      <dsp:spPr>
        <a:xfrm>
          <a:off x="0" y="1308157"/>
          <a:ext cx="5512490" cy="104487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E10409-2BEA-49C0-A216-4A9412721F06}">
      <dsp:nvSpPr>
        <dsp:cNvPr id="0" name=""/>
        <dsp:cNvSpPr/>
      </dsp:nvSpPr>
      <dsp:spPr>
        <a:xfrm>
          <a:off x="316075" y="1543254"/>
          <a:ext cx="574682" cy="57468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31E8A6-D91D-4134-B8FC-6C060BE45D7A}">
      <dsp:nvSpPr>
        <dsp:cNvPr id="0" name=""/>
        <dsp:cNvSpPr/>
      </dsp:nvSpPr>
      <dsp:spPr>
        <a:xfrm>
          <a:off x="1206832" y="1308157"/>
          <a:ext cx="4305657" cy="10448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583" tIns="110583" rIns="110583" bIns="110583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Notice to Tenant signed by you and the tenant(s) living in the unit(s) to be repaired</a:t>
          </a:r>
        </a:p>
      </dsp:txBody>
      <dsp:txXfrm>
        <a:off x="1206832" y="1308157"/>
        <a:ext cx="4305657" cy="1044876"/>
      </dsp:txXfrm>
    </dsp:sp>
    <dsp:sp modelId="{623C730C-BEC6-4BF0-BA57-0185201B570E}">
      <dsp:nvSpPr>
        <dsp:cNvPr id="0" name=""/>
        <dsp:cNvSpPr/>
      </dsp:nvSpPr>
      <dsp:spPr>
        <a:xfrm>
          <a:off x="0" y="2614253"/>
          <a:ext cx="5512490" cy="104487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BA2938-3FEB-489A-ADBA-7F50F566E349}">
      <dsp:nvSpPr>
        <dsp:cNvPr id="0" name=""/>
        <dsp:cNvSpPr/>
      </dsp:nvSpPr>
      <dsp:spPr>
        <a:xfrm>
          <a:off x="316075" y="2849350"/>
          <a:ext cx="574682" cy="57468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FC3645-D3E1-4A15-B3F3-92BF211A34BB}">
      <dsp:nvSpPr>
        <dsp:cNvPr id="0" name=""/>
        <dsp:cNvSpPr/>
      </dsp:nvSpPr>
      <dsp:spPr>
        <a:xfrm>
          <a:off x="1206832" y="2614253"/>
          <a:ext cx="4305657" cy="10448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583" tIns="110583" rIns="110583" bIns="110583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Current lease for unit(s) to be repaired</a:t>
          </a:r>
        </a:p>
      </dsp:txBody>
      <dsp:txXfrm>
        <a:off x="1206832" y="2614253"/>
        <a:ext cx="4305657" cy="1044876"/>
      </dsp:txXfrm>
    </dsp:sp>
    <dsp:sp modelId="{8FB534A9-015A-4234-818E-A977C5D8BE80}">
      <dsp:nvSpPr>
        <dsp:cNvPr id="0" name=""/>
        <dsp:cNvSpPr/>
      </dsp:nvSpPr>
      <dsp:spPr>
        <a:xfrm>
          <a:off x="0" y="3920348"/>
          <a:ext cx="5512490" cy="104487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658DDD-D92F-4E49-86C5-4C5D87F5AA71}">
      <dsp:nvSpPr>
        <dsp:cNvPr id="0" name=""/>
        <dsp:cNvSpPr/>
      </dsp:nvSpPr>
      <dsp:spPr>
        <a:xfrm>
          <a:off x="316075" y="4155446"/>
          <a:ext cx="574682" cy="57468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9C51D9-7A10-4CFA-8F26-6455FF542374}">
      <dsp:nvSpPr>
        <dsp:cNvPr id="0" name=""/>
        <dsp:cNvSpPr/>
      </dsp:nvSpPr>
      <dsp:spPr>
        <a:xfrm>
          <a:off x="1206832" y="3920348"/>
          <a:ext cx="4305657" cy="10448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583" tIns="110583" rIns="110583" bIns="110583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Bank statement as proof of funds if your loan will have a reimbursement draw schedule</a:t>
          </a:r>
        </a:p>
      </dsp:txBody>
      <dsp:txXfrm>
        <a:off x="1206832" y="3920348"/>
        <a:ext cx="4305657" cy="10448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CAAC74A-664E-43D3-859E-B35855730DB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10C658-31F9-4A67-8267-E3463B262A3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AD794A-17F4-48F7-A14F-39DCAE091952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7BBBF1-3A7A-4F4B-8592-578ABE65B71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02F046-B531-4374-9A89-AC21BCA06E1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2DFAA7-D3C3-4D01-9299-453E25D16D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5273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4C6A87-CC60-415C-BFEE-13D1CAD6861A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C51814-3B91-4036-94D2-3977634EE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6257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C51814-3B91-4036-94D2-3977634EE21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3734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6607FB0-0FB2-41FD-B334-74C7B05B8CE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D02598E-521E-41CD-B068-134834CFF4F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44817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04A5F51-C7E6-44CC-ADF3-1C83AA35D0DC}"/>
              </a:ext>
            </a:extLst>
          </p:cNvPr>
          <p:cNvSpPr/>
          <p:nvPr userDrawn="1"/>
        </p:nvSpPr>
        <p:spPr>
          <a:xfrm>
            <a:off x="0" y="4448175"/>
            <a:ext cx="12192000" cy="24098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8B51C6-9166-4F67-995A-396809E653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4551363"/>
            <a:ext cx="11520488" cy="1176337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51C9A4-8764-4CB3-AC26-C957C0E84B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1475" y="5830888"/>
            <a:ext cx="11520488" cy="5508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94810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4C5F727-FA73-47F4-8647-79441AA996E3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4FD2F3-3119-48E2-B464-A93E23C5A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476250"/>
            <a:ext cx="5165724" cy="2557463"/>
          </a:xfrm>
        </p:spPr>
        <p:txBody>
          <a:bodyPr anchor="ctr">
            <a:no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87C6E-3441-429B-A81D-87F8344C06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476250"/>
            <a:ext cx="5795963" cy="25574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ECDD1-1369-42FD-BD19-6797742A1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9303FD92-1AC4-4708-B13E-C97E00210D2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6" y="3233941"/>
            <a:ext cx="11520486" cy="2966833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E4979D5-6F1E-40A2-9A8E-8C5AE1AA3B62}"/>
              </a:ext>
            </a:extLst>
          </p:cNvPr>
          <p:cNvSpPr/>
          <p:nvPr userDrawn="1"/>
        </p:nvSpPr>
        <p:spPr>
          <a:xfrm>
            <a:off x="0" y="476250"/>
            <a:ext cx="165100" cy="25574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79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4C5F727-FA73-47F4-8647-79441AA996E3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E4979D5-6F1E-40A2-9A8E-8C5AE1AA3B62}"/>
              </a:ext>
            </a:extLst>
          </p:cNvPr>
          <p:cNvSpPr/>
          <p:nvPr userDrawn="1"/>
        </p:nvSpPr>
        <p:spPr>
          <a:xfrm>
            <a:off x="0" y="0"/>
            <a:ext cx="513805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4FD2F3-3119-48E2-B464-A93E23C5A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9197" y="1296176"/>
            <a:ext cx="5272764" cy="1551573"/>
          </a:xfrm>
        </p:spPr>
        <p:txBody>
          <a:bodyPr anchor="b"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87C6E-3441-429B-A81D-87F8344C06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19198" y="3073967"/>
            <a:ext cx="5272764" cy="25574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ECDD1-1369-42FD-BD19-6797742A1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9303FD92-1AC4-4708-B13E-C97E00210D2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17601" y="1016000"/>
            <a:ext cx="5138058" cy="4978400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306EB3B-6A54-45E7-B23D-F9515CC15D12}"/>
              </a:ext>
            </a:extLst>
          </p:cNvPr>
          <p:cNvSpPr/>
          <p:nvPr userDrawn="1"/>
        </p:nvSpPr>
        <p:spPr>
          <a:xfrm>
            <a:off x="0" y="5994400"/>
            <a:ext cx="4093029" cy="863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E110354-15BA-4B22-B7CF-3D5BFA5C722D}"/>
              </a:ext>
            </a:extLst>
          </p:cNvPr>
          <p:cNvSpPr/>
          <p:nvPr userDrawn="1"/>
        </p:nvSpPr>
        <p:spPr>
          <a:xfrm>
            <a:off x="2162630" y="873210"/>
            <a:ext cx="4093029" cy="13857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3572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4C5F727-FA73-47F4-8647-79441AA996E3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4FD2F3-3119-48E2-B464-A93E23C5A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1783831"/>
            <a:ext cx="3111954" cy="3290338"/>
          </a:xfrm>
        </p:spPr>
        <p:txBody>
          <a:bodyPr anchor="ctr"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87C6E-3441-429B-A81D-87F8344C06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89370" y="1783832"/>
            <a:ext cx="4402592" cy="3290338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ECDD1-1369-42FD-BD19-6797742A1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9303FD92-1AC4-4708-B13E-C97E00210D2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672114" y="0"/>
            <a:ext cx="3628571" cy="6858000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E16C293-C1E0-4EA5-BDE5-D226D72FC08B}"/>
              </a:ext>
            </a:extLst>
          </p:cNvPr>
          <p:cNvSpPr/>
          <p:nvPr userDrawn="1"/>
        </p:nvSpPr>
        <p:spPr>
          <a:xfrm>
            <a:off x="371475" y="5297714"/>
            <a:ext cx="3111954" cy="156028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C770C08-8FFF-4293-8E7D-DBFEE4E3E443}"/>
              </a:ext>
            </a:extLst>
          </p:cNvPr>
          <p:cNvSpPr/>
          <p:nvPr userDrawn="1"/>
        </p:nvSpPr>
        <p:spPr>
          <a:xfrm>
            <a:off x="7489370" y="0"/>
            <a:ext cx="4402593" cy="156028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6206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D497887-B1EF-4184-95F4-276A92D54B8F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F93C6CC-9D8D-4981-8106-72C617756BD8}"/>
              </a:ext>
            </a:extLst>
          </p:cNvPr>
          <p:cNvSpPr/>
          <p:nvPr userDrawn="1"/>
        </p:nvSpPr>
        <p:spPr>
          <a:xfrm>
            <a:off x="0" y="1389743"/>
            <a:ext cx="12192000" cy="407851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2FFEDF-1F62-45E5-8000-9689D9DFC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331584"/>
            <a:ext cx="10515600" cy="1500187"/>
          </a:xfrm>
        </p:spPr>
        <p:txBody>
          <a:bodyPr anchor="ctr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F2E6F7-3BE5-4484-A73E-3EFDB7348B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968071"/>
            <a:ext cx="10515600" cy="805542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D10129-98D8-456D-9925-F02A38DE1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19AEFA0-9379-4E32-9D66-976465036916}"/>
              </a:ext>
            </a:extLst>
          </p:cNvPr>
          <p:cNvSpPr/>
          <p:nvPr userDrawn="1"/>
        </p:nvSpPr>
        <p:spPr>
          <a:xfrm>
            <a:off x="371475" y="580571"/>
            <a:ext cx="1573439" cy="150018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4FFB43B-30D9-4055-B912-4E3C85B03657}"/>
              </a:ext>
            </a:extLst>
          </p:cNvPr>
          <p:cNvSpPr/>
          <p:nvPr userDrawn="1"/>
        </p:nvSpPr>
        <p:spPr>
          <a:xfrm>
            <a:off x="7097486" y="5105274"/>
            <a:ext cx="4794477" cy="72596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8144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D497887-B1EF-4184-95F4-276A92D54B8F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F93C6CC-9D8D-4981-8106-72C617756BD8}"/>
              </a:ext>
            </a:extLst>
          </p:cNvPr>
          <p:cNvSpPr/>
          <p:nvPr userDrawn="1"/>
        </p:nvSpPr>
        <p:spPr>
          <a:xfrm>
            <a:off x="0" y="0"/>
            <a:ext cx="6096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391EAACA-1322-4E60-917E-C7408F539D5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6" y="260350"/>
            <a:ext cx="11520488" cy="6009821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2FFEDF-1F62-45E5-8000-9689D9DFC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4750" y="3957831"/>
            <a:ext cx="9620250" cy="1500187"/>
          </a:xfrm>
        </p:spPr>
        <p:txBody>
          <a:bodyPr anchor="ctr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D10129-98D8-456D-9925-F02A38DE1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3296215-27AE-462B-9127-E1C932633896}"/>
              </a:ext>
            </a:extLst>
          </p:cNvPr>
          <p:cNvSpPr/>
          <p:nvPr userDrawn="1"/>
        </p:nvSpPr>
        <p:spPr>
          <a:xfrm>
            <a:off x="1093471" y="3843394"/>
            <a:ext cx="1722120" cy="1729060"/>
          </a:xfrm>
          <a:custGeom>
            <a:avLst/>
            <a:gdLst>
              <a:gd name="connsiteX0" fmla="*/ 0 w 2730500"/>
              <a:gd name="connsiteY0" fmla="*/ 0 h 2730500"/>
              <a:gd name="connsiteX1" fmla="*/ 2730500 w 2730500"/>
              <a:gd name="connsiteY1" fmla="*/ 0 h 2730500"/>
              <a:gd name="connsiteX2" fmla="*/ 2730500 w 2730500"/>
              <a:gd name="connsiteY2" fmla="*/ 672834 h 2730500"/>
              <a:gd name="connsiteX3" fmla="*/ 2606675 w 2730500"/>
              <a:gd name="connsiteY3" fmla="*/ 672834 h 2730500"/>
              <a:gd name="connsiteX4" fmla="*/ 2606675 w 2730500"/>
              <a:gd name="connsiteY4" fmla="*/ 116870 h 2730500"/>
              <a:gd name="connsiteX5" fmla="*/ 123826 w 2730500"/>
              <a:gd name="connsiteY5" fmla="*/ 116870 h 2730500"/>
              <a:gd name="connsiteX6" fmla="*/ 123826 w 2730500"/>
              <a:gd name="connsiteY6" fmla="*/ 2613630 h 2730500"/>
              <a:gd name="connsiteX7" fmla="*/ 2606675 w 2730500"/>
              <a:gd name="connsiteY7" fmla="*/ 2613630 h 2730500"/>
              <a:gd name="connsiteX8" fmla="*/ 2606675 w 2730500"/>
              <a:gd name="connsiteY8" fmla="*/ 2066205 h 2730500"/>
              <a:gd name="connsiteX9" fmla="*/ 2730500 w 2730500"/>
              <a:gd name="connsiteY9" fmla="*/ 2066205 h 2730500"/>
              <a:gd name="connsiteX10" fmla="*/ 2730500 w 2730500"/>
              <a:gd name="connsiteY10" fmla="*/ 2730500 h 2730500"/>
              <a:gd name="connsiteX11" fmla="*/ 0 w 2730500"/>
              <a:gd name="connsiteY11" fmla="*/ 2730500 h 273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730500" h="2730500">
                <a:moveTo>
                  <a:pt x="0" y="0"/>
                </a:moveTo>
                <a:lnTo>
                  <a:pt x="2730500" y="0"/>
                </a:lnTo>
                <a:lnTo>
                  <a:pt x="2730500" y="672834"/>
                </a:lnTo>
                <a:lnTo>
                  <a:pt x="2606675" y="672834"/>
                </a:lnTo>
                <a:lnTo>
                  <a:pt x="2606675" y="116870"/>
                </a:lnTo>
                <a:lnTo>
                  <a:pt x="123826" y="116870"/>
                </a:lnTo>
                <a:lnTo>
                  <a:pt x="123826" y="2613630"/>
                </a:lnTo>
                <a:lnTo>
                  <a:pt x="2606675" y="2613630"/>
                </a:lnTo>
                <a:lnTo>
                  <a:pt x="2606675" y="2066205"/>
                </a:lnTo>
                <a:lnTo>
                  <a:pt x="2730500" y="2066205"/>
                </a:lnTo>
                <a:lnTo>
                  <a:pt x="2730500" y="2730500"/>
                </a:lnTo>
                <a:lnTo>
                  <a:pt x="0" y="27305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274798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D497887-B1EF-4184-95F4-276A92D54B8F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2DB7CFEB-6952-4BC3-B9E0-0C382490F9E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00675" y="260350"/>
            <a:ext cx="6499502" cy="5940425"/>
          </a:xfrm>
          <a:custGeom>
            <a:avLst/>
            <a:gdLst>
              <a:gd name="connsiteX0" fmla="*/ 4432576 w 6499502"/>
              <a:gd name="connsiteY0" fmla="*/ 4057650 h 5940425"/>
              <a:gd name="connsiteX1" fmla="*/ 6499502 w 6499502"/>
              <a:gd name="connsiteY1" fmla="*/ 4057650 h 5940425"/>
              <a:gd name="connsiteX2" fmla="*/ 6499502 w 6499502"/>
              <a:gd name="connsiteY2" fmla="*/ 5940425 h 5940425"/>
              <a:gd name="connsiteX3" fmla="*/ 4432576 w 6499502"/>
              <a:gd name="connsiteY3" fmla="*/ 5940425 h 5940425"/>
              <a:gd name="connsiteX4" fmla="*/ 2216288 w 6499502"/>
              <a:gd name="connsiteY4" fmla="*/ 4057650 h 5940425"/>
              <a:gd name="connsiteX5" fmla="*/ 4283214 w 6499502"/>
              <a:gd name="connsiteY5" fmla="*/ 4057650 h 5940425"/>
              <a:gd name="connsiteX6" fmla="*/ 4283214 w 6499502"/>
              <a:gd name="connsiteY6" fmla="*/ 5940425 h 5940425"/>
              <a:gd name="connsiteX7" fmla="*/ 2216288 w 6499502"/>
              <a:gd name="connsiteY7" fmla="*/ 5940425 h 5940425"/>
              <a:gd name="connsiteX8" fmla="*/ 0 w 6499502"/>
              <a:gd name="connsiteY8" fmla="*/ 4057650 h 5940425"/>
              <a:gd name="connsiteX9" fmla="*/ 2066926 w 6499502"/>
              <a:gd name="connsiteY9" fmla="*/ 4057650 h 5940425"/>
              <a:gd name="connsiteX10" fmla="*/ 2066926 w 6499502"/>
              <a:gd name="connsiteY10" fmla="*/ 5940425 h 5940425"/>
              <a:gd name="connsiteX11" fmla="*/ 0 w 6499502"/>
              <a:gd name="connsiteY11" fmla="*/ 5940425 h 5940425"/>
              <a:gd name="connsiteX12" fmla="*/ 4432576 w 6499502"/>
              <a:gd name="connsiteY12" fmla="*/ 2028825 h 5940425"/>
              <a:gd name="connsiteX13" fmla="*/ 6499502 w 6499502"/>
              <a:gd name="connsiteY13" fmla="*/ 2028825 h 5940425"/>
              <a:gd name="connsiteX14" fmla="*/ 6499502 w 6499502"/>
              <a:gd name="connsiteY14" fmla="*/ 3911600 h 5940425"/>
              <a:gd name="connsiteX15" fmla="*/ 4432576 w 6499502"/>
              <a:gd name="connsiteY15" fmla="*/ 3911600 h 5940425"/>
              <a:gd name="connsiteX16" fmla="*/ 2216288 w 6499502"/>
              <a:gd name="connsiteY16" fmla="*/ 2028825 h 5940425"/>
              <a:gd name="connsiteX17" fmla="*/ 4283214 w 6499502"/>
              <a:gd name="connsiteY17" fmla="*/ 2028825 h 5940425"/>
              <a:gd name="connsiteX18" fmla="*/ 4283214 w 6499502"/>
              <a:gd name="connsiteY18" fmla="*/ 3911600 h 5940425"/>
              <a:gd name="connsiteX19" fmla="*/ 2216288 w 6499502"/>
              <a:gd name="connsiteY19" fmla="*/ 3911600 h 5940425"/>
              <a:gd name="connsiteX20" fmla="*/ 0 w 6499502"/>
              <a:gd name="connsiteY20" fmla="*/ 2028825 h 5940425"/>
              <a:gd name="connsiteX21" fmla="*/ 2066926 w 6499502"/>
              <a:gd name="connsiteY21" fmla="*/ 2028825 h 5940425"/>
              <a:gd name="connsiteX22" fmla="*/ 2066926 w 6499502"/>
              <a:gd name="connsiteY22" fmla="*/ 3911600 h 5940425"/>
              <a:gd name="connsiteX23" fmla="*/ 0 w 6499502"/>
              <a:gd name="connsiteY23" fmla="*/ 3911600 h 5940425"/>
              <a:gd name="connsiteX24" fmla="*/ 4432576 w 6499502"/>
              <a:gd name="connsiteY24" fmla="*/ 0 h 5940425"/>
              <a:gd name="connsiteX25" fmla="*/ 6499502 w 6499502"/>
              <a:gd name="connsiteY25" fmla="*/ 0 h 5940425"/>
              <a:gd name="connsiteX26" fmla="*/ 6499502 w 6499502"/>
              <a:gd name="connsiteY26" fmla="*/ 1882775 h 5940425"/>
              <a:gd name="connsiteX27" fmla="*/ 4432576 w 6499502"/>
              <a:gd name="connsiteY27" fmla="*/ 1882775 h 5940425"/>
              <a:gd name="connsiteX28" fmla="*/ 2216288 w 6499502"/>
              <a:gd name="connsiteY28" fmla="*/ 0 h 5940425"/>
              <a:gd name="connsiteX29" fmla="*/ 4283214 w 6499502"/>
              <a:gd name="connsiteY29" fmla="*/ 0 h 5940425"/>
              <a:gd name="connsiteX30" fmla="*/ 4283214 w 6499502"/>
              <a:gd name="connsiteY30" fmla="*/ 1882775 h 5940425"/>
              <a:gd name="connsiteX31" fmla="*/ 2216288 w 6499502"/>
              <a:gd name="connsiteY31" fmla="*/ 1882775 h 5940425"/>
              <a:gd name="connsiteX32" fmla="*/ 0 w 6499502"/>
              <a:gd name="connsiteY32" fmla="*/ 0 h 5940425"/>
              <a:gd name="connsiteX33" fmla="*/ 2066926 w 6499502"/>
              <a:gd name="connsiteY33" fmla="*/ 0 h 5940425"/>
              <a:gd name="connsiteX34" fmla="*/ 2066926 w 6499502"/>
              <a:gd name="connsiteY34" fmla="*/ 1882775 h 5940425"/>
              <a:gd name="connsiteX35" fmla="*/ 0 w 6499502"/>
              <a:gd name="connsiteY35" fmla="*/ 1882775 h 594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6499502" h="5940425">
                <a:moveTo>
                  <a:pt x="4432576" y="4057650"/>
                </a:moveTo>
                <a:lnTo>
                  <a:pt x="6499502" y="4057650"/>
                </a:lnTo>
                <a:lnTo>
                  <a:pt x="6499502" y="5940425"/>
                </a:lnTo>
                <a:lnTo>
                  <a:pt x="4432576" y="5940425"/>
                </a:lnTo>
                <a:close/>
                <a:moveTo>
                  <a:pt x="2216288" y="4057650"/>
                </a:moveTo>
                <a:lnTo>
                  <a:pt x="4283214" y="4057650"/>
                </a:lnTo>
                <a:lnTo>
                  <a:pt x="4283214" y="5940425"/>
                </a:lnTo>
                <a:lnTo>
                  <a:pt x="2216288" y="5940425"/>
                </a:lnTo>
                <a:close/>
                <a:moveTo>
                  <a:pt x="0" y="4057650"/>
                </a:moveTo>
                <a:lnTo>
                  <a:pt x="2066926" y="4057650"/>
                </a:lnTo>
                <a:lnTo>
                  <a:pt x="2066926" y="5940425"/>
                </a:lnTo>
                <a:lnTo>
                  <a:pt x="0" y="5940425"/>
                </a:lnTo>
                <a:close/>
                <a:moveTo>
                  <a:pt x="4432576" y="2028825"/>
                </a:moveTo>
                <a:lnTo>
                  <a:pt x="6499502" y="2028825"/>
                </a:lnTo>
                <a:lnTo>
                  <a:pt x="6499502" y="3911600"/>
                </a:lnTo>
                <a:lnTo>
                  <a:pt x="4432576" y="3911600"/>
                </a:lnTo>
                <a:close/>
                <a:moveTo>
                  <a:pt x="2216288" y="2028825"/>
                </a:moveTo>
                <a:lnTo>
                  <a:pt x="4283214" y="2028825"/>
                </a:lnTo>
                <a:lnTo>
                  <a:pt x="4283214" y="3911600"/>
                </a:lnTo>
                <a:lnTo>
                  <a:pt x="2216288" y="3911600"/>
                </a:lnTo>
                <a:close/>
                <a:moveTo>
                  <a:pt x="0" y="2028825"/>
                </a:moveTo>
                <a:lnTo>
                  <a:pt x="2066926" y="2028825"/>
                </a:lnTo>
                <a:lnTo>
                  <a:pt x="2066926" y="3911600"/>
                </a:lnTo>
                <a:lnTo>
                  <a:pt x="0" y="3911600"/>
                </a:lnTo>
                <a:close/>
                <a:moveTo>
                  <a:pt x="4432576" y="0"/>
                </a:moveTo>
                <a:lnTo>
                  <a:pt x="6499502" y="0"/>
                </a:lnTo>
                <a:lnTo>
                  <a:pt x="6499502" y="1882775"/>
                </a:lnTo>
                <a:lnTo>
                  <a:pt x="4432576" y="1882775"/>
                </a:lnTo>
                <a:close/>
                <a:moveTo>
                  <a:pt x="2216288" y="0"/>
                </a:moveTo>
                <a:lnTo>
                  <a:pt x="4283214" y="0"/>
                </a:lnTo>
                <a:lnTo>
                  <a:pt x="4283214" y="1882775"/>
                </a:lnTo>
                <a:lnTo>
                  <a:pt x="2216288" y="1882775"/>
                </a:lnTo>
                <a:close/>
                <a:moveTo>
                  <a:pt x="0" y="0"/>
                </a:moveTo>
                <a:lnTo>
                  <a:pt x="2066926" y="0"/>
                </a:lnTo>
                <a:lnTo>
                  <a:pt x="2066926" y="1882775"/>
                </a:lnTo>
                <a:lnTo>
                  <a:pt x="0" y="188277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2FFEDF-1F62-45E5-8000-9689D9DFC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1596928"/>
            <a:ext cx="4810125" cy="3267268"/>
          </a:xfrm>
        </p:spPr>
        <p:txBody>
          <a:bodyPr anchor="ctr"/>
          <a:lstStyle>
            <a:lvl1pPr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D10129-98D8-456D-9925-F02A38DE1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73E3CFC-9652-4E07-82D7-0EC3304CAA1F}"/>
              </a:ext>
            </a:extLst>
          </p:cNvPr>
          <p:cNvSpPr/>
          <p:nvPr userDrawn="1"/>
        </p:nvSpPr>
        <p:spPr>
          <a:xfrm>
            <a:off x="3933498" y="4952673"/>
            <a:ext cx="1248102" cy="12481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6B43515-5C7A-4125-B76D-8A24D2BBE5EC}"/>
              </a:ext>
            </a:extLst>
          </p:cNvPr>
          <p:cNvSpPr/>
          <p:nvPr userDrawn="1"/>
        </p:nvSpPr>
        <p:spPr>
          <a:xfrm>
            <a:off x="371475" y="1011911"/>
            <a:ext cx="496540" cy="49654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C9A713B-4176-4C86-9E87-4ADBD6F444FB}"/>
              </a:ext>
            </a:extLst>
          </p:cNvPr>
          <p:cNvSpPr/>
          <p:nvPr userDrawn="1"/>
        </p:nvSpPr>
        <p:spPr>
          <a:xfrm>
            <a:off x="620587" y="671713"/>
            <a:ext cx="247428" cy="24742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1622333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D497887-B1EF-4184-95F4-276A92D54B8F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2FFEDF-1F62-45E5-8000-9689D9DFC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3917949"/>
            <a:ext cx="6915150" cy="2268337"/>
          </a:xfrm>
        </p:spPr>
        <p:txBody>
          <a:bodyPr anchor="ctr"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D10129-98D8-456D-9925-F02A38DE1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73E3CFC-9652-4E07-82D7-0EC3304CAA1F}"/>
              </a:ext>
            </a:extLst>
          </p:cNvPr>
          <p:cNvSpPr/>
          <p:nvPr userDrawn="1"/>
        </p:nvSpPr>
        <p:spPr>
          <a:xfrm>
            <a:off x="5222179" y="2327274"/>
            <a:ext cx="2176462" cy="15112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FA0623C-0B34-4074-8AA0-6428A5AF07A3}"/>
              </a:ext>
            </a:extLst>
          </p:cNvPr>
          <p:cNvSpPr/>
          <p:nvPr userDrawn="1"/>
        </p:nvSpPr>
        <p:spPr>
          <a:xfrm>
            <a:off x="7468839" y="3917949"/>
            <a:ext cx="2176462" cy="228282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B5D335A5-A601-4D8A-AEF5-F34792FF565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71474" y="260351"/>
            <a:ext cx="11520489" cy="5940424"/>
          </a:xfrm>
          <a:custGeom>
            <a:avLst/>
            <a:gdLst>
              <a:gd name="connsiteX0" fmla="*/ 9344026 w 11520489"/>
              <a:gd name="connsiteY0" fmla="*/ 3657598 h 5940424"/>
              <a:gd name="connsiteX1" fmla="*/ 11520489 w 11520489"/>
              <a:gd name="connsiteY1" fmla="*/ 3657598 h 5940424"/>
              <a:gd name="connsiteX2" fmla="*/ 11520489 w 11520489"/>
              <a:gd name="connsiteY2" fmla="*/ 5940424 h 5940424"/>
              <a:gd name="connsiteX3" fmla="*/ 9344026 w 11520489"/>
              <a:gd name="connsiteY3" fmla="*/ 5940424 h 5940424"/>
              <a:gd name="connsiteX4" fmla="*/ 9344026 w 11520489"/>
              <a:gd name="connsiteY4" fmla="*/ 2066924 h 5940424"/>
              <a:gd name="connsiteX5" fmla="*/ 11520489 w 11520489"/>
              <a:gd name="connsiteY5" fmla="*/ 2066924 h 5940424"/>
              <a:gd name="connsiteX6" fmla="*/ 11520489 w 11520489"/>
              <a:gd name="connsiteY6" fmla="*/ 3578224 h 5940424"/>
              <a:gd name="connsiteX7" fmla="*/ 9344026 w 11520489"/>
              <a:gd name="connsiteY7" fmla="*/ 3578224 h 5940424"/>
              <a:gd name="connsiteX8" fmla="*/ 7097365 w 11520489"/>
              <a:gd name="connsiteY8" fmla="*/ 2066924 h 5940424"/>
              <a:gd name="connsiteX9" fmla="*/ 9273828 w 11520489"/>
              <a:gd name="connsiteY9" fmla="*/ 2066924 h 5940424"/>
              <a:gd name="connsiteX10" fmla="*/ 9273828 w 11520489"/>
              <a:gd name="connsiteY10" fmla="*/ 3578224 h 5940424"/>
              <a:gd name="connsiteX11" fmla="*/ 7097365 w 11520489"/>
              <a:gd name="connsiteY11" fmla="*/ 3578224 h 5940424"/>
              <a:gd name="connsiteX12" fmla="*/ 2604044 w 11520489"/>
              <a:gd name="connsiteY12" fmla="*/ 2066923 h 5940424"/>
              <a:gd name="connsiteX13" fmla="*/ 4780506 w 11520489"/>
              <a:gd name="connsiteY13" fmla="*/ 2066923 h 5940424"/>
              <a:gd name="connsiteX14" fmla="*/ 4780506 w 11520489"/>
              <a:gd name="connsiteY14" fmla="*/ 3578222 h 5940424"/>
              <a:gd name="connsiteX15" fmla="*/ 2604044 w 11520489"/>
              <a:gd name="connsiteY15" fmla="*/ 3578222 h 5940424"/>
              <a:gd name="connsiteX16" fmla="*/ 0 w 11520489"/>
              <a:gd name="connsiteY16" fmla="*/ 2066923 h 5940424"/>
              <a:gd name="connsiteX17" fmla="*/ 2533843 w 11520489"/>
              <a:gd name="connsiteY17" fmla="*/ 2066923 h 5940424"/>
              <a:gd name="connsiteX18" fmla="*/ 2533843 w 11520489"/>
              <a:gd name="connsiteY18" fmla="*/ 3578222 h 5940424"/>
              <a:gd name="connsiteX19" fmla="*/ 0 w 11520489"/>
              <a:gd name="connsiteY19" fmla="*/ 3578222 h 5940424"/>
              <a:gd name="connsiteX20" fmla="*/ 2604046 w 11520489"/>
              <a:gd name="connsiteY20" fmla="*/ 0 h 5940424"/>
              <a:gd name="connsiteX21" fmla="*/ 4780509 w 11520489"/>
              <a:gd name="connsiteY21" fmla="*/ 0 h 5940424"/>
              <a:gd name="connsiteX22" fmla="*/ 4780509 w 11520489"/>
              <a:gd name="connsiteY22" fmla="*/ 1987550 h 5940424"/>
              <a:gd name="connsiteX23" fmla="*/ 2604046 w 11520489"/>
              <a:gd name="connsiteY23" fmla="*/ 1987550 h 5940424"/>
              <a:gd name="connsiteX24" fmla="*/ 2 w 11520489"/>
              <a:gd name="connsiteY24" fmla="*/ 0 h 5940424"/>
              <a:gd name="connsiteX25" fmla="*/ 2533845 w 11520489"/>
              <a:gd name="connsiteY25" fmla="*/ 0 h 5940424"/>
              <a:gd name="connsiteX26" fmla="*/ 2533845 w 11520489"/>
              <a:gd name="connsiteY26" fmla="*/ 1987550 h 5940424"/>
              <a:gd name="connsiteX27" fmla="*/ 2 w 11520489"/>
              <a:gd name="connsiteY27" fmla="*/ 1987550 h 5940424"/>
              <a:gd name="connsiteX28" fmla="*/ 7097365 w 11520489"/>
              <a:gd name="connsiteY28" fmla="*/ 0 h 5940424"/>
              <a:gd name="connsiteX29" fmla="*/ 9273828 w 11520489"/>
              <a:gd name="connsiteY29" fmla="*/ 0 h 5940424"/>
              <a:gd name="connsiteX30" fmla="*/ 9273828 w 11520489"/>
              <a:gd name="connsiteY30" fmla="*/ 1987550 h 5940424"/>
              <a:gd name="connsiteX31" fmla="*/ 7097365 w 11520489"/>
              <a:gd name="connsiteY31" fmla="*/ 1987550 h 5940424"/>
              <a:gd name="connsiteX32" fmla="*/ 4850705 w 11520489"/>
              <a:gd name="connsiteY32" fmla="*/ 0 h 5940424"/>
              <a:gd name="connsiteX33" fmla="*/ 7027168 w 11520489"/>
              <a:gd name="connsiteY33" fmla="*/ 0 h 5940424"/>
              <a:gd name="connsiteX34" fmla="*/ 7027168 w 11520489"/>
              <a:gd name="connsiteY34" fmla="*/ 1987550 h 5940424"/>
              <a:gd name="connsiteX35" fmla="*/ 4850705 w 11520489"/>
              <a:gd name="connsiteY35" fmla="*/ 1987550 h 5940424"/>
              <a:gd name="connsiteX36" fmla="*/ 9344025 w 11520489"/>
              <a:gd name="connsiteY36" fmla="*/ 0 h 5940424"/>
              <a:gd name="connsiteX37" fmla="*/ 11520488 w 11520489"/>
              <a:gd name="connsiteY37" fmla="*/ 0 h 5940424"/>
              <a:gd name="connsiteX38" fmla="*/ 11520488 w 11520489"/>
              <a:gd name="connsiteY38" fmla="*/ 1987550 h 5940424"/>
              <a:gd name="connsiteX39" fmla="*/ 9344025 w 11520489"/>
              <a:gd name="connsiteY39" fmla="*/ 1987550 h 5940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1520489" h="5940424">
                <a:moveTo>
                  <a:pt x="9344026" y="3657598"/>
                </a:moveTo>
                <a:lnTo>
                  <a:pt x="11520489" y="3657598"/>
                </a:lnTo>
                <a:lnTo>
                  <a:pt x="11520489" y="5940424"/>
                </a:lnTo>
                <a:lnTo>
                  <a:pt x="9344026" y="5940424"/>
                </a:lnTo>
                <a:close/>
                <a:moveTo>
                  <a:pt x="9344026" y="2066924"/>
                </a:moveTo>
                <a:lnTo>
                  <a:pt x="11520489" y="2066924"/>
                </a:lnTo>
                <a:lnTo>
                  <a:pt x="11520489" y="3578224"/>
                </a:lnTo>
                <a:lnTo>
                  <a:pt x="9344026" y="3578224"/>
                </a:lnTo>
                <a:close/>
                <a:moveTo>
                  <a:pt x="7097365" y="2066924"/>
                </a:moveTo>
                <a:lnTo>
                  <a:pt x="9273828" y="2066924"/>
                </a:lnTo>
                <a:lnTo>
                  <a:pt x="9273828" y="3578224"/>
                </a:lnTo>
                <a:lnTo>
                  <a:pt x="7097365" y="3578224"/>
                </a:lnTo>
                <a:close/>
                <a:moveTo>
                  <a:pt x="2604044" y="2066923"/>
                </a:moveTo>
                <a:lnTo>
                  <a:pt x="4780506" y="2066923"/>
                </a:lnTo>
                <a:lnTo>
                  <a:pt x="4780506" y="3578222"/>
                </a:lnTo>
                <a:lnTo>
                  <a:pt x="2604044" y="3578222"/>
                </a:lnTo>
                <a:close/>
                <a:moveTo>
                  <a:pt x="0" y="2066923"/>
                </a:moveTo>
                <a:lnTo>
                  <a:pt x="2533843" y="2066923"/>
                </a:lnTo>
                <a:lnTo>
                  <a:pt x="2533843" y="3578222"/>
                </a:lnTo>
                <a:lnTo>
                  <a:pt x="0" y="3578222"/>
                </a:lnTo>
                <a:close/>
                <a:moveTo>
                  <a:pt x="2604046" y="0"/>
                </a:moveTo>
                <a:lnTo>
                  <a:pt x="4780509" y="0"/>
                </a:lnTo>
                <a:lnTo>
                  <a:pt x="4780509" y="1987550"/>
                </a:lnTo>
                <a:lnTo>
                  <a:pt x="2604046" y="1987550"/>
                </a:lnTo>
                <a:close/>
                <a:moveTo>
                  <a:pt x="2" y="0"/>
                </a:moveTo>
                <a:lnTo>
                  <a:pt x="2533845" y="0"/>
                </a:lnTo>
                <a:lnTo>
                  <a:pt x="2533845" y="1987550"/>
                </a:lnTo>
                <a:lnTo>
                  <a:pt x="2" y="1987550"/>
                </a:lnTo>
                <a:close/>
                <a:moveTo>
                  <a:pt x="7097365" y="0"/>
                </a:moveTo>
                <a:lnTo>
                  <a:pt x="9273828" y="0"/>
                </a:lnTo>
                <a:lnTo>
                  <a:pt x="9273828" y="1987550"/>
                </a:lnTo>
                <a:lnTo>
                  <a:pt x="7097365" y="1987550"/>
                </a:lnTo>
                <a:close/>
                <a:moveTo>
                  <a:pt x="4850705" y="0"/>
                </a:moveTo>
                <a:lnTo>
                  <a:pt x="7027168" y="0"/>
                </a:lnTo>
                <a:lnTo>
                  <a:pt x="7027168" y="1987550"/>
                </a:lnTo>
                <a:lnTo>
                  <a:pt x="4850705" y="1987550"/>
                </a:lnTo>
                <a:close/>
                <a:moveTo>
                  <a:pt x="9344025" y="0"/>
                </a:moveTo>
                <a:lnTo>
                  <a:pt x="11520488" y="0"/>
                </a:lnTo>
                <a:lnTo>
                  <a:pt x="11520488" y="1987550"/>
                </a:lnTo>
                <a:lnTo>
                  <a:pt x="9344025" y="198755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t">
            <a:no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833402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D497887-B1EF-4184-95F4-276A92D54B8F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2FFEDF-1F62-45E5-8000-9689D9DFC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300" y="4406207"/>
            <a:ext cx="10439400" cy="1175444"/>
          </a:xfrm>
        </p:spPr>
        <p:txBody>
          <a:bodyPr anchor="ctr"/>
          <a:lstStyle>
            <a:lvl1pPr algn="ctr"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D10129-98D8-456D-9925-F02A38DE1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73E3CFC-9652-4E07-82D7-0EC3304CAA1F}"/>
              </a:ext>
            </a:extLst>
          </p:cNvPr>
          <p:cNvSpPr/>
          <p:nvPr userDrawn="1"/>
        </p:nvSpPr>
        <p:spPr>
          <a:xfrm>
            <a:off x="0" y="0"/>
            <a:ext cx="12191999" cy="28479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230D70C6-13FD-45D4-8FB6-26C56B8FF2D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6" y="260350"/>
            <a:ext cx="11520488" cy="3657599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/>
              <a:t>Click icon to add picture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10ED78A-2A17-41C4-9030-D406C56DDF4A}"/>
              </a:ext>
            </a:extLst>
          </p:cNvPr>
          <p:cNvSpPr/>
          <p:nvPr userDrawn="1"/>
        </p:nvSpPr>
        <p:spPr>
          <a:xfrm>
            <a:off x="5795961" y="3914082"/>
            <a:ext cx="600075" cy="29189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4544582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A6C789F-805A-4494-8430-C63414191AC2}"/>
              </a:ext>
            </a:extLst>
          </p:cNvPr>
          <p:cNvSpPr/>
          <p:nvPr userDrawn="1"/>
        </p:nvSpPr>
        <p:spPr>
          <a:xfrm>
            <a:off x="371475" y="1526382"/>
            <a:ext cx="3595688" cy="45624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A73287-EED0-4EEC-8007-E2C13366027B}"/>
              </a:ext>
            </a:extLst>
          </p:cNvPr>
          <p:cNvSpPr/>
          <p:nvPr userDrawn="1"/>
        </p:nvSpPr>
        <p:spPr>
          <a:xfrm>
            <a:off x="8224838" y="1526382"/>
            <a:ext cx="3595688" cy="45624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3A6AA5-A315-455E-B5C7-E53E3746E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60534E-DE82-45F4-8E2E-DA97F16917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026" y="1724025"/>
            <a:ext cx="3143250" cy="4191000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F1116B-C8B0-450D-83F6-49C4ABB22C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51282" y="1712119"/>
            <a:ext cx="3142800" cy="4191000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182A82-4FBE-4689-B739-692549B40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4DC80855-A1B8-4B65-B6F6-2AA6239EC24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967163" y="1233488"/>
            <a:ext cx="4257675" cy="5148262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1876615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A73287-EED0-4EEC-8007-E2C13366027B}"/>
              </a:ext>
            </a:extLst>
          </p:cNvPr>
          <p:cNvSpPr/>
          <p:nvPr userDrawn="1"/>
        </p:nvSpPr>
        <p:spPr>
          <a:xfrm>
            <a:off x="6200775" y="1233487"/>
            <a:ext cx="5619751" cy="273367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3A6AA5-A315-455E-B5C7-E53E3746E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F1116B-C8B0-450D-83F6-49C4ABB22C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83054" y="1357414"/>
            <a:ext cx="5255193" cy="2404860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182A82-4FBE-4689-B739-692549B40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4DC80855-A1B8-4B65-B6F6-2AA6239EC24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5" y="1233488"/>
            <a:ext cx="5757863" cy="2415600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B9795E85-7B91-41BB-9DF4-A4893AA48FF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00775" y="3967163"/>
            <a:ext cx="5619750" cy="2414587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B372D75-4BAD-4C47-AE7D-0F2711031EEC}"/>
              </a:ext>
            </a:extLst>
          </p:cNvPr>
          <p:cNvSpPr/>
          <p:nvPr userDrawn="1"/>
        </p:nvSpPr>
        <p:spPr>
          <a:xfrm>
            <a:off x="371475" y="3643799"/>
            <a:ext cx="5757863" cy="27336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60534E-DE82-45F4-8E2E-DA97F16917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2406" y="3848474"/>
            <a:ext cx="5256000" cy="2404800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81018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6607FB0-0FB2-41FD-B334-74C7B05B8CE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1508BC1-7ABB-42C8-B268-3C6F4FD455DE}"/>
              </a:ext>
            </a:extLst>
          </p:cNvPr>
          <p:cNvSpPr/>
          <p:nvPr userDrawn="1"/>
        </p:nvSpPr>
        <p:spPr>
          <a:xfrm>
            <a:off x="200025" y="-1"/>
            <a:ext cx="1199197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D02598E-521E-41CD-B068-134834CFF4F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1500" y="0"/>
            <a:ext cx="6034088" cy="685799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04A5F51-C7E6-44CC-ADF3-1C83AA35D0DC}"/>
              </a:ext>
            </a:extLst>
          </p:cNvPr>
          <p:cNvSpPr/>
          <p:nvPr userDrawn="1"/>
        </p:nvSpPr>
        <p:spPr>
          <a:xfrm>
            <a:off x="0" y="1"/>
            <a:ext cx="371475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8B51C6-9166-4F67-995A-396809E653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05625" y="1512889"/>
            <a:ext cx="4986338" cy="3262311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51C9A4-8764-4CB3-AC26-C957C0E84B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05625" y="4927600"/>
            <a:ext cx="4986338" cy="976311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050855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3A6AA5-A315-455E-B5C7-E53E3746E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182A82-4FBE-4689-B739-692549B40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4DC80855-A1B8-4B65-B6F6-2AA6239EC24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5" y="1233488"/>
            <a:ext cx="11520488" cy="2381361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B372D75-4BAD-4C47-AE7D-0F2711031EEC}"/>
              </a:ext>
            </a:extLst>
          </p:cNvPr>
          <p:cNvSpPr/>
          <p:nvPr userDrawn="1"/>
        </p:nvSpPr>
        <p:spPr>
          <a:xfrm>
            <a:off x="371475" y="3643799"/>
            <a:ext cx="11520488" cy="27336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F1116B-C8B0-450D-83F6-49C4ABB22C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83054" y="3808206"/>
            <a:ext cx="5255193" cy="2404860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60534E-DE82-45F4-8E2E-DA97F16917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2406" y="3808236"/>
            <a:ext cx="5256000" cy="2404800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15E3050-1157-4448-A84E-5AC72FC84A7F}"/>
              </a:ext>
            </a:extLst>
          </p:cNvPr>
          <p:cNvCxnSpPr/>
          <p:nvPr userDrawn="1"/>
        </p:nvCxnSpPr>
        <p:spPr>
          <a:xfrm>
            <a:off x="6131719" y="3774712"/>
            <a:ext cx="0" cy="247184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53863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0BCBF1-64A6-4051-BC31-B793E99731A6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15DEB4D-1697-4E72-B2BF-F5EA1EF3B009}"/>
              </a:ext>
            </a:extLst>
          </p:cNvPr>
          <p:cNvSpPr/>
          <p:nvPr userDrawn="1"/>
        </p:nvSpPr>
        <p:spPr>
          <a:xfrm>
            <a:off x="7162799" y="3052634"/>
            <a:ext cx="1368533" cy="113014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3A6AA5-A315-455E-B5C7-E53E3746E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1334424"/>
            <a:ext cx="4448175" cy="1520824"/>
          </a:xfrm>
        </p:spPr>
        <p:txBody>
          <a:bodyPr anchor="b">
            <a:noAutofit/>
          </a:bodyPr>
          <a:lstStyle>
            <a:lvl1pPr>
              <a:defRPr sz="36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182A82-4FBE-4689-B739-692549B40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F1116B-C8B0-450D-83F6-49C4ABB22C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09563" y="3118775"/>
            <a:ext cx="2927311" cy="3081999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60534E-DE82-45F4-8E2E-DA97F16917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1475" y="3118776"/>
            <a:ext cx="2926800" cy="3081922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84421AF3-217F-49BD-BF47-1140F3F445D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908415" y="-4277"/>
            <a:ext cx="7283585" cy="6204974"/>
          </a:xfrm>
          <a:custGeom>
            <a:avLst/>
            <a:gdLst>
              <a:gd name="connsiteX0" fmla="*/ 4914900 w 7283585"/>
              <a:gd name="connsiteY0" fmla="*/ 4064000 h 6204974"/>
              <a:gd name="connsiteX1" fmla="*/ 7283585 w 7283585"/>
              <a:gd name="connsiteY1" fmla="*/ 4064000 h 6204974"/>
              <a:gd name="connsiteX2" fmla="*/ 7283585 w 7283585"/>
              <a:gd name="connsiteY2" fmla="*/ 6204974 h 6204974"/>
              <a:gd name="connsiteX3" fmla="*/ 4914900 w 7283585"/>
              <a:gd name="connsiteY3" fmla="*/ 6204974 h 6204974"/>
              <a:gd name="connsiteX4" fmla="*/ 4914900 w 7283585"/>
              <a:gd name="connsiteY4" fmla="*/ 2032000 h 6204974"/>
              <a:gd name="connsiteX5" fmla="*/ 7283585 w 7283585"/>
              <a:gd name="connsiteY5" fmla="*/ 2032000 h 6204974"/>
              <a:gd name="connsiteX6" fmla="*/ 7283585 w 7283585"/>
              <a:gd name="connsiteY6" fmla="*/ 3946525 h 6204974"/>
              <a:gd name="connsiteX7" fmla="*/ 4914900 w 7283585"/>
              <a:gd name="connsiteY7" fmla="*/ 3946525 h 6204974"/>
              <a:gd name="connsiteX8" fmla="*/ 2457450 w 7283585"/>
              <a:gd name="connsiteY8" fmla="*/ 2032000 h 6204974"/>
              <a:gd name="connsiteX9" fmla="*/ 4826135 w 7283585"/>
              <a:gd name="connsiteY9" fmla="*/ 2032000 h 6204974"/>
              <a:gd name="connsiteX10" fmla="*/ 4826135 w 7283585"/>
              <a:gd name="connsiteY10" fmla="*/ 3946525 h 6204974"/>
              <a:gd name="connsiteX11" fmla="*/ 2457450 w 7283585"/>
              <a:gd name="connsiteY11" fmla="*/ 3946525 h 6204974"/>
              <a:gd name="connsiteX12" fmla="*/ 0 w 7283585"/>
              <a:gd name="connsiteY12" fmla="*/ 8552 h 6204974"/>
              <a:gd name="connsiteX13" fmla="*/ 2368685 w 7283585"/>
              <a:gd name="connsiteY13" fmla="*/ 8552 h 6204974"/>
              <a:gd name="connsiteX14" fmla="*/ 2368685 w 7283585"/>
              <a:gd name="connsiteY14" fmla="*/ 1923077 h 6204974"/>
              <a:gd name="connsiteX15" fmla="*/ 0 w 7283585"/>
              <a:gd name="connsiteY15" fmla="*/ 1923077 h 6204974"/>
              <a:gd name="connsiteX16" fmla="*/ 2457450 w 7283585"/>
              <a:gd name="connsiteY16" fmla="*/ 4276 h 6204974"/>
              <a:gd name="connsiteX17" fmla="*/ 4826135 w 7283585"/>
              <a:gd name="connsiteY17" fmla="*/ 4276 h 6204974"/>
              <a:gd name="connsiteX18" fmla="*/ 4826135 w 7283585"/>
              <a:gd name="connsiteY18" fmla="*/ 1918801 h 6204974"/>
              <a:gd name="connsiteX19" fmla="*/ 2457450 w 7283585"/>
              <a:gd name="connsiteY19" fmla="*/ 1918801 h 6204974"/>
              <a:gd name="connsiteX20" fmla="*/ 4914900 w 7283585"/>
              <a:gd name="connsiteY20" fmla="*/ 0 h 6204974"/>
              <a:gd name="connsiteX21" fmla="*/ 7283585 w 7283585"/>
              <a:gd name="connsiteY21" fmla="*/ 0 h 6204974"/>
              <a:gd name="connsiteX22" fmla="*/ 7283585 w 7283585"/>
              <a:gd name="connsiteY22" fmla="*/ 1914525 h 6204974"/>
              <a:gd name="connsiteX23" fmla="*/ 4914900 w 7283585"/>
              <a:gd name="connsiteY23" fmla="*/ 1914525 h 6204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7283585" h="6204974">
                <a:moveTo>
                  <a:pt x="4914900" y="4064000"/>
                </a:moveTo>
                <a:lnTo>
                  <a:pt x="7283585" y="4064000"/>
                </a:lnTo>
                <a:lnTo>
                  <a:pt x="7283585" y="6204974"/>
                </a:lnTo>
                <a:lnTo>
                  <a:pt x="4914900" y="6204974"/>
                </a:lnTo>
                <a:close/>
                <a:moveTo>
                  <a:pt x="4914900" y="2032000"/>
                </a:moveTo>
                <a:lnTo>
                  <a:pt x="7283585" y="2032000"/>
                </a:lnTo>
                <a:lnTo>
                  <a:pt x="7283585" y="3946525"/>
                </a:lnTo>
                <a:lnTo>
                  <a:pt x="4914900" y="3946525"/>
                </a:lnTo>
                <a:close/>
                <a:moveTo>
                  <a:pt x="2457450" y="2032000"/>
                </a:moveTo>
                <a:lnTo>
                  <a:pt x="4826135" y="2032000"/>
                </a:lnTo>
                <a:lnTo>
                  <a:pt x="4826135" y="3946525"/>
                </a:lnTo>
                <a:lnTo>
                  <a:pt x="2457450" y="3946525"/>
                </a:lnTo>
                <a:close/>
                <a:moveTo>
                  <a:pt x="0" y="8552"/>
                </a:moveTo>
                <a:lnTo>
                  <a:pt x="2368685" y="8552"/>
                </a:lnTo>
                <a:lnTo>
                  <a:pt x="2368685" y="1923077"/>
                </a:lnTo>
                <a:lnTo>
                  <a:pt x="0" y="1923077"/>
                </a:lnTo>
                <a:close/>
                <a:moveTo>
                  <a:pt x="2457450" y="4276"/>
                </a:moveTo>
                <a:lnTo>
                  <a:pt x="4826135" y="4276"/>
                </a:lnTo>
                <a:lnTo>
                  <a:pt x="4826135" y="1918801"/>
                </a:lnTo>
                <a:lnTo>
                  <a:pt x="2457450" y="1918801"/>
                </a:lnTo>
                <a:close/>
                <a:moveTo>
                  <a:pt x="4914900" y="0"/>
                </a:moveTo>
                <a:lnTo>
                  <a:pt x="7283585" y="0"/>
                </a:lnTo>
                <a:lnTo>
                  <a:pt x="7283585" y="1914525"/>
                </a:lnTo>
                <a:lnTo>
                  <a:pt x="4914900" y="191452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/>
              <a:t>Click icon to add picture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75378D9-445B-4812-AE73-9B2CF92DCDF1}"/>
              </a:ext>
            </a:extLst>
          </p:cNvPr>
          <p:cNvSpPr/>
          <p:nvPr userDrawn="1"/>
        </p:nvSpPr>
        <p:spPr>
          <a:xfrm>
            <a:off x="6210299" y="2027725"/>
            <a:ext cx="1073287" cy="9186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569B8CC-B741-4501-A871-F6CC58941F5C}"/>
              </a:ext>
            </a:extLst>
          </p:cNvPr>
          <p:cNvSpPr/>
          <p:nvPr userDrawn="1"/>
        </p:nvSpPr>
        <p:spPr>
          <a:xfrm>
            <a:off x="8661263" y="4055448"/>
            <a:ext cx="1073287" cy="9186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ED9C5BC-5F16-4DC8-BAA3-30A378B7F5FB}"/>
              </a:ext>
            </a:extLst>
          </p:cNvPr>
          <p:cNvCxnSpPr>
            <a:cxnSpLocks/>
          </p:cNvCxnSpPr>
          <p:nvPr userDrawn="1"/>
        </p:nvCxnSpPr>
        <p:spPr>
          <a:xfrm>
            <a:off x="3452019" y="3106075"/>
            <a:ext cx="0" cy="309470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2F0E9B02-FBE7-4B3F-833A-FCDE146B2DAD}"/>
              </a:ext>
            </a:extLst>
          </p:cNvPr>
          <p:cNvSpPr/>
          <p:nvPr userDrawn="1"/>
        </p:nvSpPr>
        <p:spPr>
          <a:xfrm>
            <a:off x="0" y="1405862"/>
            <a:ext cx="300037" cy="14652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2589608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0BCBF1-64A6-4051-BC31-B793E99731A6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73E3AB81-FB3C-492F-8AB9-CFC37EECCE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5" y="260350"/>
            <a:ext cx="11520488" cy="6121400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F2C4CC9-6F35-4EBF-857F-EBD298D77347}"/>
              </a:ext>
            </a:extLst>
          </p:cNvPr>
          <p:cNvSpPr/>
          <p:nvPr userDrawn="1"/>
        </p:nvSpPr>
        <p:spPr>
          <a:xfrm>
            <a:off x="1578741" y="2299953"/>
            <a:ext cx="4420009" cy="308192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1D54A23-014A-49B4-9E28-7641C8A4F0C1}"/>
              </a:ext>
            </a:extLst>
          </p:cNvPr>
          <p:cNvSpPr/>
          <p:nvPr userDrawn="1"/>
        </p:nvSpPr>
        <p:spPr>
          <a:xfrm>
            <a:off x="6184487" y="2299953"/>
            <a:ext cx="4420009" cy="308192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3A6AA5-A315-455E-B5C7-E53E3746E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504" y="1233488"/>
            <a:ext cx="9016993" cy="761076"/>
          </a:xfrm>
        </p:spPr>
        <p:txBody>
          <a:bodyPr anchor="ctr">
            <a:no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182A82-4FBE-4689-B739-692549B40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F1116B-C8B0-450D-83F6-49C4ABB22C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28091" y="2424864"/>
            <a:ext cx="4132800" cy="2833200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60534E-DE82-45F4-8E2E-DA97F16917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22820" y="2424864"/>
            <a:ext cx="4131850" cy="2832101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069587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B4EF4F-0A84-4C50-B171-F044231527B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13E1565-5B33-4914-9800-50B8400266FF}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DE438B2E-01A6-453B-928D-97D98438168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5756" y="260350"/>
            <a:ext cx="11520488" cy="6300788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9110570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B4EF4F-0A84-4C50-B171-F044231527B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404FC023-3732-4036-B4DA-F34DC453036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1"/>
            <a:ext cx="12191999" cy="6857999"/>
          </a:xfrm>
          <a:custGeom>
            <a:avLst/>
            <a:gdLst>
              <a:gd name="connsiteX0" fmla="*/ 9194799 w 12191999"/>
              <a:gd name="connsiteY0" fmla="*/ 4114799 h 6108699"/>
              <a:gd name="connsiteX1" fmla="*/ 12191999 w 12191999"/>
              <a:gd name="connsiteY1" fmla="*/ 4114799 h 6108699"/>
              <a:gd name="connsiteX2" fmla="*/ 12191999 w 12191999"/>
              <a:gd name="connsiteY2" fmla="*/ 6108699 h 6108699"/>
              <a:gd name="connsiteX3" fmla="*/ 9194799 w 12191999"/>
              <a:gd name="connsiteY3" fmla="*/ 6108699 h 6108699"/>
              <a:gd name="connsiteX4" fmla="*/ 6129865 w 12191999"/>
              <a:gd name="connsiteY4" fmla="*/ 4114799 h 6108699"/>
              <a:gd name="connsiteX5" fmla="*/ 9127065 w 12191999"/>
              <a:gd name="connsiteY5" fmla="*/ 4114799 h 6108699"/>
              <a:gd name="connsiteX6" fmla="*/ 9127065 w 12191999"/>
              <a:gd name="connsiteY6" fmla="*/ 6108699 h 6108699"/>
              <a:gd name="connsiteX7" fmla="*/ 6129865 w 12191999"/>
              <a:gd name="connsiteY7" fmla="*/ 6108699 h 6108699"/>
              <a:gd name="connsiteX8" fmla="*/ 3064933 w 12191999"/>
              <a:gd name="connsiteY8" fmla="*/ 4114799 h 6108699"/>
              <a:gd name="connsiteX9" fmla="*/ 6062132 w 12191999"/>
              <a:gd name="connsiteY9" fmla="*/ 4114799 h 6108699"/>
              <a:gd name="connsiteX10" fmla="*/ 6062132 w 12191999"/>
              <a:gd name="connsiteY10" fmla="*/ 6108699 h 6108699"/>
              <a:gd name="connsiteX11" fmla="*/ 3064933 w 12191999"/>
              <a:gd name="connsiteY11" fmla="*/ 6108699 h 6108699"/>
              <a:gd name="connsiteX12" fmla="*/ 0 w 12191999"/>
              <a:gd name="connsiteY12" fmla="*/ 4114799 h 6108699"/>
              <a:gd name="connsiteX13" fmla="*/ 2997200 w 12191999"/>
              <a:gd name="connsiteY13" fmla="*/ 4114799 h 6108699"/>
              <a:gd name="connsiteX14" fmla="*/ 2997200 w 12191999"/>
              <a:gd name="connsiteY14" fmla="*/ 6108699 h 6108699"/>
              <a:gd name="connsiteX15" fmla="*/ 0 w 12191999"/>
              <a:gd name="connsiteY15" fmla="*/ 6108699 h 6108699"/>
              <a:gd name="connsiteX16" fmla="*/ 9194799 w 12191999"/>
              <a:gd name="connsiteY16" fmla="*/ 2057400 h 6108699"/>
              <a:gd name="connsiteX17" fmla="*/ 12191999 w 12191999"/>
              <a:gd name="connsiteY17" fmla="*/ 2057400 h 6108699"/>
              <a:gd name="connsiteX18" fmla="*/ 12191999 w 12191999"/>
              <a:gd name="connsiteY18" fmla="*/ 4051299 h 6108699"/>
              <a:gd name="connsiteX19" fmla="*/ 9194799 w 12191999"/>
              <a:gd name="connsiteY19" fmla="*/ 4051299 h 6108699"/>
              <a:gd name="connsiteX20" fmla="*/ 6129865 w 12191999"/>
              <a:gd name="connsiteY20" fmla="*/ 2057400 h 6108699"/>
              <a:gd name="connsiteX21" fmla="*/ 9127065 w 12191999"/>
              <a:gd name="connsiteY21" fmla="*/ 2057400 h 6108699"/>
              <a:gd name="connsiteX22" fmla="*/ 9127065 w 12191999"/>
              <a:gd name="connsiteY22" fmla="*/ 4051299 h 6108699"/>
              <a:gd name="connsiteX23" fmla="*/ 6129865 w 12191999"/>
              <a:gd name="connsiteY23" fmla="*/ 4051299 h 6108699"/>
              <a:gd name="connsiteX24" fmla="*/ 3064934 w 12191999"/>
              <a:gd name="connsiteY24" fmla="*/ 2057400 h 6108699"/>
              <a:gd name="connsiteX25" fmla="*/ 6062132 w 12191999"/>
              <a:gd name="connsiteY25" fmla="*/ 2057400 h 6108699"/>
              <a:gd name="connsiteX26" fmla="*/ 6062132 w 12191999"/>
              <a:gd name="connsiteY26" fmla="*/ 4051299 h 6108699"/>
              <a:gd name="connsiteX27" fmla="*/ 3064934 w 12191999"/>
              <a:gd name="connsiteY27" fmla="*/ 4051299 h 6108699"/>
              <a:gd name="connsiteX28" fmla="*/ 0 w 12191999"/>
              <a:gd name="connsiteY28" fmla="*/ 2057400 h 6108699"/>
              <a:gd name="connsiteX29" fmla="*/ 2997200 w 12191999"/>
              <a:gd name="connsiteY29" fmla="*/ 2057400 h 6108699"/>
              <a:gd name="connsiteX30" fmla="*/ 2997200 w 12191999"/>
              <a:gd name="connsiteY30" fmla="*/ 4051299 h 6108699"/>
              <a:gd name="connsiteX31" fmla="*/ 0 w 12191999"/>
              <a:gd name="connsiteY31" fmla="*/ 4051299 h 6108699"/>
              <a:gd name="connsiteX32" fmla="*/ 9194799 w 12191999"/>
              <a:gd name="connsiteY32" fmla="*/ 0 h 6108699"/>
              <a:gd name="connsiteX33" fmla="*/ 12191999 w 12191999"/>
              <a:gd name="connsiteY33" fmla="*/ 0 h 6108699"/>
              <a:gd name="connsiteX34" fmla="*/ 12191999 w 12191999"/>
              <a:gd name="connsiteY34" fmla="*/ 1993900 h 6108699"/>
              <a:gd name="connsiteX35" fmla="*/ 9194799 w 12191999"/>
              <a:gd name="connsiteY35" fmla="*/ 1993900 h 6108699"/>
              <a:gd name="connsiteX36" fmla="*/ 6129865 w 12191999"/>
              <a:gd name="connsiteY36" fmla="*/ 0 h 6108699"/>
              <a:gd name="connsiteX37" fmla="*/ 9127065 w 12191999"/>
              <a:gd name="connsiteY37" fmla="*/ 0 h 6108699"/>
              <a:gd name="connsiteX38" fmla="*/ 9127065 w 12191999"/>
              <a:gd name="connsiteY38" fmla="*/ 1993900 h 6108699"/>
              <a:gd name="connsiteX39" fmla="*/ 6129865 w 12191999"/>
              <a:gd name="connsiteY39" fmla="*/ 1993900 h 6108699"/>
              <a:gd name="connsiteX40" fmla="*/ 3064934 w 12191999"/>
              <a:gd name="connsiteY40" fmla="*/ 0 h 6108699"/>
              <a:gd name="connsiteX41" fmla="*/ 6062132 w 12191999"/>
              <a:gd name="connsiteY41" fmla="*/ 0 h 6108699"/>
              <a:gd name="connsiteX42" fmla="*/ 6062132 w 12191999"/>
              <a:gd name="connsiteY42" fmla="*/ 1993900 h 6108699"/>
              <a:gd name="connsiteX43" fmla="*/ 3064934 w 12191999"/>
              <a:gd name="connsiteY43" fmla="*/ 1993900 h 6108699"/>
              <a:gd name="connsiteX44" fmla="*/ 1 w 12191999"/>
              <a:gd name="connsiteY44" fmla="*/ 0 h 6108699"/>
              <a:gd name="connsiteX45" fmla="*/ 2997201 w 12191999"/>
              <a:gd name="connsiteY45" fmla="*/ 0 h 6108699"/>
              <a:gd name="connsiteX46" fmla="*/ 2997201 w 12191999"/>
              <a:gd name="connsiteY46" fmla="*/ 1993900 h 6108699"/>
              <a:gd name="connsiteX47" fmla="*/ 1 w 12191999"/>
              <a:gd name="connsiteY47" fmla="*/ 1993900 h 6108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2191999" h="6108699">
                <a:moveTo>
                  <a:pt x="9194799" y="4114799"/>
                </a:moveTo>
                <a:lnTo>
                  <a:pt x="12191999" y="4114799"/>
                </a:lnTo>
                <a:lnTo>
                  <a:pt x="12191999" y="6108699"/>
                </a:lnTo>
                <a:lnTo>
                  <a:pt x="9194799" y="6108699"/>
                </a:lnTo>
                <a:close/>
                <a:moveTo>
                  <a:pt x="6129865" y="4114799"/>
                </a:moveTo>
                <a:lnTo>
                  <a:pt x="9127065" y="4114799"/>
                </a:lnTo>
                <a:lnTo>
                  <a:pt x="9127065" y="6108699"/>
                </a:lnTo>
                <a:lnTo>
                  <a:pt x="6129865" y="6108699"/>
                </a:lnTo>
                <a:close/>
                <a:moveTo>
                  <a:pt x="3064933" y="4114799"/>
                </a:moveTo>
                <a:lnTo>
                  <a:pt x="6062132" y="4114799"/>
                </a:lnTo>
                <a:lnTo>
                  <a:pt x="6062132" y="6108699"/>
                </a:lnTo>
                <a:lnTo>
                  <a:pt x="3064933" y="6108699"/>
                </a:lnTo>
                <a:close/>
                <a:moveTo>
                  <a:pt x="0" y="4114799"/>
                </a:moveTo>
                <a:lnTo>
                  <a:pt x="2997200" y="4114799"/>
                </a:lnTo>
                <a:lnTo>
                  <a:pt x="2997200" y="6108699"/>
                </a:lnTo>
                <a:lnTo>
                  <a:pt x="0" y="6108699"/>
                </a:lnTo>
                <a:close/>
                <a:moveTo>
                  <a:pt x="9194799" y="2057400"/>
                </a:moveTo>
                <a:lnTo>
                  <a:pt x="12191999" y="2057400"/>
                </a:lnTo>
                <a:lnTo>
                  <a:pt x="12191999" y="4051299"/>
                </a:lnTo>
                <a:lnTo>
                  <a:pt x="9194799" y="4051299"/>
                </a:lnTo>
                <a:close/>
                <a:moveTo>
                  <a:pt x="6129865" y="2057400"/>
                </a:moveTo>
                <a:lnTo>
                  <a:pt x="9127065" y="2057400"/>
                </a:lnTo>
                <a:lnTo>
                  <a:pt x="9127065" y="4051299"/>
                </a:lnTo>
                <a:lnTo>
                  <a:pt x="6129865" y="4051299"/>
                </a:lnTo>
                <a:close/>
                <a:moveTo>
                  <a:pt x="3064934" y="2057400"/>
                </a:moveTo>
                <a:lnTo>
                  <a:pt x="6062132" y="2057400"/>
                </a:lnTo>
                <a:lnTo>
                  <a:pt x="6062132" y="4051299"/>
                </a:lnTo>
                <a:lnTo>
                  <a:pt x="3064934" y="4051299"/>
                </a:lnTo>
                <a:close/>
                <a:moveTo>
                  <a:pt x="0" y="2057400"/>
                </a:moveTo>
                <a:lnTo>
                  <a:pt x="2997200" y="2057400"/>
                </a:lnTo>
                <a:lnTo>
                  <a:pt x="2997200" y="4051299"/>
                </a:lnTo>
                <a:lnTo>
                  <a:pt x="0" y="4051299"/>
                </a:lnTo>
                <a:close/>
                <a:moveTo>
                  <a:pt x="9194799" y="0"/>
                </a:moveTo>
                <a:lnTo>
                  <a:pt x="12191999" y="0"/>
                </a:lnTo>
                <a:lnTo>
                  <a:pt x="12191999" y="1993900"/>
                </a:lnTo>
                <a:lnTo>
                  <a:pt x="9194799" y="1993900"/>
                </a:lnTo>
                <a:close/>
                <a:moveTo>
                  <a:pt x="6129865" y="0"/>
                </a:moveTo>
                <a:lnTo>
                  <a:pt x="9127065" y="0"/>
                </a:lnTo>
                <a:lnTo>
                  <a:pt x="9127065" y="1993900"/>
                </a:lnTo>
                <a:lnTo>
                  <a:pt x="6129865" y="1993900"/>
                </a:lnTo>
                <a:close/>
                <a:moveTo>
                  <a:pt x="3064934" y="0"/>
                </a:moveTo>
                <a:lnTo>
                  <a:pt x="6062132" y="0"/>
                </a:lnTo>
                <a:lnTo>
                  <a:pt x="6062132" y="1993900"/>
                </a:lnTo>
                <a:lnTo>
                  <a:pt x="3064934" y="1993900"/>
                </a:lnTo>
                <a:close/>
                <a:moveTo>
                  <a:pt x="1" y="0"/>
                </a:moveTo>
                <a:lnTo>
                  <a:pt x="2997201" y="0"/>
                </a:lnTo>
                <a:lnTo>
                  <a:pt x="2997201" y="1993900"/>
                </a:lnTo>
                <a:lnTo>
                  <a:pt x="1" y="19939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2216092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B4EF4F-0A84-4C50-B171-F044231527B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18957288-25D1-4D25-BECD-5A2E6A88818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5" y="260350"/>
            <a:ext cx="4492625" cy="6300788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D9C7DFC2-3A77-4761-A9AF-98963C5CCA0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981575" y="260350"/>
            <a:ext cx="2740025" cy="6300788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3F6FD22A-5FDA-45EC-BE49-3C0E30A397B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839076" y="260350"/>
            <a:ext cx="4052888" cy="3803650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B64BDA74-9644-41EB-984D-939D27B60F3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839076" y="4165600"/>
            <a:ext cx="4052888" cy="2395538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1144738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B4EF4F-0A84-4C50-B171-F044231527B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18957288-25D1-4D25-BECD-5A2E6A88818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233488"/>
            <a:ext cx="12192001" cy="4391024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/>
              <a:t>Click icon to add picture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8F30468-CC2E-4430-88DD-81D548B988FA}"/>
              </a:ext>
            </a:extLst>
          </p:cNvPr>
          <p:cNvGrpSpPr/>
          <p:nvPr userDrawn="1"/>
        </p:nvGrpSpPr>
        <p:grpSpPr>
          <a:xfrm>
            <a:off x="371474" y="260350"/>
            <a:ext cx="644525" cy="973138"/>
            <a:chOff x="371475" y="671713"/>
            <a:chExt cx="496540" cy="83673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F6F92E0-2218-46A5-A183-84468D9B72A2}"/>
                </a:ext>
              </a:extLst>
            </p:cNvPr>
            <p:cNvSpPr/>
            <p:nvPr userDrawn="1"/>
          </p:nvSpPr>
          <p:spPr>
            <a:xfrm>
              <a:off x="371475" y="1011911"/>
              <a:ext cx="496540" cy="4965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B476586-864B-4C72-91AF-8CF8796C6DE8}"/>
                </a:ext>
              </a:extLst>
            </p:cNvPr>
            <p:cNvSpPr/>
            <p:nvPr userDrawn="1"/>
          </p:nvSpPr>
          <p:spPr>
            <a:xfrm>
              <a:off x="620587" y="671713"/>
              <a:ext cx="247428" cy="24742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38B3D026-83A3-4D78-8B11-A20A6F47170C}"/>
              </a:ext>
            </a:extLst>
          </p:cNvPr>
          <p:cNvSpPr/>
          <p:nvPr userDrawn="1"/>
        </p:nvSpPr>
        <p:spPr>
          <a:xfrm>
            <a:off x="10795001" y="5642462"/>
            <a:ext cx="1397000" cy="12155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3599560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B4EF4F-0A84-4C50-B171-F044231527B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71FC10-F7C3-4841-A705-B83FDE093009}"/>
              </a:ext>
            </a:extLst>
          </p:cNvPr>
          <p:cNvSpPr/>
          <p:nvPr userDrawn="1"/>
        </p:nvSpPr>
        <p:spPr>
          <a:xfrm>
            <a:off x="9398000" y="0"/>
            <a:ext cx="2793999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18957288-25D1-4D25-BECD-5A2E6A88818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260350"/>
            <a:ext cx="11891963" cy="6300788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0350859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BA5B3-8B1C-4C1C-B4EB-C9A8AC24A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7" cy="75564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B54C622-8EF1-4AE4-AB25-19D71A5C5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39EF0319-0CF7-4AB8-BE69-FEE9B6C298F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5" y="1233488"/>
            <a:ext cx="2466000" cy="4967287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2FAA6CD-8686-4F0E-9F34-3D74AC34027E}"/>
              </a:ext>
            </a:extLst>
          </p:cNvPr>
          <p:cNvSpPr/>
          <p:nvPr userDrawn="1"/>
        </p:nvSpPr>
        <p:spPr>
          <a:xfrm>
            <a:off x="2892285" y="1233488"/>
            <a:ext cx="3210339" cy="12715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A658D4-2F70-44A3-A7C3-BF6A1D7BE2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04445" y="1330963"/>
            <a:ext cx="2986019" cy="1076636"/>
          </a:xfrm>
        </p:spPr>
        <p:txBody>
          <a:bodyPr anchor="ctr"/>
          <a:lstStyle>
            <a:lvl1pPr marL="0" indent="0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35AFBAA-25FF-494A-937E-3DFC5F737803}"/>
              </a:ext>
            </a:extLst>
          </p:cNvPr>
          <p:cNvSpPr/>
          <p:nvPr userDrawn="1"/>
        </p:nvSpPr>
        <p:spPr>
          <a:xfrm>
            <a:off x="2892284" y="2542916"/>
            <a:ext cx="3210339" cy="365785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F57B0C-62A3-4053-936D-9841C7D76D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004445" y="2623930"/>
            <a:ext cx="2986019" cy="344888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F36B08A9-4F2C-4D72-A755-CBF0DAD5A4F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51738" y="1233487"/>
            <a:ext cx="2464907" cy="4967287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CD8F79B-BFE6-4B3E-8853-5C61FDFF46D9}"/>
              </a:ext>
            </a:extLst>
          </p:cNvPr>
          <p:cNvSpPr/>
          <p:nvPr userDrawn="1"/>
        </p:nvSpPr>
        <p:spPr>
          <a:xfrm>
            <a:off x="8673131" y="1233488"/>
            <a:ext cx="3210339" cy="12715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3B3569E-E4EC-433C-AFDA-E50961675D8F}"/>
              </a:ext>
            </a:extLst>
          </p:cNvPr>
          <p:cNvSpPr/>
          <p:nvPr userDrawn="1"/>
        </p:nvSpPr>
        <p:spPr>
          <a:xfrm>
            <a:off x="8673130" y="2542916"/>
            <a:ext cx="3210339" cy="365785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2A6524-3EAC-4E27-BF8E-8F87E480F9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786099" y="1333189"/>
            <a:ext cx="2984400" cy="1074410"/>
          </a:xfrm>
        </p:spPr>
        <p:txBody>
          <a:bodyPr anchor="ctr"/>
          <a:lstStyle>
            <a:lvl1pPr marL="0" indent="0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FB94EC-1786-4ACB-B9A8-28216C7AB6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786099" y="2623930"/>
            <a:ext cx="2984400" cy="344888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96188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BA5B3-8B1C-4C1C-B4EB-C9A8AC24A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7" cy="75564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B54C622-8EF1-4AE4-AB25-19D71A5C5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39EF0319-0CF7-4AB8-BE69-FEE9B6C298F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63827" y="1233488"/>
            <a:ext cx="4828135" cy="4967287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2FAA6CD-8686-4F0E-9F34-3D74AC34027E}"/>
              </a:ext>
            </a:extLst>
          </p:cNvPr>
          <p:cNvSpPr/>
          <p:nvPr userDrawn="1"/>
        </p:nvSpPr>
        <p:spPr>
          <a:xfrm>
            <a:off x="371476" y="1233488"/>
            <a:ext cx="3210339" cy="12715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A658D4-2F70-44A3-A7C3-BF6A1D7BE2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3636" y="1330963"/>
            <a:ext cx="2986019" cy="1076636"/>
          </a:xfrm>
        </p:spPr>
        <p:txBody>
          <a:bodyPr anchor="ctr"/>
          <a:lstStyle>
            <a:lvl1pPr marL="0" indent="0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35AFBAA-25FF-494A-937E-3DFC5F737803}"/>
              </a:ext>
            </a:extLst>
          </p:cNvPr>
          <p:cNvSpPr/>
          <p:nvPr userDrawn="1"/>
        </p:nvSpPr>
        <p:spPr>
          <a:xfrm>
            <a:off x="371475" y="2542916"/>
            <a:ext cx="3210339" cy="365785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F57B0C-62A3-4053-936D-9841C7D76D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3636" y="2623930"/>
            <a:ext cx="2986019" cy="344888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CD8F79B-BFE6-4B3E-8853-5C61FDFF46D9}"/>
              </a:ext>
            </a:extLst>
          </p:cNvPr>
          <p:cNvSpPr/>
          <p:nvPr userDrawn="1"/>
        </p:nvSpPr>
        <p:spPr>
          <a:xfrm>
            <a:off x="3717652" y="1233488"/>
            <a:ext cx="3210339" cy="12715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3B3569E-E4EC-433C-AFDA-E50961675D8F}"/>
              </a:ext>
            </a:extLst>
          </p:cNvPr>
          <p:cNvSpPr/>
          <p:nvPr userDrawn="1"/>
        </p:nvSpPr>
        <p:spPr>
          <a:xfrm>
            <a:off x="3717651" y="2542916"/>
            <a:ext cx="3210339" cy="365785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2A6524-3EAC-4E27-BF8E-8F87E480F9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830620" y="1333189"/>
            <a:ext cx="2984400" cy="1074410"/>
          </a:xfrm>
        </p:spPr>
        <p:txBody>
          <a:bodyPr anchor="ctr"/>
          <a:lstStyle>
            <a:lvl1pPr marL="0" indent="0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FB94EC-1786-4ACB-B9A8-28216C7AB6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830620" y="2623930"/>
            <a:ext cx="2984400" cy="344888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58851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6607FB0-0FB2-41FD-B334-74C7B05B8CE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D02598E-521E-41CD-B068-134834CFF4F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799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8B51C6-9166-4F67-995A-396809E653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36610" y="1779589"/>
            <a:ext cx="5318781" cy="2182811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51C9A4-8764-4CB3-AC26-C957C0E84B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36610" y="4079083"/>
            <a:ext cx="5318781" cy="976311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550443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BA5B3-8B1C-4C1C-B4EB-C9A8AC24A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7" cy="75564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B54C622-8EF1-4AE4-AB25-19D71A5C5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39EF0319-0CF7-4AB8-BE69-FEE9B6C298F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5" y="1233488"/>
            <a:ext cx="11520487" cy="4967287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2A6524-3EAC-4E27-BF8E-8F87E480F9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61798" y="2910543"/>
            <a:ext cx="5058000" cy="518457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FB94EC-1786-4ACB-B9A8-28216C7AB6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61798" y="3523420"/>
            <a:ext cx="5058000" cy="2181641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100">
                <a:solidFill>
                  <a:schemeClr val="bg1"/>
                </a:solidFill>
              </a:defRPr>
            </a:lvl4pPr>
            <a:lvl5pP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A658D4-2F70-44A3-A7C3-BF6A1D7BE2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5142" y="2910543"/>
            <a:ext cx="5058397" cy="518457"/>
          </a:xfrm>
        </p:spPr>
        <p:txBody>
          <a:bodyPr anchor="ctr"/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F57B0C-62A3-4053-936D-9841C7D76D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95142" y="3523420"/>
            <a:ext cx="5058397" cy="2181641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100">
                <a:solidFill>
                  <a:schemeClr val="bg1"/>
                </a:solidFill>
              </a:defRPr>
            </a:lvl4pPr>
            <a:lvl5pP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864194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DB43705-0B3F-4F77-A8BB-08EC09D36A56}"/>
              </a:ext>
            </a:extLst>
          </p:cNvPr>
          <p:cNvSpPr/>
          <p:nvPr userDrawn="1"/>
        </p:nvSpPr>
        <p:spPr>
          <a:xfrm>
            <a:off x="0" y="0"/>
            <a:ext cx="12192000" cy="21463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2BA5B3-8B1C-4C1C-B4EB-C9A8AC24A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7" cy="75564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B54C622-8EF1-4AE4-AB25-19D71A5C5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2A6524-3EAC-4E27-BF8E-8F87E480F9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61797" y="3634443"/>
            <a:ext cx="5630165" cy="518457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FB94EC-1786-4ACB-B9A8-28216C7AB6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61797" y="4247320"/>
            <a:ext cx="5630165" cy="1953455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A658D4-2F70-44A3-A7C3-BF6A1D7BE2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1476" y="3634443"/>
            <a:ext cx="5582064" cy="518457"/>
          </a:xfrm>
        </p:spPr>
        <p:txBody>
          <a:bodyPr anchor="ctr"/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F57B0C-62A3-4053-936D-9841C7D76D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1476" y="4247320"/>
            <a:ext cx="5582064" cy="1953455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16CD8AAD-701B-4F23-AB47-6FC68078713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6" y="1593851"/>
            <a:ext cx="5582064" cy="1929569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16" name="Picture Placeholder 6">
            <a:extLst>
              <a:ext uri="{FF2B5EF4-FFF2-40B4-BE49-F238E27FC236}">
                <a16:creationId xmlns:a16="http://schemas.microsoft.com/office/drawing/2014/main" id="{2B9551A7-E41A-4D0E-925B-71270CA0F33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81738" y="1593850"/>
            <a:ext cx="5582064" cy="1929569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8154248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990C1024-E4C7-44C6-ADC4-870B3D482C3F}"/>
              </a:ext>
            </a:extLst>
          </p:cNvPr>
          <p:cNvSpPr/>
          <p:nvPr userDrawn="1"/>
        </p:nvSpPr>
        <p:spPr>
          <a:xfrm>
            <a:off x="6441279" y="3761720"/>
            <a:ext cx="5446800" cy="240095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DB43705-0B3F-4F77-A8BB-08EC09D36A56}"/>
              </a:ext>
            </a:extLst>
          </p:cNvPr>
          <p:cNvSpPr/>
          <p:nvPr userDrawn="1"/>
        </p:nvSpPr>
        <p:spPr>
          <a:xfrm>
            <a:off x="371474" y="1271588"/>
            <a:ext cx="5445125" cy="240095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2BA5B3-8B1C-4C1C-B4EB-C9A8AC24A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7" cy="755649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B54C622-8EF1-4AE4-AB25-19D71A5C5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2A6524-3EAC-4E27-BF8E-8F87E480F9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10169" y="3956706"/>
            <a:ext cx="5109021" cy="518457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FB94EC-1786-4ACB-B9A8-28216C7AB6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10169" y="4569583"/>
            <a:ext cx="5109021" cy="1412117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100">
                <a:solidFill>
                  <a:schemeClr val="bg1"/>
                </a:solidFill>
              </a:defRPr>
            </a:lvl4pPr>
            <a:lvl5pP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A658D4-2F70-44A3-A7C3-BF6A1D7BE2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836" y="1462743"/>
            <a:ext cx="5108400" cy="518457"/>
          </a:xfrm>
        </p:spPr>
        <p:txBody>
          <a:bodyPr anchor="ctr"/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F57B0C-62A3-4053-936D-9841C7D76D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9836" y="2075621"/>
            <a:ext cx="5108400" cy="1391480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100">
                <a:solidFill>
                  <a:schemeClr val="bg1"/>
                </a:solidFill>
              </a:defRPr>
            </a:lvl4pPr>
            <a:lvl5pP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Picture Placeholder 6">
            <a:extLst>
              <a:ext uri="{FF2B5EF4-FFF2-40B4-BE49-F238E27FC236}">
                <a16:creationId xmlns:a16="http://schemas.microsoft.com/office/drawing/2014/main" id="{9DFBCB44-5019-402B-BEC3-12F7F5526F0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80101" y="1271588"/>
            <a:ext cx="6012000" cy="2400955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18" name="Picture Placeholder 6">
            <a:extLst>
              <a:ext uri="{FF2B5EF4-FFF2-40B4-BE49-F238E27FC236}">
                <a16:creationId xmlns:a16="http://schemas.microsoft.com/office/drawing/2014/main" id="{8CD826C9-080C-4638-B261-376BD8B3162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5" y="3758268"/>
            <a:ext cx="6011800" cy="2400955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56549031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5460C4-49C1-4270-BC58-5EEBC7761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7E138685-E3C5-48A4-8460-3BEDDDEDA6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5" y="1233488"/>
            <a:ext cx="5572125" cy="3973512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B6811C8C-D1DA-4EE5-888B-A30D6285BA5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19837" y="2227263"/>
            <a:ext cx="5572125" cy="3973512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661614-E5E5-43DF-A12A-7BE84E58EE3B}"/>
              </a:ext>
            </a:extLst>
          </p:cNvPr>
          <p:cNvSpPr/>
          <p:nvPr userDrawn="1"/>
        </p:nvSpPr>
        <p:spPr>
          <a:xfrm>
            <a:off x="371475" y="5271760"/>
            <a:ext cx="5572125" cy="92901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161B260-71A2-402A-A38D-FE2C484B7F99}"/>
              </a:ext>
            </a:extLst>
          </p:cNvPr>
          <p:cNvSpPr/>
          <p:nvPr userDrawn="1"/>
        </p:nvSpPr>
        <p:spPr>
          <a:xfrm>
            <a:off x="6319836" y="1233488"/>
            <a:ext cx="5572125" cy="92901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15B70BB-4776-4914-92C9-092579FD6E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34987" y="5380667"/>
            <a:ext cx="5245100" cy="711200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/>
              <a:t>Add your text here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58899736-796A-4B23-9534-D8784DD9A23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83348" y="1342395"/>
            <a:ext cx="5245100" cy="711200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28786417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565E0AE-C9AC-4E26-B4A4-DDEE620D897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15B70BB-4776-4914-92C9-092579FD6E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7699" y="4517395"/>
            <a:ext cx="5372096" cy="711200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/>
              <a:t>Add your text here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58899736-796A-4B23-9534-D8784DD9A23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54749" y="1642105"/>
            <a:ext cx="5372096" cy="711200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/>
              <a:t>Add your text here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F023CF6-0A85-4867-A5CF-F75DDBC4C20A}"/>
              </a:ext>
            </a:extLst>
          </p:cNvPr>
          <p:cNvSpPr/>
          <p:nvPr userDrawn="1"/>
        </p:nvSpPr>
        <p:spPr>
          <a:xfrm>
            <a:off x="0" y="0"/>
            <a:ext cx="1854199" cy="1752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9F3577-4130-4F32-9302-DA8838D30560}"/>
              </a:ext>
            </a:extLst>
          </p:cNvPr>
          <p:cNvSpPr/>
          <p:nvPr userDrawn="1"/>
        </p:nvSpPr>
        <p:spPr>
          <a:xfrm>
            <a:off x="10337800" y="5122548"/>
            <a:ext cx="1854199" cy="1752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7E138685-E3C5-48A4-8460-3BEDDDEDA6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7699" y="571500"/>
            <a:ext cx="5372097" cy="3839847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B6811C8C-D1DA-4EE5-888B-A30D6285BA5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54748" y="2429505"/>
            <a:ext cx="5372097" cy="3856995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68186982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565E0AE-C9AC-4E26-B4A4-DDEE620D897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F023CF6-0A85-4867-A5CF-F75DDBC4C20A}"/>
              </a:ext>
            </a:extLst>
          </p:cNvPr>
          <p:cNvSpPr/>
          <p:nvPr userDrawn="1"/>
        </p:nvSpPr>
        <p:spPr>
          <a:xfrm>
            <a:off x="0" y="1932303"/>
            <a:ext cx="12192000" cy="291719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7E138685-E3C5-48A4-8460-3BEDDDEDA6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7699" y="1470977"/>
            <a:ext cx="5372097" cy="3839847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/>
              <a:t>Click icon to add picture</a:t>
            </a:r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B6811C8C-D1DA-4EE5-888B-A30D6285BA5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54748" y="1462403"/>
            <a:ext cx="5372097" cy="3856995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/>
              <a:t>Click icon to add picture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15B70BB-4776-4914-92C9-092579FD6E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7699" y="5451475"/>
            <a:ext cx="5372096" cy="711200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noProof="0"/>
              <a:t>Add your text here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58899736-796A-4B23-9534-D8784DD9A23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54748" y="591502"/>
            <a:ext cx="5372096" cy="711200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noProof="0"/>
              <a:t>Add your text here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F4B4D45-80E3-42F8-B437-4182608210C3}"/>
              </a:ext>
            </a:extLst>
          </p:cNvPr>
          <p:cNvGrpSpPr/>
          <p:nvPr userDrawn="1"/>
        </p:nvGrpSpPr>
        <p:grpSpPr>
          <a:xfrm>
            <a:off x="5387974" y="422433"/>
            <a:ext cx="644525" cy="973138"/>
            <a:chOff x="371475" y="671713"/>
            <a:chExt cx="496540" cy="836738"/>
          </a:xfrm>
          <a:solidFill>
            <a:schemeClr val="accent6"/>
          </a:solidFill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670E361-AF23-4722-9250-CCF26B3C5884}"/>
                </a:ext>
              </a:extLst>
            </p:cNvPr>
            <p:cNvSpPr/>
            <p:nvPr userDrawn="1"/>
          </p:nvSpPr>
          <p:spPr>
            <a:xfrm>
              <a:off x="371475" y="1011911"/>
              <a:ext cx="496540" cy="4965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DE16CED-9FCD-4407-99EF-FFBE689DA9F1}"/>
                </a:ext>
              </a:extLst>
            </p:cNvPr>
            <p:cNvSpPr/>
            <p:nvPr userDrawn="1"/>
          </p:nvSpPr>
          <p:spPr>
            <a:xfrm>
              <a:off x="620587" y="671713"/>
              <a:ext cx="247428" cy="24742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A147081-5AFB-463F-B27C-7A0C4CA0573B}"/>
              </a:ext>
            </a:extLst>
          </p:cNvPr>
          <p:cNvGrpSpPr/>
          <p:nvPr userDrawn="1"/>
        </p:nvGrpSpPr>
        <p:grpSpPr>
          <a:xfrm flipH="1">
            <a:off x="6248401" y="5451475"/>
            <a:ext cx="644525" cy="973138"/>
            <a:chOff x="371475" y="671713"/>
            <a:chExt cx="496540" cy="836738"/>
          </a:xfrm>
          <a:solidFill>
            <a:schemeClr val="accent6"/>
          </a:solidFill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E24567E-B0AE-4E55-A5FB-3019A9598162}"/>
                </a:ext>
              </a:extLst>
            </p:cNvPr>
            <p:cNvSpPr/>
            <p:nvPr userDrawn="1"/>
          </p:nvSpPr>
          <p:spPr>
            <a:xfrm>
              <a:off x="371475" y="1011911"/>
              <a:ext cx="496540" cy="4965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918E6C0-B582-4943-9462-FE9740846585}"/>
                </a:ext>
              </a:extLst>
            </p:cNvPr>
            <p:cNvSpPr/>
            <p:nvPr userDrawn="1"/>
          </p:nvSpPr>
          <p:spPr>
            <a:xfrm>
              <a:off x="620587" y="671713"/>
              <a:ext cx="247428" cy="24742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</p:grpSp>
    </p:spTree>
    <p:extLst>
      <p:ext uri="{BB962C8B-B14F-4D97-AF65-F5344CB8AC3E}">
        <p14:creationId xmlns:p14="http://schemas.microsoft.com/office/powerpoint/2010/main" val="4933882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565E0AE-C9AC-4E26-B4A4-DDEE620D897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7E138685-E3C5-48A4-8460-3BEDDDEDA6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19200" cy="6858000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B6811C8C-D1DA-4EE5-888B-A30D6285BA5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72201" y="0"/>
            <a:ext cx="6019799" cy="6858000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15B70BB-4776-4914-92C9-092579FD6E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5351" y="5008563"/>
            <a:ext cx="4910400" cy="711200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/>
              <a:t>Add your text here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58899736-796A-4B23-9534-D8784DD9A23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35593" y="5008563"/>
            <a:ext cx="4908708" cy="711200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30373224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565E0AE-C9AC-4E26-B4A4-DDEE620D897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F023CF6-0A85-4867-A5CF-F75DDBC4C20A}"/>
              </a:ext>
            </a:extLst>
          </p:cNvPr>
          <p:cNvSpPr/>
          <p:nvPr userDrawn="1"/>
        </p:nvSpPr>
        <p:spPr>
          <a:xfrm>
            <a:off x="0" y="0"/>
            <a:ext cx="5372096" cy="68579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7E138685-E3C5-48A4-8460-3BEDDDEDA6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5" y="260350"/>
            <a:ext cx="5618153" cy="6300787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7E2F46B-C34E-40D3-9D43-BBA43EDFC924}"/>
              </a:ext>
            </a:extLst>
          </p:cNvPr>
          <p:cNvSpPr/>
          <p:nvPr userDrawn="1"/>
        </p:nvSpPr>
        <p:spPr>
          <a:xfrm>
            <a:off x="6819906" y="-18257"/>
            <a:ext cx="5372096" cy="685799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B6811C8C-D1DA-4EE5-888B-A30D6285BA5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80147" y="260350"/>
            <a:ext cx="5619600" cy="6300787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15B70BB-4776-4914-92C9-092579FD6E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5351" y="5008563"/>
            <a:ext cx="4910400" cy="711200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/>
              <a:t>Add your text here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58899736-796A-4B23-9534-D8784DD9A23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35593" y="5008563"/>
            <a:ext cx="4908708" cy="711200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63371013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5460C4-49C1-4270-BC58-5EEBC7761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2950CCA-59F9-4C47-A5BA-294E9EDCBABE}"/>
              </a:ext>
            </a:extLst>
          </p:cNvPr>
          <p:cNvSpPr/>
          <p:nvPr userDrawn="1"/>
        </p:nvSpPr>
        <p:spPr>
          <a:xfrm>
            <a:off x="371475" y="1233488"/>
            <a:ext cx="2776354" cy="49672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B5BF167-B9E6-4F02-9FA8-3CA79D552F0E}"/>
              </a:ext>
            </a:extLst>
          </p:cNvPr>
          <p:cNvSpPr/>
          <p:nvPr userDrawn="1"/>
        </p:nvSpPr>
        <p:spPr>
          <a:xfrm>
            <a:off x="3286186" y="1233488"/>
            <a:ext cx="2776354" cy="49672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48694DE-D82B-49DB-8A45-D1DD4C9BCEF1}"/>
              </a:ext>
            </a:extLst>
          </p:cNvPr>
          <p:cNvSpPr/>
          <p:nvPr userDrawn="1"/>
        </p:nvSpPr>
        <p:spPr>
          <a:xfrm>
            <a:off x="6200897" y="1233488"/>
            <a:ext cx="2776354" cy="496728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07C1370-8D38-4641-8D37-30A1218A4372}"/>
              </a:ext>
            </a:extLst>
          </p:cNvPr>
          <p:cNvSpPr/>
          <p:nvPr userDrawn="1"/>
        </p:nvSpPr>
        <p:spPr>
          <a:xfrm>
            <a:off x="9115608" y="1246188"/>
            <a:ext cx="2776354" cy="496728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CE3EDDE5-9B23-44D7-8546-0B2365B42B16}"/>
              </a:ext>
            </a:extLst>
          </p:cNvPr>
          <p:cNvCxnSpPr/>
          <p:nvPr userDrawn="1"/>
        </p:nvCxnSpPr>
        <p:spPr>
          <a:xfrm>
            <a:off x="591252" y="3721100"/>
            <a:ext cx="2336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B9D259D5-D3C0-4B60-B2D9-9B6DFFD270D8}"/>
              </a:ext>
            </a:extLst>
          </p:cNvPr>
          <p:cNvCxnSpPr/>
          <p:nvPr userDrawn="1"/>
        </p:nvCxnSpPr>
        <p:spPr>
          <a:xfrm>
            <a:off x="3505963" y="3721100"/>
            <a:ext cx="2336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0710C392-9E34-4640-AC70-210A1B8C47B5}"/>
              </a:ext>
            </a:extLst>
          </p:cNvPr>
          <p:cNvCxnSpPr/>
          <p:nvPr userDrawn="1"/>
        </p:nvCxnSpPr>
        <p:spPr>
          <a:xfrm>
            <a:off x="6420674" y="3721100"/>
            <a:ext cx="2336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D7A92E0B-B060-48FA-A650-36894FF4B216}"/>
              </a:ext>
            </a:extLst>
          </p:cNvPr>
          <p:cNvCxnSpPr/>
          <p:nvPr userDrawn="1"/>
        </p:nvCxnSpPr>
        <p:spPr>
          <a:xfrm>
            <a:off x="9335385" y="3721100"/>
            <a:ext cx="2336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D9056F2B-EAFD-4A57-BB92-D14816C84DD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76300" y="1739900"/>
            <a:ext cx="1689100" cy="1397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5" name="Picture Placeholder 33">
            <a:extLst>
              <a:ext uri="{FF2B5EF4-FFF2-40B4-BE49-F238E27FC236}">
                <a16:creationId xmlns:a16="http://schemas.microsoft.com/office/drawing/2014/main" id="{E65006DE-F797-4019-BB72-F484F9FE7E5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829813" y="4263232"/>
            <a:ext cx="1689100" cy="1397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6" name="Picture Placeholder 33">
            <a:extLst>
              <a:ext uri="{FF2B5EF4-FFF2-40B4-BE49-F238E27FC236}">
                <a16:creationId xmlns:a16="http://schemas.microsoft.com/office/drawing/2014/main" id="{0947D252-5545-4406-8764-B7712464DA5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44524" y="1739900"/>
            <a:ext cx="1689100" cy="1397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8" name="Picture Placeholder 33">
            <a:extLst>
              <a:ext uri="{FF2B5EF4-FFF2-40B4-BE49-F238E27FC236}">
                <a16:creationId xmlns:a16="http://schemas.microsoft.com/office/drawing/2014/main" id="{DD89F80C-C1D7-4F63-BAD2-F4EE1F9A162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659235" y="4263232"/>
            <a:ext cx="1689100" cy="1397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08BBFEC8-B6BE-4768-9284-26D98C06FFC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90550" y="3949700"/>
            <a:ext cx="2336800" cy="1854200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Add your text here</a:t>
            </a:r>
          </a:p>
        </p:txBody>
      </p:sp>
      <p:sp>
        <p:nvSpPr>
          <p:cNvPr id="41" name="Text Placeholder 39">
            <a:extLst>
              <a:ext uri="{FF2B5EF4-FFF2-40B4-BE49-F238E27FC236}">
                <a16:creationId xmlns:a16="http://schemas.microsoft.com/office/drawing/2014/main" id="{D12C79C2-427D-418B-8FFA-C27D8F2C986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505963" y="1595835"/>
            <a:ext cx="2336800" cy="1854200"/>
          </a:xfrm>
        </p:spPr>
        <p:txBody>
          <a:bodyPr anchor="b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Add your text here</a:t>
            </a:r>
          </a:p>
        </p:txBody>
      </p:sp>
      <p:sp>
        <p:nvSpPr>
          <p:cNvPr id="42" name="Text Placeholder 39">
            <a:extLst>
              <a:ext uri="{FF2B5EF4-FFF2-40B4-BE49-F238E27FC236}">
                <a16:creationId xmlns:a16="http://schemas.microsoft.com/office/drawing/2014/main" id="{0FD568C4-A06D-4A56-B7D6-AF338F5C329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420674" y="3949700"/>
            <a:ext cx="2336800" cy="1854200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Add your text here</a:t>
            </a:r>
          </a:p>
        </p:txBody>
      </p:sp>
      <p:sp>
        <p:nvSpPr>
          <p:cNvPr id="43" name="Text Placeholder 39">
            <a:extLst>
              <a:ext uri="{FF2B5EF4-FFF2-40B4-BE49-F238E27FC236}">
                <a16:creationId xmlns:a16="http://schemas.microsoft.com/office/drawing/2014/main" id="{76B41443-1233-4172-B61C-7CC516D8880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335385" y="1595835"/>
            <a:ext cx="2336800" cy="1854200"/>
          </a:xfrm>
        </p:spPr>
        <p:txBody>
          <a:bodyPr anchor="b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210807895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6B607F24-5B01-4964-9736-E876BC347E5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6168473" cy="75882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2950CCA-59F9-4C47-A5BA-294E9EDCBABE}"/>
              </a:ext>
            </a:extLst>
          </p:cNvPr>
          <p:cNvSpPr/>
          <p:nvPr userDrawn="1"/>
        </p:nvSpPr>
        <p:spPr>
          <a:xfrm>
            <a:off x="6769101" y="0"/>
            <a:ext cx="2711082" cy="22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44232AA-36A1-4A85-8868-9D12848EB106}"/>
              </a:ext>
            </a:extLst>
          </p:cNvPr>
          <p:cNvSpPr/>
          <p:nvPr userDrawn="1"/>
        </p:nvSpPr>
        <p:spPr>
          <a:xfrm>
            <a:off x="9480918" y="2286000"/>
            <a:ext cx="2711082" cy="228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B045D93-056D-486E-A634-890ECB9AF9C2}"/>
              </a:ext>
            </a:extLst>
          </p:cNvPr>
          <p:cNvSpPr/>
          <p:nvPr userDrawn="1"/>
        </p:nvSpPr>
        <p:spPr>
          <a:xfrm>
            <a:off x="6769100" y="4572000"/>
            <a:ext cx="2711082" cy="2286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67CD5E4-19A9-4EFD-BBF1-2B1FBC9BB9BD}"/>
              </a:ext>
            </a:extLst>
          </p:cNvPr>
          <p:cNvSpPr/>
          <p:nvPr userDrawn="1"/>
        </p:nvSpPr>
        <p:spPr>
          <a:xfrm>
            <a:off x="9480918" y="0"/>
            <a:ext cx="2711082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A533582-AC3E-4F3B-9602-085EB97AD294}"/>
              </a:ext>
            </a:extLst>
          </p:cNvPr>
          <p:cNvSpPr/>
          <p:nvPr userDrawn="1"/>
        </p:nvSpPr>
        <p:spPr>
          <a:xfrm>
            <a:off x="6768364" y="2286000"/>
            <a:ext cx="2711082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F0B1BD9-4AC2-4549-9001-383664C7F224}"/>
              </a:ext>
            </a:extLst>
          </p:cNvPr>
          <p:cNvSpPr/>
          <p:nvPr userDrawn="1"/>
        </p:nvSpPr>
        <p:spPr>
          <a:xfrm>
            <a:off x="9480918" y="4572000"/>
            <a:ext cx="2711082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32B2DC05-AAD7-458D-B737-BE8CCA1FFA99}"/>
              </a:ext>
            </a:extLst>
          </p:cNvPr>
          <p:cNvSpPr/>
          <p:nvPr userDrawn="1"/>
        </p:nvSpPr>
        <p:spPr>
          <a:xfrm rot="5400000">
            <a:off x="9422986" y="1050373"/>
            <a:ext cx="298174" cy="185254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Isosceles Triangle 38">
            <a:extLst>
              <a:ext uri="{FF2B5EF4-FFF2-40B4-BE49-F238E27FC236}">
                <a16:creationId xmlns:a16="http://schemas.microsoft.com/office/drawing/2014/main" id="{E423C01B-EB10-48EF-8F1C-C2A7E1923E3E}"/>
              </a:ext>
            </a:extLst>
          </p:cNvPr>
          <p:cNvSpPr/>
          <p:nvPr userDrawn="1"/>
        </p:nvSpPr>
        <p:spPr>
          <a:xfrm rot="16200000">
            <a:off x="9238100" y="3336373"/>
            <a:ext cx="298174" cy="185254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Isosceles Triangle 43">
            <a:extLst>
              <a:ext uri="{FF2B5EF4-FFF2-40B4-BE49-F238E27FC236}">
                <a16:creationId xmlns:a16="http://schemas.microsoft.com/office/drawing/2014/main" id="{BB0D5D5D-BB46-489A-A006-03E52FDA0AB6}"/>
              </a:ext>
            </a:extLst>
          </p:cNvPr>
          <p:cNvSpPr/>
          <p:nvPr userDrawn="1"/>
        </p:nvSpPr>
        <p:spPr>
          <a:xfrm rot="5400000">
            <a:off x="9422986" y="5622373"/>
            <a:ext cx="298174" cy="185254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Picture Placeholder 33">
            <a:extLst>
              <a:ext uri="{FF2B5EF4-FFF2-40B4-BE49-F238E27FC236}">
                <a16:creationId xmlns:a16="http://schemas.microsoft.com/office/drawing/2014/main" id="{2D0DCA06-9544-45C9-BE22-EBB853AE757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133588" y="561678"/>
            <a:ext cx="1405742" cy="1162644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6" name="Picture Placeholder 33">
            <a:extLst>
              <a:ext uri="{FF2B5EF4-FFF2-40B4-BE49-F238E27FC236}">
                <a16:creationId xmlns:a16="http://schemas.microsoft.com/office/drawing/2014/main" id="{21403A13-F195-405D-B352-4B77969E358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421034" y="2847678"/>
            <a:ext cx="1405742" cy="1162644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7" name="Picture Placeholder 33">
            <a:extLst>
              <a:ext uri="{FF2B5EF4-FFF2-40B4-BE49-F238E27FC236}">
                <a16:creationId xmlns:a16="http://schemas.microsoft.com/office/drawing/2014/main" id="{390C9BE2-4328-41D9-82FB-F6FEE7026C5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133588" y="5133678"/>
            <a:ext cx="1405742" cy="1162644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8" name="Picture Placeholder 6">
            <a:extLst>
              <a:ext uri="{FF2B5EF4-FFF2-40B4-BE49-F238E27FC236}">
                <a16:creationId xmlns:a16="http://schemas.microsoft.com/office/drawing/2014/main" id="{7E57D58E-479C-4409-8D5F-7CAC3178A77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71475" y="1233488"/>
            <a:ext cx="6168473" cy="5624512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17" name="Text Placeholder 39">
            <a:extLst>
              <a:ext uri="{FF2B5EF4-FFF2-40B4-BE49-F238E27FC236}">
                <a16:creationId xmlns:a16="http://schemas.microsoft.com/office/drawing/2014/main" id="{1EE624A7-7FE4-44DC-B710-D995C25C9CE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956242" y="215900"/>
            <a:ext cx="2336800" cy="1854200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Add your text here</a:t>
            </a:r>
          </a:p>
        </p:txBody>
      </p:sp>
      <p:sp>
        <p:nvSpPr>
          <p:cNvPr id="18" name="Text Placeholder 39">
            <a:extLst>
              <a:ext uri="{FF2B5EF4-FFF2-40B4-BE49-F238E27FC236}">
                <a16:creationId xmlns:a16="http://schemas.microsoft.com/office/drawing/2014/main" id="{34CC27D1-7AB7-4922-81C5-41E9C01BAAE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668059" y="2501900"/>
            <a:ext cx="2336800" cy="1854200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Add your text here</a:t>
            </a:r>
          </a:p>
        </p:txBody>
      </p:sp>
      <p:sp>
        <p:nvSpPr>
          <p:cNvPr id="19" name="Text Placeholder 39">
            <a:extLst>
              <a:ext uri="{FF2B5EF4-FFF2-40B4-BE49-F238E27FC236}">
                <a16:creationId xmlns:a16="http://schemas.microsoft.com/office/drawing/2014/main" id="{03F0CFEB-33B8-47FE-BC44-44AF273543D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956241" y="4787900"/>
            <a:ext cx="2336800" cy="1854200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2014259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6607FB0-0FB2-41FD-B334-74C7B05B8CE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1A59197-7C21-44E6-8A97-DE0ABD1E6909}"/>
              </a:ext>
            </a:extLst>
          </p:cNvPr>
          <p:cNvSpPr/>
          <p:nvPr userDrawn="1"/>
        </p:nvSpPr>
        <p:spPr>
          <a:xfrm>
            <a:off x="0" y="0"/>
            <a:ext cx="64135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D02598E-521E-41CD-B068-134834CFF4F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016500" y="472281"/>
            <a:ext cx="7175500" cy="591343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8B51C6-9166-4F67-995A-396809E653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6" y="1779589"/>
            <a:ext cx="4416424" cy="2182811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51C9A4-8764-4CB3-AC26-C957C0E84B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1476" y="4079083"/>
            <a:ext cx="4416424" cy="976311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1626B81-8882-4179-8C3A-BEA9BBEF2A62}"/>
              </a:ext>
            </a:extLst>
          </p:cNvPr>
          <p:cNvSpPr/>
          <p:nvPr userDrawn="1"/>
        </p:nvSpPr>
        <p:spPr>
          <a:xfrm>
            <a:off x="5021263" y="368300"/>
            <a:ext cx="3159760" cy="11668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83641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8" cy="75882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8" name="Picture Placeholder 6">
            <a:extLst>
              <a:ext uri="{FF2B5EF4-FFF2-40B4-BE49-F238E27FC236}">
                <a16:creationId xmlns:a16="http://schemas.microsoft.com/office/drawing/2014/main" id="{7E57D58E-479C-4409-8D5F-7CAC3178A77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71475" y="1233488"/>
            <a:ext cx="11520487" cy="3049754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76336E3A-55EE-4423-B1AA-7489CA98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</p:spPr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Picture Placeholder 33">
            <a:extLst>
              <a:ext uri="{FF2B5EF4-FFF2-40B4-BE49-F238E27FC236}">
                <a16:creationId xmlns:a16="http://schemas.microsoft.com/office/drawing/2014/main" id="{917F3183-F8DC-409E-BDAF-E3190E5CC10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466711" y="2999731"/>
            <a:ext cx="1405742" cy="1162644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5" name="Picture Placeholder 33">
            <a:extLst>
              <a:ext uri="{FF2B5EF4-FFF2-40B4-BE49-F238E27FC236}">
                <a16:creationId xmlns:a16="http://schemas.microsoft.com/office/drawing/2014/main" id="{8DCF90EE-8A0F-46BB-A8EC-27CB7826EB0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108135" y="2999731"/>
            <a:ext cx="1405742" cy="1162644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6" name="Picture Placeholder 33">
            <a:extLst>
              <a:ext uri="{FF2B5EF4-FFF2-40B4-BE49-F238E27FC236}">
                <a16:creationId xmlns:a16="http://schemas.microsoft.com/office/drawing/2014/main" id="{4B6BCE84-A7A7-4701-966F-9F969C523C5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749558" y="2999731"/>
            <a:ext cx="1405742" cy="1162644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7" name="Picture Placeholder 33">
            <a:extLst>
              <a:ext uri="{FF2B5EF4-FFF2-40B4-BE49-F238E27FC236}">
                <a16:creationId xmlns:a16="http://schemas.microsoft.com/office/drawing/2014/main" id="{2F810615-16AA-4D3F-93BB-1074BABE123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435088" y="2999731"/>
            <a:ext cx="1405742" cy="1162644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9E999B4-BC91-4EF5-915C-59E58E141134}"/>
              </a:ext>
            </a:extLst>
          </p:cNvPr>
          <p:cNvSpPr/>
          <p:nvPr userDrawn="1"/>
        </p:nvSpPr>
        <p:spPr>
          <a:xfrm>
            <a:off x="979920" y="4514247"/>
            <a:ext cx="2379325" cy="1686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E3D72D1-545E-4FA9-B18F-DBE257DA9472}"/>
              </a:ext>
            </a:extLst>
          </p:cNvPr>
          <p:cNvSpPr/>
          <p:nvPr userDrawn="1"/>
        </p:nvSpPr>
        <p:spPr>
          <a:xfrm>
            <a:off x="3621344" y="4514247"/>
            <a:ext cx="2379325" cy="168652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1FF2C74-7F94-4D15-9530-4844CA0ABABA}"/>
              </a:ext>
            </a:extLst>
          </p:cNvPr>
          <p:cNvSpPr/>
          <p:nvPr userDrawn="1"/>
        </p:nvSpPr>
        <p:spPr>
          <a:xfrm>
            <a:off x="6262766" y="4514247"/>
            <a:ext cx="2379325" cy="168652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65048BF-5755-467D-94DA-799CD1A9ED70}"/>
              </a:ext>
            </a:extLst>
          </p:cNvPr>
          <p:cNvSpPr/>
          <p:nvPr userDrawn="1"/>
        </p:nvSpPr>
        <p:spPr>
          <a:xfrm>
            <a:off x="8904188" y="4514247"/>
            <a:ext cx="2379325" cy="168652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 Placeholder 39">
            <a:extLst>
              <a:ext uri="{FF2B5EF4-FFF2-40B4-BE49-F238E27FC236}">
                <a16:creationId xmlns:a16="http://schemas.microsoft.com/office/drawing/2014/main" id="{3C8488B4-AC1B-43A6-A416-3F5BC72456F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91465" y="4598182"/>
            <a:ext cx="2156235" cy="1330436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Add your text here</a:t>
            </a:r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950DB978-3832-472D-9958-42D6A712EA6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732888" y="4598182"/>
            <a:ext cx="2156235" cy="1330436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Add your text here</a:t>
            </a:r>
          </a:p>
        </p:txBody>
      </p:sp>
      <p:sp>
        <p:nvSpPr>
          <p:cNvPr id="41" name="Text Placeholder 39">
            <a:extLst>
              <a:ext uri="{FF2B5EF4-FFF2-40B4-BE49-F238E27FC236}">
                <a16:creationId xmlns:a16="http://schemas.microsoft.com/office/drawing/2014/main" id="{7A9C8821-D3DD-40C3-83BD-38D19040571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74310" y="4598182"/>
            <a:ext cx="2156235" cy="1330436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Add your text here</a:t>
            </a:r>
          </a:p>
        </p:txBody>
      </p:sp>
      <p:sp>
        <p:nvSpPr>
          <p:cNvPr id="42" name="Text Placeholder 39">
            <a:extLst>
              <a:ext uri="{FF2B5EF4-FFF2-40B4-BE49-F238E27FC236}">
                <a16:creationId xmlns:a16="http://schemas.microsoft.com/office/drawing/2014/main" id="{C3FC554A-BF67-40BD-BD4F-B2EA17BBDBC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015732" y="4598182"/>
            <a:ext cx="2156235" cy="1330436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Add your text here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2ECF54D-C7AE-4FFE-A9FA-ECD663CD2A09}"/>
              </a:ext>
            </a:extLst>
          </p:cNvPr>
          <p:cNvCxnSpPr>
            <a:cxnSpLocks/>
          </p:cNvCxnSpPr>
          <p:nvPr userDrawn="1"/>
        </p:nvCxnSpPr>
        <p:spPr>
          <a:xfrm>
            <a:off x="979920" y="4357837"/>
            <a:ext cx="2379325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7FB84BED-8481-4D23-AE06-31529215FE6C}"/>
              </a:ext>
            </a:extLst>
          </p:cNvPr>
          <p:cNvCxnSpPr>
            <a:cxnSpLocks/>
          </p:cNvCxnSpPr>
          <p:nvPr userDrawn="1"/>
        </p:nvCxnSpPr>
        <p:spPr>
          <a:xfrm>
            <a:off x="3621344" y="4357837"/>
            <a:ext cx="2379325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4A09D405-9228-4697-A91F-4E5A2B5B6512}"/>
              </a:ext>
            </a:extLst>
          </p:cNvPr>
          <p:cNvCxnSpPr>
            <a:cxnSpLocks/>
          </p:cNvCxnSpPr>
          <p:nvPr userDrawn="1"/>
        </p:nvCxnSpPr>
        <p:spPr>
          <a:xfrm>
            <a:off x="6262767" y="4357837"/>
            <a:ext cx="2379325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645748A-37E1-4661-B50F-D1FCAF7F3088}"/>
              </a:ext>
            </a:extLst>
          </p:cNvPr>
          <p:cNvCxnSpPr>
            <a:cxnSpLocks/>
          </p:cNvCxnSpPr>
          <p:nvPr userDrawn="1"/>
        </p:nvCxnSpPr>
        <p:spPr>
          <a:xfrm>
            <a:off x="8904191" y="4357837"/>
            <a:ext cx="2379325" cy="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087214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8" cy="75882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8" name="Picture Placeholder 6">
            <a:extLst>
              <a:ext uri="{FF2B5EF4-FFF2-40B4-BE49-F238E27FC236}">
                <a16:creationId xmlns:a16="http://schemas.microsoft.com/office/drawing/2014/main" id="{7E57D58E-479C-4409-8D5F-7CAC3178A77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71476" y="1233488"/>
            <a:ext cx="4140890" cy="5148262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76336E3A-55EE-4423-B1AA-7489CA98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</p:spPr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DD2DC66-11E4-4714-A8DE-E8AC34D49655}"/>
              </a:ext>
            </a:extLst>
          </p:cNvPr>
          <p:cNvSpPr/>
          <p:nvPr userDrawn="1"/>
        </p:nvSpPr>
        <p:spPr>
          <a:xfrm>
            <a:off x="4615257" y="1233489"/>
            <a:ext cx="2371952" cy="514826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6748F93-9B1D-4874-A164-A654BF7D6C8C}"/>
              </a:ext>
            </a:extLst>
          </p:cNvPr>
          <p:cNvGrpSpPr/>
          <p:nvPr userDrawn="1"/>
        </p:nvGrpSpPr>
        <p:grpSpPr>
          <a:xfrm>
            <a:off x="4842107" y="2462886"/>
            <a:ext cx="1918252" cy="2689468"/>
            <a:chOff x="4790661" y="2266122"/>
            <a:chExt cx="1918252" cy="2852530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4AEF10CE-C943-4C6B-9DBF-5A0E63CDC89B}"/>
                </a:ext>
              </a:extLst>
            </p:cNvPr>
            <p:cNvCxnSpPr/>
            <p:nvPr userDrawn="1"/>
          </p:nvCxnSpPr>
          <p:spPr>
            <a:xfrm>
              <a:off x="4790661" y="2266122"/>
              <a:ext cx="1918252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3428B198-0637-4F15-900F-6709BFE4BDEA}"/>
                </a:ext>
              </a:extLst>
            </p:cNvPr>
            <p:cNvCxnSpPr/>
            <p:nvPr userDrawn="1"/>
          </p:nvCxnSpPr>
          <p:spPr>
            <a:xfrm>
              <a:off x="4790661" y="3692387"/>
              <a:ext cx="1918252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7F29A1B0-F4AB-4243-979A-50FADE3330EA}"/>
                </a:ext>
              </a:extLst>
            </p:cNvPr>
            <p:cNvCxnSpPr/>
            <p:nvPr userDrawn="1"/>
          </p:nvCxnSpPr>
          <p:spPr>
            <a:xfrm>
              <a:off x="4790661" y="5118652"/>
              <a:ext cx="1918252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C61EA57-B8EA-4589-A9DD-E25F300D5AFD}"/>
              </a:ext>
            </a:extLst>
          </p:cNvPr>
          <p:cNvCxnSpPr/>
          <p:nvPr userDrawn="1"/>
        </p:nvCxnSpPr>
        <p:spPr>
          <a:xfrm>
            <a:off x="4790661" y="6917634"/>
            <a:ext cx="19182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894F998-0FDF-4CA2-802E-4FCFA7674171}"/>
              </a:ext>
            </a:extLst>
          </p:cNvPr>
          <p:cNvGrpSpPr/>
          <p:nvPr userDrawn="1"/>
        </p:nvGrpSpPr>
        <p:grpSpPr>
          <a:xfrm>
            <a:off x="7090100" y="2462886"/>
            <a:ext cx="4801862" cy="2689468"/>
            <a:chOff x="4790661" y="2266122"/>
            <a:chExt cx="1918252" cy="2852530"/>
          </a:xfrm>
        </p:grpSpPr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C1F0C0C8-87C4-49FB-B35B-E937E9D0BEC5}"/>
                </a:ext>
              </a:extLst>
            </p:cNvPr>
            <p:cNvCxnSpPr/>
            <p:nvPr userDrawn="1"/>
          </p:nvCxnSpPr>
          <p:spPr>
            <a:xfrm>
              <a:off x="4790661" y="2266122"/>
              <a:ext cx="1918252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4857C5D3-7E33-4894-8AC3-0FD1BEB12F40}"/>
                </a:ext>
              </a:extLst>
            </p:cNvPr>
            <p:cNvCxnSpPr/>
            <p:nvPr userDrawn="1"/>
          </p:nvCxnSpPr>
          <p:spPr>
            <a:xfrm>
              <a:off x="4790661" y="3692387"/>
              <a:ext cx="1918252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100BA9F8-92BF-42F0-BD46-D9B7E7422F75}"/>
                </a:ext>
              </a:extLst>
            </p:cNvPr>
            <p:cNvCxnSpPr/>
            <p:nvPr userDrawn="1"/>
          </p:nvCxnSpPr>
          <p:spPr>
            <a:xfrm>
              <a:off x="4790661" y="5118652"/>
              <a:ext cx="1918252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ext Placeholder 39">
            <a:extLst>
              <a:ext uri="{FF2B5EF4-FFF2-40B4-BE49-F238E27FC236}">
                <a16:creationId xmlns:a16="http://schemas.microsoft.com/office/drawing/2014/main" id="{9760B601-DCBC-47C8-95BE-A5DFCCBAD09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166507" y="1463643"/>
            <a:ext cx="4725455" cy="758822"/>
          </a:xfrm>
        </p:spPr>
        <p:txBody>
          <a:bodyPr anchor="ctr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Add your text here</a:t>
            </a:r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179CBA0C-6465-4209-AF3F-548A57F20CE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166507" y="2741755"/>
            <a:ext cx="4725455" cy="758822"/>
          </a:xfrm>
        </p:spPr>
        <p:txBody>
          <a:bodyPr anchor="ctr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Add your text here</a:t>
            </a:r>
          </a:p>
        </p:txBody>
      </p:sp>
      <p:sp>
        <p:nvSpPr>
          <p:cNvPr id="41" name="Text Placeholder 39">
            <a:extLst>
              <a:ext uri="{FF2B5EF4-FFF2-40B4-BE49-F238E27FC236}">
                <a16:creationId xmlns:a16="http://schemas.microsoft.com/office/drawing/2014/main" id="{99852211-6BD9-4B69-BBC9-F2181F272D2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166507" y="4069997"/>
            <a:ext cx="4725455" cy="758822"/>
          </a:xfrm>
        </p:spPr>
        <p:txBody>
          <a:bodyPr anchor="ctr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Add your text here</a:t>
            </a:r>
          </a:p>
        </p:txBody>
      </p:sp>
      <p:sp>
        <p:nvSpPr>
          <p:cNvPr id="42" name="Text Placeholder 39">
            <a:extLst>
              <a:ext uri="{FF2B5EF4-FFF2-40B4-BE49-F238E27FC236}">
                <a16:creationId xmlns:a16="http://schemas.microsoft.com/office/drawing/2014/main" id="{EEF11D65-7095-41D2-9630-E2EB44552E5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166507" y="5394355"/>
            <a:ext cx="4725455" cy="758822"/>
          </a:xfrm>
        </p:spPr>
        <p:txBody>
          <a:bodyPr anchor="ctr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Add your text here</a:t>
            </a:r>
          </a:p>
        </p:txBody>
      </p:sp>
      <p:sp>
        <p:nvSpPr>
          <p:cNvPr id="43" name="Picture Placeholder 33">
            <a:extLst>
              <a:ext uri="{FF2B5EF4-FFF2-40B4-BE49-F238E27FC236}">
                <a16:creationId xmlns:a16="http://schemas.microsoft.com/office/drawing/2014/main" id="{1644FD94-AD03-4C4F-A1A5-085DD8F5664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227571" y="1437538"/>
            <a:ext cx="1147325" cy="811033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4" name="Picture Placeholder 33">
            <a:extLst>
              <a:ext uri="{FF2B5EF4-FFF2-40B4-BE49-F238E27FC236}">
                <a16:creationId xmlns:a16="http://schemas.microsoft.com/office/drawing/2014/main" id="{9A1BE0BE-1FFD-445C-B6BA-E4A602D22112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5227571" y="2715650"/>
            <a:ext cx="1147325" cy="811033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5" name="Picture Placeholder 33">
            <a:extLst>
              <a:ext uri="{FF2B5EF4-FFF2-40B4-BE49-F238E27FC236}">
                <a16:creationId xmlns:a16="http://schemas.microsoft.com/office/drawing/2014/main" id="{B577AF17-6C7E-48B9-B267-0874B232A710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5227571" y="4043892"/>
            <a:ext cx="1147325" cy="811033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6" name="Picture Placeholder 33">
            <a:extLst>
              <a:ext uri="{FF2B5EF4-FFF2-40B4-BE49-F238E27FC236}">
                <a16:creationId xmlns:a16="http://schemas.microsoft.com/office/drawing/2014/main" id="{98A01AB1-3434-46C7-B1B3-90AFD4B1799F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5227571" y="5368250"/>
            <a:ext cx="1147325" cy="811033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72809251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8" cy="75882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76336E3A-55EE-4423-B1AA-7489CA98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</p:spPr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C61EA57-B8EA-4589-A9DD-E25F300D5AFD}"/>
              </a:ext>
            </a:extLst>
          </p:cNvPr>
          <p:cNvCxnSpPr/>
          <p:nvPr userDrawn="1"/>
        </p:nvCxnSpPr>
        <p:spPr>
          <a:xfrm>
            <a:off x="4790661" y="6917634"/>
            <a:ext cx="19182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1DD2DC66-11E4-4714-A8DE-E8AC34D49655}"/>
              </a:ext>
            </a:extLst>
          </p:cNvPr>
          <p:cNvSpPr/>
          <p:nvPr userDrawn="1"/>
        </p:nvSpPr>
        <p:spPr>
          <a:xfrm>
            <a:off x="371475" y="1233488"/>
            <a:ext cx="2293200" cy="24276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AF541B1-4F4B-40BC-BF0B-B80864399D0C}"/>
              </a:ext>
            </a:extLst>
          </p:cNvPr>
          <p:cNvSpPr/>
          <p:nvPr userDrawn="1"/>
        </p:nvSpPr>
        <p:spPr>
          <a:xfrm>
            <a:off x="371475" y="3773172"/>
            <a:ext cx="2293200" cy="24276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B837A4A-8DA3-4F45-9468-2C7DE5B35803}"/>
              </a:ext>
            </a:extLst>
          </p:cNvPr>
          <p:cNvSpPr/>
          <p:nvPr userDrawn="1"/>
        </p:nvSpPr>
        <p:spPr>
          <a:xfrm>
            <a:off x="6170635" y="1233487"/>
            <a:ext cx="2294237" cy="24276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9CA034F-F360-4CF5-B944-C16768254C5A}"/>
              </a:ext>
            </a:extLst>
          </p:cNvPr>
          <p:cNvSpPr/>
          <p:nvPr userDrawn="1"/>
        </p:nvSpPr>
        <p:spPr>
          <a:xfrm>
            <a:off x="6170635" y="3773171"/>
            <a:ext cx="2294237" cy="24276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Picture Placeholder 33">
            <a:extLst>
              <a:ext uri="{FF2B5EF4-FFF2-40B4-BE49-F238E27FC236}">
                <a16:creationId xmlns:a16="http://schemas.microsoft.com/office/drawing/2014/main" id="{1644FD94-AD03-4C4F-A1A5-085DD8F5664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5473" y="1713955"/>
            <a:ext cx="1805204" cy="1466666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CA01639-D8FA-4F18-8FE5-E923F5A1BB48}"/>
              </a:ext>
            </a:extLst>
          </p:cNvPr>
          <p:cNvSpPr/>
          <p:nvPr userDrawn="1"/>
        </p:nvSpPr>
        <p:spPr>
          <a:xfrm>
            <a:off x="2730561" y="1233488"/>
            <a:ext cx="3342248" cy="24276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F02D09E-3C25-405E-BF24-A884A07C224A}"/>
              </a:ext>
            </a:extLst>
          </p:cNvPr>
          <p:cNvSpPr/>
          <p:nvPr userDrawn="1"/>
        </p:nvSpPr>
        <p:spPr>
          <a:xfrm>
            <a:off x="2730561" y="3773171"/>
            <a:ext cx="3342248" cy="24276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 Placeholder 39">
            <a:extLst>
              <a:ext uri="{FF2B5EF4-FFF2-40B4-BE49-F238E27FC236}">
                <a16:creationId xmlns:a16="http://schemas.microsoft.com/office/drawing/2014/main" id="{9760B601-DCBC-47C8-95BE-A5DFCCBAD09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900245" y="1460126"/>
            <a:ext cx="3002880" cy="1974324"/>
          </a:xfrm>
        </p:spPr>
        <p:txBody>
          <a:bodyPr anchor="ctr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Add your text here</a:t>
            </a:r>
          </a:p>
        </p:txBody>
      </p:sp>
      <p:sp>
        <p:nvSpPr>
          <p:cNvPr id="35" name="Text Placeholder 39">
            <a:extLst>
              <a:ext uri="{FF2B5EF4-FFF2-40B4-BE49-F238E27FC236}">
                <a16:creationId xmlns:a16="http://schemas.microsoft.com/office/drawing/2014/main" id="{33BDF68D-A417-4526-95BD-83DC0A4FA5B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900245" y="3999809"/>
            <a:ext cx="3002880" cy="1974324"/>
          </a:xfrm>
        </p:spPr>
        <p:txBody>
          <a:bodyPr anchor="ctr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Add your text here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C6F0F84-9668-4EA8-A3F5-3AD5AED3EFDD}"/>
              </a:ext>
            </a:extLst>
          </p:cNvPr>
          <p:cNvSpPr/>
          <p:nvPr userDrawn="1"/>
        </p:nvSpPr>
        <p:spPr>
          <a:xfrm>
            <a:off x="8549714" y="1233488"/>
            <a:ext cx="3342248" cy="24276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19CCCFCB-4EAD-47A3-8F4A-307EE022DD53}"/>
              </a:ext>
            </a:extLst>
          </p:cNvPr>
          <p:cNvSpPr/>
          <p:nvPr userDrawn="1"/>
        </p:nvSpPr>
        <p:spPr>
          <a:xfrm>
            <a:off x="8549714" y="3773171"/>
            <a:ext cx="3342248" cy="24276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 Placeholder 39">
            <a:extLst>
              <a:ext uri="{FF2B5EF4-FFF2-40B4-BE49-F238E27FC236}">
                <a16:creationId xmlns:a16="http://schemas.microsoft.com/office/drawing/2014/main" id="{058CD71F-A7E3-4F68-ADE3-4E6B1BAE312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719398" y="1460126"/>
            <a:ext cx="3002880" cy="1974324"/>
          </a:xfrm>
        </p:spPr>
        <p:txBody>
          <a:bodyPr anchor="ctr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Add your text here</a:t>
            </a:r>
          </a:p>
        </p:txBody>
      </p:sp>
      <p:sp>
        <p:nvSpPr>
          <p:cNvPr id="50" name="Text Placeholder 39">
            <a:extLst>
              <a:ext uri="{FF2B5EF4-FFF2-40B4-BE49-F238E27FC236}">
                <a16:creationId xmlns:a16="http://schemas.microsoft.com/office/drawing/2014/main" id="{6EC40EC2-3775-4AF2-965D-0235107D834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719398" y="3999809"/>
            <a:ext cx="3002880" cy="1974324"/>
          </a:xfrm>
        </p:spPr>
        <p:txBody>
          <a:bodyPr anchor="ctr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Add your text here</a:t>
            </a:r>
          </a:p>
        </p:txBody>
      </p:sp>
      <p:sp>
        <p:nvSpPr>
          <p:cNvPr id="51" name="Picture Placeholder 33">
            <a:extLst>
              <a:ext uri="{FF2B5EF4-FFF2-40B4-BE49-F238E27FC236}">
                <a16:creationId xmlns:a16="http://schemas.microsoft.com/office/drawing/2014/main" id="{F196EA03-E36C-4E2A-A82F-8FA76EC2DBFC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615473" y="4253638"/>
            <a:ext cx="1805204" cy="1466666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2" name="Picture Placeholder 33">
            <a:extLst>
              <a:ext uri="{FF2B5EF4-FFF2-40B4-BE49-F238E27FC236}">
                <a16:creationId xmlns:a16="http://schemas.microsoft.com/office/drawing/2014/main" id="{9A754FAD-4B3A-4A76-9F0D-84DA72FD822B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6415151" y="4253638"/>
            <a:ext cx="1805204" cy="1466666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3" name="Picture Placeholder 33">
            <a:extLst>
              <a:ext uri="{FF2B5EF4-FFF2-40B4-BE49-F238E27FC236}">
                <a16:creationId xmlns:a16="http://schemas.microsoft.com/office/drawing/2014/main" id="{7A45718F-1012-47C4-BF29-7462E5C6CB90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6415151" y="1713954"/>
            <a:ext cx="1805204" cy="1466666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62773224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1DD2DC66-11E4-4714-A8DE-E8AC34D49655}"/>
              </a:ext>
            </a:extLst>
          </p:cNvPr>
          <p:cNvSpPr/>
          <p:nvPr userDrawn="1"/>
        </p:nvSpPr>
        <p:spPr>
          <a:xfrm>
            <a:off x="371474" y="1660868"/>
            <a:ext cx="2686613" cy="24276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CD9ECBB-3A0A-409C-B1C0-C8F4C3087894}"/>
              </a:ext>
            </a:extLst>
          </p:cNvPr>
          <p:cNvSpPr/>
          <p:nvPr userDrawn="1"/>
        </p:nvSpPr>
        <p:spPr>
          <a:xfrm>
            <a:off x="3316099" y="1660868"/>
            <a:ext cx="2686613" cy="24276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FB4FA2C-0414-484D-95CD-C5E17E33E238}"/>
              </a:ext>
            </a:extLst>
          </p:cNvPr>
          <p:cNvSpPr/>
          <p:nvPr userDrawn="1"/>
        </p:nvSpPr>
        <p:spPr>
          <a:xfrm>
            <a:off x="6260723" y="1660868"/>
            <a:ext cx="2686613" cy="24276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D0DE753-6478-4950-8F99-15952FCB6521}"/>
              </a:ext>
            </a:extLst>
          </p:cNvPr>
          <p:cNvSpPr/>
          <p:nvPr userDrawn="1"/>
        </p:nvSpPr>
        <p:spPr>
          <a:xfrm>
            <a:off x="9205348" y="1660868"/>
            <a:ext cx="2686613" cy="24276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8" cy="75882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76336E3A-55EE-4423-B1AA-7489CA98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</p:spPr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C61EA57-B8EA-4589-A9DD-E25F300D5AFD}"/>
              </a:ext>
            </a:extLst>
          </p:cNvPr>
          <p:cNvCxnSpPr/>
          <p:nvPr userDrawn="1"/>
        </p:nvCxnSpPr>
        <p:spPr>
          <a:xfrm>
            <a:off x="4790661" y="6917634"/>
            <a:ext cx="19182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Picture Placeholder 33">
            <a:extLst>
              <a:ext uri="{FF2B5EF4-FFF2-40B4-BE49-F238E27FC236}">
                <a16:creationId xmlns:a16="http://schemas.microsoft.com/office/drawing/2014/main" id="{1644FD94-AD03-4C4F-A1A5-085DD8F5664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7420" y="1761485"/>
            <a:ext cx="2494721" cy="2226366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8" name="Picture Placeholder 33">
            <a:extLst>
              <a:ext uri="{FF2B5EF4-FFF2-40B4-BE49-F238E27FC236}">
                <a16:creationId xmlns:a16="http://schemas.microsoft.com/office/drawing/2014/main" id="{85BB27A3-DB87-46F4-8CA4-3C04A088E787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412045" y="1761485"/>
            <a:ext cx="2494721" cy="2226366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9" name="Picture Placeholder 33">
            <a:extLst>
              <a:ext uri="{FF2B5EF4-FFF2-40B4-BE49-F238E27FC236}">
                <a16:creationId xmlns:a16="http://schemas.microsoft.com/office/drawing/2014/main" id="{F356E399-83ED-4937-A1CC-F591866C0E8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356669" y="1761485"/>
            <a:ext cx="2494721" cy="2226366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0" name="Picture Placeholder 33">
            <a:extLst>
              <a:ext uri="{FF2B5EF4-FFF2-40B4-BE49-F238E27FC236}">
                <a16:creationId xmlns:a16="http://schemas.microsoft.com/office/drawing/2014/main" id="{0967254B-CF1D-4F0D-A7F6-EC4E117B7509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301294" y="1761485"/>
            <a:ext cx="2494721" cy="2226366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1" name="Text Placeholder 39">
            <a:extLst>
              <a:ext uri="{FF2B5EF4-FFF2-40B4-BE49-F238E27FC236}">
                <a16:creationId xmlns:a16="http://schemas.microsoft.com/office/drawing/2014/main" id="{0CEF6C35-6F7B-43AD-9E4D-44C2F8A7DFA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1474" y="4302782"/>
            <a:ext cx="2686613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2000" b="1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Add your text here</a:t>
            </a:r>
          </a:p>
        </p:txBody>
      </p:sp>
      <p:sp>
        <p:nvSpPr>
          <p:cNvPr id="33" name="Text Placeholder 39">
            <a:extLst>
              <a:ext uri="{FF2B5EF4-FFF2-40B4-BE49-F238E27FC236}">
                <a16:creationId xmlns:a16="http://schemas.microsoft.com/office/drawing/2014/main" id="{44EF032C-161A-4C58-B624-66488C255E1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71474" y="5058156"/>
            <a:ext cx="2686613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1600" b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Add your text here</a:t>
            </a:r>
          </a:p>
        </p:txBody>
      </p:sp>
      <p:sp>
        <p:nvSpPr>
          <p:cNvPr id="37" name="Text Placeholder 39">
            <a:extLst>
              <a:ext uri="{FF2B5EF4-FFF2-40B4-BE49-F238E27FC236}">
                <a16:creationId xmlns:a16="http://schemas.microsoft.com/office/drawing/2014/main" id="{ACF86334-F4A8-4CCD-944F-524700CD838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316099" y="4302782"/>
            <a:ext cx="2686613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2000" b="1">
                <a:solidFill>
                  <a:schemeClr val="accent2"/>
                </a:solidFill>
                <a:latin typeface="+mj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Add your text here</a:t>
            </a:r>
          </a:p>
        </p:txBody>
      </p:sp>
      <p:sp>
        <p:nvSpPr>
          <p:cNvPr id="38" name="Text Placeholder 39">
            <a:extLst>
              <a:ext uri="{FF2B5EF4-FFF2-40B4-BE49-F238E27FC236}">
                <a16:creationId xmlns:a16="http://schemas.microsoft.com/office/drawing/2014/main" id="{135B4AC9-821C-4D70-8A4A-1992394DE43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316099" y="5058156"/>
            <a:ext cx="2686613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1600" b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Add your text here</a:t>
            </a:r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D2CF516C-7598-43D3-95E9-5633F8F4469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60723" y="4302782"/>
            <a:ext cx="2686613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2000" b="1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Add your text here</a:t>
            </a:r>
          </a:p>
        </p:txBody>
      </p:sp>
      <p:sp>
        <p:nvSpPr>
          <p:cNvPr id="41" name="Text Placeholder 39">
            <a:extLst>
              <a:ext uri="{FF2B5EF4-FFF2-40B4-BE49-F238E27FC236}">
                <a16:creationId xmlns:a16="http://schemas.microsoft.com/office/drawing/2014/main" id="{12A6084C-5383-4EFC-8D49-33C5B61E649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260723" y="5058156"/>
            <a:ext cx="2686613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1600" b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Add your text here</a:t>
            </a:r>
          </a:p>
        </p:txBody>
      </p:sp>
      <p:sp>
        <p:nvSpPr>
          <p:cNvPr id="42" name="Text Placeholder 39">
            <a:extLst>
              <a:ext uri="{FF2B5EF4-FFF2-40B4-BE49-F238E27FC236}">
                <a16:creationId xmlns:a16="http://schemas.microsoft.com/office/drawing/2014/main" id="{EFC5493B-D3CF-41B9-A996-7FBE932504B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205350" y="4302782"/>
            <a:ext cx="2686613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2000" b="1">
                <a:solidFill>
                  <a:schemeClr val="accent6"/>
                </a:solidFill>
                <a:latin typeface="+mj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Add your text here</a:t>
            </a:r>
          </a:p>
        </p:txBody>
      </p:sp>
      <p:sp>
        <p:nvSpPr>
          <p:cNvPr id="44" name="Text Placeholder 39">
            <a:extLst>
              <a:ext uri="{FF2B5EF4-FFF2-40B4-BE49-F238E27FC236}">
                <a16:creationId xmlns:a16="http://schemas.microsoft.com/office/drawing/2014/main" id="{33A98F60-C169-44C1-9654-2239C9C1F29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205350" y="5058156"/>
            <a:ext cx="2686613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1600" b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188473430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FBB81E01-55F6-44A7-8ACB-B172EA0F9FB3}"/>
              </a:ext>
            </a:extLst>
          </p:cNvPr>
          <p:cNvSpPr/>
          <p:nvPr userDrawn="1"/>
        </p:nvSpPr>
        <p:spPr>
          <a:xfrm>
            <a:off x="467420" y="3895002"/>
            <a:ext cx="2494721" cy="2067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AD85DF7-0BE8-4B88-98A1-F5062CDAA964}"/>
              </a:ext>
            </a:extLst>
          </p:cNvPr>
          <p:cNvSpPr/>
          <p:nvPr userDrawn="1"/>
        </p:nvSpPr>
        <p:spPr>
          <a:xfrm>
            <a:off x="3412044" y="3895002"/>
            <a:ext cx="2494721" cy="20672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F69394C-95D0-4D10-A34D-A35EF27D2806}"/>
              </a:ext>
            </a:extLst>
          </p:cNvPr>
          <p:cNvSpPr/>
          <p:nvPr userDrawn="1"/>
        </p:nvSpPr>
        <p:spPr>
          <a:xfrm>
            <a:off x="6356668" y="3895002"/>
            <a:ext cx="2494721" cy="2067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6DBF753-694A-4503-A33B-73C09E8EE3A5}"/>
              </a:ext>
            </a:extLst>
          </p:cNvPr>
          <p:cNvSpPr/>
          <p:nvPr userDrawn="1"/>
        </p:nvSpPr>
        <p:spPr>
          <a:xfrm>
            <a:off x="9301294" y="3895002"/>
            <a:ext cx="2494721" cy="206723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8" cy="75882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76336E3A-55EE-4423-B1AA-7489CA98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</p:spPr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C61EA57-B8EA-4589-A9DD-E25F300D5AFD}"/>
              </a:ext>
            </a:extLst>
          </p:cNvPr>
          <p:cNvCxnSpPr/>
          <p:nvPr userDrawn="1"/>
        </p:nvCxnSpPr>
        <p:spPr>
          <a:xfrm>
            <a:off x="4790661" y="6917634"/>
            <a:ext cx="19182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Picture Placeholder 33">
            <a:extLst>
              <a:ext uri="{FF2B5EF4-FFF2-40B4-BE49-F238E27FC236}">
                <a16:creationId xmlns:a16="http://schemas.microsoft.com/office/drawing/2014/main" id="{1644FD94-AD03-4C4F-A1A5-085DD8F5664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7420" y="1522949"/>
            <a:ext cx="2494721" cy="2226366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8" name="Picture Placeholder 33">
            <a:extLst>
              <a:ext uri="{FF2B5EF4-FFF2-40B4-BE49-F238E27FC236}">
                <a16:creationId xmlns:a16="http://schemas.microsoft.com/office/drawing/2014/main" id="{85BB27A3-DB87-46F4-8CA4-3C04A088E787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412045" y="1522949"/>
            <a:ext cx="2494721" cy="2226366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9" name="Picture Placeholder 33">
            <a:extLst>
              <a:ext uri="{FF2B5EF4-FFF2-40B4-BE49-F238E27FC236}">
                <a16:creationId xmlns:a16="http://schemas.microsoft.com/office/drawing/2014/main" id="{F356E399-83ED-4937-A1CC-F591866C0E8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356669" y="1522949"/>
            <a:ext cx="2494721" cy="2226366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0" name="Picture Placeholder 33">
            <a:extLst>
              <a:ext uri="{FF2B5EF4-FFF2-40B4-BE49-F238E27FC236}">
                <a16:creationId xmlns:a16="http://schemas.microsoft.com/office/drawing/2014/main" id="{0967254B-CF1D-4F0D-A7F6-EC4E117B7509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301294" y="1522949"/>
            <a:ext cx="2494721" cy="2226366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1" name="Text Placeholder 39">
            <a:extLst>
              <a:ext uri="{FF2B5EF4-FFF2-40B4-BE49-F238E27FC236}">
                <a16:creationId xmlns:a16="http://schemas.microsoft.com/office/drawing/2014/main" id="{0CEF6C35-6F7B-43AD-9E4D-44C2F8A7DFA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4610" y="4123880"/>
            <a:ext cx="2220341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Add your text here</a:t>
            </a:r>
          </a:p>
        </p:txBody>
      </p:sp>
      <p:sp>
        <p:nvSpPr>
          <p:cNvPr id="33" name="Text Placeholder 39">
            <a:extLst>
              <a:ext uri="{FF2B5EF4-FFF2-40B4-BE49-F238E27FC236}">
                <a16:creationId xmlns:a16="http://schemas.microsoft.com/office/drawing/2014/main" id="{44EF032C-161A-4C58-B624-66488C255E1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04610" y="4879254"/>
            <a:ext cx="2220341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Add your text here</a:t>
            </a:r>
          </a:p>
        </p:txBody>
      </p:sp>
      <p:sp>
        <p:nvSpPr>
          <p:cNvPr id="37" name="Text Placeholder 39">
            <a:extLst>
              <a:ext uri="{FF2B5EF4-FFF2-40B4-BE49-F238E27FC236}">
                <a16:creationId xmlns:a16="http://schemas.microsoft.com/office/drawing/2014/main" id="{ACF86334-F4A8-4CCD-944F-524700CD838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549235" y="4123880"/>
            <a:ext cx="2220341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Add your text here</a:t>
            </a:r>
          </a:p>
        </p:txBody>
      </p:sp>
      <p:sp>
        <p:nvSpPr>
          <p:cNvPr id="38" name="Text Placeholder 39">
            <a:extLst>
              <a:ext uri="{FF2B5EF4-FFF2-40B4-BE49-F238E27FC236}">
                <a16:creationId xmlns:a16="http://schemas.microsoft.com/office/drawing/2014/main" id="{135B4AC9-821C-4D70-8A4A-1992394DE43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549235" y="4879254"/>
            <a:ext cx="2220341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Add your text here</a:t>
            </a:r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D2CF516C-7598-43D3-95E9-5633F8F4469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493859" y="4123880"/>
            <a:ext cx="2220341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Add your text here</a:t>
            </a:r>
          </a:p>
        </p:txBody>
      </p:sp>
      <p:sp>
        <p:nvSpPr>
          <p:cNvPr id="41" name="Text Placeholder 39">
            <a:extLst>
              <a:ext uri="{FF2B5EF4-FFF2-40B4-BE49-F238E27FC236}">
                <a16:creationId xmlns:a16="http://schemas.microsoft.com/office/drawing/2014/main" id="{12A6084C-5383-4EFC-8D49-33C5B61E649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493859" y="4879254"/>
            <a:ext cx="2220341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Add your text here</a:t>
            </a:r>
          </a:p>
        </p:txBody>
      </p:sp>
      <p:sp>
        <p:nvSpPr>
          <p:cNvPr id="42" name="Text Placeholder 39">
            <a:extLst>
              <a:ext uri="{FF2B5EF4-FFF2-40B4-BE49-F238E27FC236}">
                <a16:creationId xmlns:a16="http://schemas.microsoft.com/office/drawing/2014/main" id="{EFC5493B-D3CF-41B9-A996-7FBE932504B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438486" y="4123880"/>
            <a:ext cx="2220341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Add your text here</a:t>
            </a:r>
          </a:p>
        </p:txBody>
      </p:sp>
      <p:sp>
        <p:nvSpPr>
          <p:cNvPr id="44" name="Text Placeholder 39">
            <a:extLst>
              <a:ext uri="{FF2B5EF4-FFF2-40B4-BE49-F238E27FC236}">
                <a16:creationId xmlns:a16="http://schemas.microsoft.com/office/drawing/2014/main" id="{33A98F60-C169-44C1-9654-2239C9C1F29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438486" y="4879254"/>
            <a:ext cx="2220341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56538280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8" cy="75882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76336E3A-55EE-4423-B1AA-7489CA98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</p:spPr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C61EA57-B8EA-4589-A9DD-E25F300D5AFD}"/>
              </a:ext>
            </a:extLst>
          </p:cNvPr>
          <p:cNvCxnSpPr/>
          <p:nvPr userDrawn="1"/>
        </p:nvCxnSpPr>
        <p:spPr>
          <a:xfrm>
            <a:off x="4790661" y="6917634"/>
            <a:ext cx="19182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56084AEC-DB39-4367-A213-BB2FE4AD38BE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4900613" y="1233488"/>
            <a:ext cx="6991350" cy="4967287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928258E-48B5-471F-BC61-B45FB2CA51BA}"/>
              </a:ext>
            </a:extLst>
          </p:cNvPr>
          <p:cNvSpPr/>
          <p:nvPr userDrawn="1"/>
        </p:nvSpPr>
        <p:spPr>
          <a:xfrm>
            <a:off x="371474" y="1233488"/>
            <a:ext cx="4419187" cy="49672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867FAC3-5109-4D5D-8105-FC48313396C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6100" y="1450975"/>
            <a:ext cx="4065588" cy="455295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5967963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8" cy="75882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76336E3A-55EE-4423-B1AA-7489CA98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</p:spPr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C61EA57-B8EA-4589-A9DD-E25F300D5AFD}"/>
              </a:ext>
            </a:extLst>
          </p:cNvPr>
          <p:cNvCxnSpPr/>
          <p:nvPr userDrawn="1"/>
        </p:nvCxnSpPr>
        <p:spPr>
          <a:xfrm>
            <a:off x="4790661" y="6917634"/>
            <a:ext cx="19182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56084AEC-DB39-4367-A213-BB2FE4AD38BE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371475" y="1233488"/>
            <a:ext cx="11520488" cy="4967287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258952979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8" cy="75882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76336E3A-55EE-4423-B1AA-7489CA98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</p:spPr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C61EA57-B8EA-4589-A9DD-E25F300D5AFD}"/>
              </a:ext>
            </a:extLst>
          </p:cNvPr>
          <p:cNvCxnSpPr/>
          <p:nvPr userDrawn="1"/>
        </p:nvCxnSpPr>
        <p:spPr>
          <a:xfrm>
            <a:off x="4790661" y="6917634"/>
            <a:ext cx="19182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56084AEC-DB39-4367-A213-BB2FE4AD38BE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371475" y="1233488"/>
            <a:ext cx="7450621" cy="4967287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1D1D3DC-359F-47D3-A498-6E5DEF615BD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940675" y="1233488"/>
            <a:ext cx="3951288" cy="4967287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84059300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8" cy="75882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76336E3A-55EE-4423-B1AA-7489CA98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</p:spPr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C61EA57-B8EA-4589-A9DD-E25F300D5AFD}"/>
              </a:ext>
            </a:extLst>
          </p:cNvPr>
          <p:cNvCxnSpPr/>
          <p:nvPr userDrawn="1"/>
        </p:nvCxnSpPr>
        <p:spPr>
          <a:xfrm>
            <a:off x="4790661" y="6917634"/>
            <a:ext cx="19182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56084AEC-DB39-4367-A213-BB2FE4AD38BE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381415" y="1233488"/>
            <a:ext cx="5512490" cy="4967287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7" name="Chart Placeholder 3">
            <a:extLst>
              <a:ext uri="{FF2B5EF4-FFF2-40B4-BE49-F238E27FC236}">
                <a16:creationId xmlns:a16="http://schemas.microsoft.com/office/drawing/2014/main" id="{6750280A-6976-42F9-B984-8601DD1972DC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379473" y="1233488"/>
            <a:ext cx="5512490" cy="4967287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chart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E63221D-DF23-4F80-AB42-A74C1B1CB425}"/>
              </a:ext>
            </a:extLst>
          </p:cNvPr>
          <p:cNvCxnSpPr/>
          <p:nvPr userDrawn="1"/>
        </p:nvCxnSpPr>
        <p:spPr>
          <a:xfrm>
            <a:off x="6125817" y="1233488"/>
            <a:ext cx="0" cy="4967287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73957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8" cy="75882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76336E3A-55EE-4423-B1AA-7489CA98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</p:spPr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C61EA57-B8EA-4589-A9DD-E25F300D5AFD}"/>
              </a:ext>
            </a:extLst>
          </p:cNvPr>
          <p:cNvCxnSpPr/>
          <p:nvPr userDrawn="1"/>
        </p:nvCxnSpPr>
        <p:spPr>
          <a:xfrm>
            <a:off x="4790661" y="6917634"/>
            <a:ext cx="19182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56084AEC-DB39-4367-A213-BB2FE4AD38BE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10622" y="1362696"/>
            <a:ext cx="5552246" cy="2294899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9" name="Chart Placeholder 3">
            <a:extLst>
              <a:ext uri="{FF2B5EF4-FFF2-40B4-BE49-F238E27FC236}">
                <a16:creationId xmlns:a16="http://schemas.microsoft.com/office/drawing/2014/main" id="{3CC4F2FB-E360-40E2-BDA5-455EB243C216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500682" y="3781218"/>
            <a:ext cx="5552246" cy="2294899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10" name="Chart Placeholder 3">
            <a:extLst>
              <a:ext uri="{FF2B5EF4-FFF2-40B4-BE49-F238E27FC236}">
                <a16:creationId xmlns:a16="http://schemas.microsoft.com/office/drawing/2014/main" id="{6373EAFD-6648-4861-97FB-A3961B86C814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6208643" y="1367561"/>
            <a:ext cx="5552246" cy="2294899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11" name="Chart Placeholder 3">
            <a:extLst>
              <a:ext uri="{FF2B5EF4-FFF2-40B4-BE49-F238E27FC236}">
                <a16:creationId xmlns:a16="http://schemas.microsoft.com/office/drawing/2014/main" id="{CF0E102C-57E1-46ED-BE41-21C356F42BAD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6198703" y="3786083"/>
            <a:ext cx="5552246" cy="2294899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102084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6607FB0-0FB2-41FD-B334-74C7B05B8CE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517DDCC-4521-4225-8F36-D4B39128409A}"/>
              </a:ext>
            </a:extLst>
          </p:cNvPr>
          <p:cNvSpPr/>
          <p:nvPr userDrawn="1"/>
        </p:nvSpPr>
        <p:spPr>
          <a:xfrm>
            <a:off x="8991600" y="3965574"/>
            <a:ext cx="3200400" cy="289242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16570C8-2343-4B74-AF97-DC7CE5D92865}"/>
              </a:ext>
            </a:extLst>
          </p:cNvPr>
          <p:cNvSpPr/>
          <p:nvPr userDrawn="1"/>
        </p:nvSpPr>
        <p:spPr>
          <a:xfrm>
            <a:off x="0" y="0"/>
            <a:ext cx="3200400" cy="289242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D02598E-521E-41CD-B068-134834CFF4FF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371476" y="278606"/>
            <a:ext cx="11520487" cy="3150394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0B27536-7968-45BB-9FA8-DF1A47A47827}"/>
              </a:ext>
            </a:extLst>
          </p:cNvPr>
          <p:cNvSpPr/>
          <p:nvPr userDrawn="1"/>
        </p:nvSpPr>
        <p:spPr>
          <a:xfrm>
            <a:off x="371476" y="3429000"/>
            <a:ext cx="11520487" cy="2771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8B51C6-9166-4F67-995A-396809E6533C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1510507" y="3886201"/>
            <a:ext cx="9242424" cy="1104900"/>
          </a:xfrm>
        </p:spPr>
        <p:txBody>
          <a:bodyPr anchor="ctr">
            <a:normAutofit/>
          </a:bodyPr>
          <a:lstStyle>
            <a:lvl1pPr algn="ct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51C9A4-8764-4CB3-AC26-C957C0E84BCD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1510507" y="5130801"/>
            <a:ext cx="9242424" cy="53340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2837917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6607FB0-0FB2-41FD-B334-74C7B05B8CE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D02598E-521E-41CD-B068-134834CFF4F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799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8B51C6-9166-4F67-995A-396809E6533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27201" y="2337595"/>
            <a:ext cx="8737600" cy="2182811"/>
          </a:xfrm>
        </p:spPr>
        <p:txBody>
          <a:bodyPr anchor="ctr">
            <a:normAutofit/>
          </a:bodyPr>
          <a:lstStyle>
            <a:lvl1pPr algn="ctr">
              <a:defRPr sz="11500">
                <a:solidFill>
                  <a:schemeClr val="tx1"/>
                </a:solidFill>
              </a:defRPr>
            </a:lvl1pPr>
          </a:lstStyle>
          <a:p>
            <a:r>
              <a:rPr lang="en-US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75753809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9C3DD3-9184-4434-93FC-DDB3E5B53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302458-F7EC-4A75-A897-E73CF8028E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D31584-D229-4F6C-BA8E-36782FDA8D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2B7AE8-665C-4FF6-B292-B525984D9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31890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2ACFC-0D65-4857-AAEE-904747F38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A594C5E-E06C-488C-AC82-331C53B94F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EC8C27-FA57-408C-8D6B-844D81BC83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68A18F-96D4-4F1F-BF6B-EDFACBF8D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416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FD2F3-3119-48E2-B464-A93E23C5A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87C6E-3441-429B-A81D-87F8344C06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ECDD1-1369-42FD-BD19-6797742A1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79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9C071DB-1B6B-4FC3-A099-12F35734D22D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5768407-2D97-4F4F-8CB8-4D3668680B64}"/>
              </a:ext>
            </a:extLst>
          </p:cNvPr>
          <p:cNvSpPr/>
          <p:nvPr userDrawn="1"/>
        </p:nvSpPr>
        <p:spPr>
          <a:xfrm>
            <a:off x="371475" y="1460501"/>
            <a:ext cx="5724525" cy="474027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4FD2F3-3119-48E2-B464-A93E23C5A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600" y="260351"/>
            <a:ext cx="9702800" cy="973137"/>
          </a:xfrm>
        </p:spPr>
        <p:txBody>
          <a:bodyPr>
            <a:normAutofit/>
          </a:bodyPr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87C6E-3441-429B-A81D-87F8344C06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100" y="1638299"/>
            <a:ext cx="5346700" cy="4381501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ECDD1-1369-42FD-BD19-6797742A1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6D4AFEBD-46AA-4A09-AD19-CDD123811A4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1460501"/>
            <a:ext cx="5795963" cy="4740274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377171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4C5F727-FA73-47F4-8647-79441AA996E3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4FD2F3-3119-48E2-B464-A93E23C5A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60351"/>
            <a:ext cx="5495926" cy="2138362"/>
          </a:xfrm>
        </p:spPr>
        <p:txBody>
          <a:bodyPr anchor="b">
            <a:noAutofit/>
          </a:bodyPr>
          <a:lstStyle>
            <a:lvl1pPr>
              <a:defRPr sz="54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87C6E-3441-429B-A81D-87F8344C06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2603500"/>
            <a:ext cx="5495926" cy="3573463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ECDD1-1369-42FD-BD19-6797742A1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5" name="Picture Placeholder 1">
            <a:extLst>
              <a:ext uri="{FF2B5EF4-FFF2-40B4-BE49-F238E27FC236}">
                <a16:creationId xmlns:a16="http://schemas.microsoft.com/office/drawing/2014/main" id="{08C777B1-9A90-4B1E-A6AE-9339286077E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191224" y="637283"/>
            <a:ext cx="2692800" cy="2782540"/>
          </a:xfrm>
          <a:custGeom>
            <a:avLst/>
            <a:gdLst>
              <a:gd name="connsiteX0" fmla="*/ 0 w 2692800"/>
              <a:gd name="connsiteY0" fmla="*/ 0 h 2693640"/>
              <a:gd name="connsiteX1" fmla="*/ 2692800 w 2692800"/>
              <a:gd name="connsiteY1" fmla="*/ 0 h 2693640"/>
              <a:gd name="connsiteX2" fmla="*/ 2692800 w 2692800"/>
              <a:gd name="connsiteY2" fmla="*/ 2693640 h 2693640"/>
              <a:gd name="connsiteX3" fmla="*/ 0 w 2692800"/>
              <a:gd name="connsiteY3" fmla="*/ 2693640 h 2693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92800" h="2693640">
                <a:moveTo>
                  <a:pt x="0" y="0"/>
                </a:moveTo>
                <a:lnTo>
                  <a:pt x="2692800" y="0"/>
                </a:lnTo>
                <a:lnTo>
                  <a:pt x="2692800" y="2693640"/>
                </a:lnTo>
                <a:lnTo>
                  <a:pt x="0" y="269364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ID" sz="1800" dirty="0"/>
            </a:lvl1pPr>
          </a:lstStyle>
          <a:p>
            <a:pPr marL="0" lvl="0" indent="0" algn="ctr">
              <a:buNone/>
            </a:pPr>
            <a:r>
              <a:rPr lang="en-US" noProof="0"/>
              <a:t>Add Image Here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0FEA994A-8056-4F3D-9365-B6A362A93EE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498424" y="3430043"/>
            <a:ext cx="2692800" cy="2772320"/>
          </a:xfrm>
          <a:custGeom>
            <a:avLst/>
            <a:gdLst>
              <a:gd name="connsiteX0" fmla="*/ 0 w 2692800"/>
              <a:gd name="connsiteY0" fmla="*/ 0 h 2693640"/>
              <a:gd name="connsiteX1" fmla="*/ 2692800 w 2692800"/>
              <a:gd name="connsiteY1" fmla="*/ 0 h 2693640"/>
              <a:gd name="connsiteX2" fmla="*/ 2692800 w 2692800"/>
              <a:gd name="connsiteY2" fmla="*/ 2693640 h 2693640"/>
              <a:gd name="connsiteX3" fmla="*/ 0 w 2692800"/>
              <a:gd name="connsiteY3" fmla="*/ 2693640 h 2693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92800" h="2693640">
                <a:moveTo>
                  <a:pt x="0" y="0"/>
                </a:moveTo>
                <a:lnTo>
                  <a:pt x="2692800" y="0"/>
                </a:lnTo>
                <a:lnTo>
                  <a:pt x="2692800" y="2693640"/>
                </a:lnTo>
                <a:lnTo>
                  <a:pt x="0" y="269364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ID" sz="1800" dirty="0"/>
            </a:lvl1pPr>
          </a:lstStyle>
          <a:p>
            <a:pPr marL="0" lvl="0" indent="0" algn="ctr">
              <a:buNone/>
            </a:pPr>
            <a:r>
              <a:rPr lang="en-US" noProof="0"/>
              <a:t>Add Image Here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429E334-587D-4420-9285-C2A5F494582B}"/>
              </a:ext>
            </a:extLst>
          </p:cNvPr>
          <p:cNvSpPr/>
          <p:nvPr userDrawn="1"/>
        </p:nvSpPr>
        <p:spPr>
          <a:xfrm>
            <a:off x="9289522" y="3527226"/>
            <a:ext cx="1248102" cy="12481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7BD4601-EF26-4D7C-8CB6-95488F17575B}"/>
              </a:ext>
            </a:extLst>
          </p:cNvPr>
          <p:cNvSpPr/>
          <p:nvPr userDrawn="1"/>
        </p:nvSpPr>
        <p:spPr>
          <a:xfrm>
            <a:off x="8621786" y="2848323"/>
            <a:ext cx="496540" cy="49654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949C41-2679-4E9D-A28C-F0C979F5702B}"/>
              </a:ext>
            </a:extLst>
          </p:cNvPr>
          <p:cNvSpPr/>
          <p:nvPr userDrawn="1"/>
        </p:nvSpPr>
        <p:spPr>
          <a:xfrm>
            <a:off x="8870898" y="2508125"/>
            <a:ext cx="247428" cy="24742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454B05D-55FD-4118-B899-4095FF50870D}"/>
              </a:ext>
            </a:extLst>
          </p:cNvPr>
          <p:cNvSpPr/>
          <p:nvPr userDrawn="1"/>
        </p:nvSpPr>
        <p:spPr>
          <a:xfrm>
            <a:off x="0" y="933450"/>
            <a:ext cx="300037" cy="14652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40533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4C5F727-FA73-47F4-8647-79441AA996E3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4FD2F3-3119-48E2-B464-A93E23C5A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1016000"/>
            <a:ext cx="3997324" cy="2501899"/>
          </a:xfrm>
        </p:spPr>
        <p:txBody>
          <a:bodyPr anchor="b">
            <a:no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87C6E-3441-429B-A81D-87F8344C06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3619500"/>
            <a:ext cx="3997325" cy="25574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ECDD1-1369-42FD-BD19-6797742A1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9303FD92-1AC4-4708-B13E-C97E00210D2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02201" y="619125"/>
            <a:ext cx="3454400" cy="5581650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14" name="Picture Placeholder 6">
            <a:extLst>
              <a:ext uri="{FF2B5EF4-FFF2-40B4-BE49-F238E27FC236}">
                <a16:creationId xmlns:a16="http://schemas.microsoft.com/office/drawing/2014/main" id="{F6824EBC-CC6E-4D5A-B85A-DAC55ACE853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432801" y="260351"/>
            <a:ext cx="3454400" cy="5581649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3661888-890D-4E0C-8076-65EDFDB7DE27}"/>
              </a:ext>
            </a:extLst>
          </p:cNvPr>
          <p:cNvSpPr/>
          <p:nvPr userDrawn="1"/>
        </p:nvSpPr>
        <p:spPr>
          <a:xfrm>
            <a:off x="8432801" y="5842000"/>
            <a:ext cx="3459162" cy="3587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AE48EF9-5BAF-4BD7-A6BE-866C0307B69F}"/>
              </a:ext>
            </a:extLst>
          </p:cNvPr>
          <p:cNvSpPr/>
          <p:nvPr userDrawn="1"/>
        </p:nvSpPr>
        <p:spPr>
          <a:xfrm>
            <a:off x="4902201" y="239509"/>
            <a:ext cx="3459162" cy="3587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8D4A5F4-99AC-4FB3-8A59-AB8D7B4FC7D7}"/>
              </a:ext>
            </a:extLst>
          </p:cNvPr>
          <p:cNvSpPr/>
          <p:nvPr userDrawn="1"/>
        </p:nvSpPr>
        <p:spPr>
          <a:xfrm>
            <a:off x="0" y="1384300"/>
            <a:ext cx="177800" cy="4457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13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060ACE-E228-45FD-83E3-FF4D1CCF7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7" cy="7588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8AF9FF-2A4E-41E6-956B-69BC625CC9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1474" y="1233488"/>
            <a:ext cx="11520487" cy="4943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EE1F87C-C7F2-4F14-86B1-854B7B0C580E}"/>
              </a:ext>
            </a:extLst>
          </p:cNvPr>
          <p:cNvSpPr/>
          <p:nvPr userDrawn="1"/>
        </p:nvSpPr>
        <p:spPr>
          <a:xfrm>
            <a:off x="11229975" y="6512060"/>
            <a:ext cx="962025" cy="3459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FD9470-E137-41DF-A5CA-C7B4B9856E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8900" y="6581978"/>
            <a:ext cx="373062" cy="206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3DC2DEF-D2FE-4B45-ABA4-9F153FD1C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8AB12CC-D752-4664-B92F-BAEFF0416B7E}"/>
              </a:ext>
            </a:extLst>
          </p:cNvPr>
          <p:cNvSpPr/>
          <p:nvPr userDrawn="1"/>
        </p:nvSpPr>
        <p:spPr>
          <a:xfrm>
            <a:off x="0" y="260350"/>
            <a:ext cx="300037" cy="755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583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63" r:id="rId5"/>
    <p:sldLayoutId id="2147483650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51" r:id="rId13"/>
    <p:sldLayoutId id="2147483670" r:id="rId14"/>
    <p:sldLayoutId id="2147483671" r:id="rId15"/>
    <p:sldLayoutId id="2147483672" r:id="rId16"/>
    <p:sldLayoutId id="2147483673" r:id="rId17"/>
    <p:sldLayoutId id="2147483652" r:id="rId18"/>
    <p:sldLayoutId id="2147483674" r:id="rId19"/>
    <p:sldLayoutId id="2147483675" r:id="rId20"/>
    <p:sldLayoutId id="2147483676" r:id="rId21"/>
    <p:sldLayoutId id="2147483677" r:id="rId22"/>
    <p:sldLayoutId id="2147483655" r:id="rId23"/>
    <p:sldLayoutId id="2147483678" r:id="rId24"/>
    <p:sldLayoutId id="2147483679" r:id="rId25"/>
    <p:sldLayoutId id="2147483680" r:id="rId26"/>
    <p:sldLayoutId id="2147483681" r:id="rId27"/>
    <p:sldLayoutId id="2147483653" r:id="rId28"/>
    <p:sldLayoutId id="2147483682" r:id="rId29"/>
    <p:sldLayoutId id="2147483683" r:id="rId30"/>
    <p:sldLayoutId id="2147483684" r:id="rId31"/>
    <p:sldLayoutId id="2147483685" r:id="rId32"/>
    <p:sldLayoutId id="2147483654" r:id="rId33"/>
    <p:sldLayoutId id="2147483686" r:id="rId34"/>
    <p:sldLayoutId id="2147483687" r:id="rId35"/>
    <p:sldLayoutId id="2147483689" r:id="rId36"/>
    <p:sldLayoutId id="2147483688" r:id="rId37"/>
    <p:sldLayoutId id="2147483690" r:id="rId38"/>
    <p:sldLayoutId id="2147483691" r:id="rId39"/>
    <p:sldLayoutId id="2147483692" r:id="rId40"/>
    <p:sldLayoutId id="2147483693" r:id="rId41"/>
    <p:sldLayoutId id="2147483694" r:id="rId42"/>
    <p:sldLayoutId id="2147483695" r:id="rId43"/>
    <p:sldLayoutId id="2147483696" r:id="rId44"/>
    <p:sldLayoutId id="2147483697" r:id="rId45"/>
    <p:sldLayoutId id="2147483698" r:id="rId46"/>
    <p:sldLayoutId id="2147483699" r:id="rId47"/>
    <p:sldLayoutId id="2147483700" r:id="rId48"/>
    <p:sldLayoutId id="2147483701" r:id="rId49"/>
    <p:sldLayoutId id="2147483702" r:id="rId50"/>
    <p:sldLayoutId id="2147483656" r:id="rId51"/>
    <p:sldLayoutId id="2147483657" r:id="rId5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4" userDrawn="1">
          <p15:clr>
            <a:srgbClr val="F26B43"/>
          </p15:clr>
        </p15:guide>
        <p15:guide id="2" pos="234" userDrawn="1">
          <p15:clr>
            <a:srgbClr val="F26B43"/>
          </p15:clr>
        </p15:guide>
        <p15:guide id="3" orient="horz" pos="4133" userDrawn="1">
          <p15:clr>
            <a:srgbClr val="F26B43"/>
          </p15:clr>
        </p15:guide>
        <p15:guide id="4" pos="7491" userDrawn="1">
          <p15:clr>
            <a:srgbClr val="F26B43"/>
          </p15:clr>
        </p15:guide>
        <p15:guide id="5" orient="horz" pos="640" userDrawn="1">
          <p15:clr>
            <a:srgbClr val="F26B43"/>
          </p15:clr>
        </p15:guide>
        <p15:guide id="6" orient="horz" pos="777" userDrawn="1">
          <p15:clr>
            <a:srgbClr val="F26B43"/>
          </p15:clr>
        </p15:guide>
        <p15:guide id="7" orient="horz" pos="4020" userDrawn="1">
          <p15:clr>
            <a:srgbClr val="F26B43"/>
          </p15:clr>
        </p15:guide>
        <p15:guide id="8" orient="horz" pos="390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mailto:rentalimprove@phila.gov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>
            <a:extLst>
              <a:ext uri="{FF2B5EF4-FFF2-40B4-BE49-F238E27FC236}">
                <a16:creationId xmlns:a16="http://schemas.microsoft.com/office/drawing/2014/main" id="{C6D24F99-E026-485A-96CD-AEC98137262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+mj-lt"/>
              </a:rPr>
              <a:t>Landlord Gateway </a:t>
            </a:r>
          </a:p>
          <a:p>
            <a:endParaRPr lang="en-US" sz="3200" dirty="0">
              <a:latin typeface="+mj-lt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4A6AF16-8201-5186-833C-0D74570476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792" t="25156" r="19154" b="36102"/>
          <a:stretch/>
        </p:blipFill>
        <p:spPr>
          <a:xfrm>
            <a:off x="6905625" y="2441281"/>
            <a:ext cx="4572000" cy="2136834"/>
          </a:xfrm>
          <a:prstGeom prst="rect">
            <a:avLst/>
          </a:prstGeom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id="{7D328D22-1701-B7FB-33B5-344EAEC545E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t="13163" b="13163"/>
          <a:stretch/>
        </p:blipFill>
        <p:spPr/>
      </p:pic>
    </p:spTree>
    <p:extLst>
      <p:ext uri="{BB962C8B-B14F-4D97-AF65-F5344CB8AC3E}">
        <p14:creationId xmlns:p14="http://schemas.microsoft.com/office/powerpoint/2010/main" val="14954965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94AB4-42F0-CEA0-BEFD-C8F116F45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b="1" kern="1200">
                <a:latin typeface="+mj-lt"/>
                <a:ea typeface="+mj-ea"/>
                <a:cs typeface="+mj-cs"/>
              </a:rPr>
              <a:t>$25K/10Y Loan Forgiveness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214078E-01FC-4FF7-0D68-AB747F468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03DC2DEF-D2FE-4B45-ABA4-9F153FD1C98A}" type="slidenum">
              <a:rPr lang="en-US" sz="800" smtClean="0"/>
              <a:pPr>
                <a:lnSpc>
                  <a:spcPct val="90000"/>
                </a:lnSpc>
                <a:spcAft>
                  <a:spcPts val="600"/>
                </a:spcAft>
              </a:pPr>
              <a:t>10</a:t>
            </a:fld>
            <a:endParaRPr lang="en-US" sz="800"/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C14C1A98-63D8-E1C6-317B-4596810E5D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Forgiveness Schedule</a:t>
            </a:r>
          </a:p>
          <a:p>
            <a:r>
              <a:rPr lang="en-US"/>
              <a:t>$25K/10Y Loan</a:t>
            </a:r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857C5C4A-3ED5-AF81-2143-76869CA744C8}"/>
              </a:ext>
            </a:extLst>
          </p:cNvPr>
          <p:cNvGraphicFramePr>
            <a:graphicFrameLocks noGrp="1"/>
          </p:cNvGraphicFramePr>
          <p:nvPr/>
        </p:nvGraphicFramePr>
        <p:xfrm>
          <a:off x="371475" y="2533646"/>
          <a:ext cx="3222329" cy="36671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28489">
                  <a:extLst>
                    <a:ext uri="{9D8B030D-6E8A-4147-A177-3AD203B41FA5}">
                      <a16:colId xmlns:a16="http://schemas.microsoft.com/office/drawing/2014/main" val="1042279324"/>
                    </a:ext>
                  </a:extLst>
                </a:gridCol>
                <a:gridCol w="1593840">
                  <a:extLst>
                    <a:ext uri="{9D8B030D-6E8A-4147-A177-3AD203B41FA5}">
                      <a16:colId xmlns:a16="http://schemas.microsoft.com/office/drawing/2014/main" val="3355456871"/>
                    </a:ext>
                  </a:extLst>
                </a:gridCol>
              </a:tblGrid>
              <a:tr h="36671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solidFill>
                            <a:schemeClr val="bg1"/>
                          </a:solidFill>
                          <a:effectLst/>
                        </a:rPr>
                        <a:t>Year 1</a:t>
                      </a:r>
                      <a:endParaRPr lang="en-US" sz="1800" b="1" i="0" u="none" strike="noStrike">
                        <a:solidFill>
                          <a:schemeClr val="bg1"/>
                        </a:solidFill>
                        <a:effectLst/>
                        <a:latin typeface="Montserrat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0%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19027302"/>
                  </a:ext>
                </a:extLst>
              </a:tr>
              <a:tr h="36671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solidFill>
                            <a:schemeClr val="bg1"/>
                          </a:solidFill>
                          <a:effectLst/>
                        </a:rPr>
                        <a:t>Year 2</a:t>
                      </a:r>
                      <a:endParaRPr lang="en-US" sz="1800" b="1" i="0" u="none" strike="noStrike">
                        <a:solidFill>
                          <a:schemeClr val="bg1"/>
                        </a:solidFill>
                        <a:effectLst/>
                        <a:latin typeface="Montserrat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0%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CDD9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1447427"/>
                  </a:ext>
                </a:extLst>
              </a:tr>
              <a:tr h="36671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solidFill>
                            <a:schemeClr val="bg1"/>
                          </a:solidFill>
                          <a:effectLst/>
                        </a:rPr>
                        <a:t>Year 3</a:t>
                      </a:r>
                      <a:endParaRPr lang="en-US" sz="1800" b="1" i="0" u="none" strike="noStrike">
                        <a:solidFill>
                          <a:schemeClr val="bg1"/>
                        </a:solidFill>
                        <a:effectLst/>
                        <a:latin typeface="Montserrat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0%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93533244"/>
                  </a:ext>
                </a:extLst>
              </a:tr>
              <a:tr h="36671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solidFill>
                            <a:schemeClr val="bg1"/>
                          </a:solidFill>
                          <a:effectLst/>
                        </a:rPr>
                        <a:t>Year 4</a:t>
                      </a:r>
                      <a:endParaRPr lang="en-US" sz="1800" b="1" i="0" u="none" strike="noStrike">
                        <a:solidFill>
                          <a:schemeClr val="bg1"/>
                        </a:solidFill>
                        <a:effectLst/>
                        <a:latin typeface="Montserrat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0%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CDD9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0229622"/>
                  </a:ext>
                </a:extLst>
              </a:tr>
              <a:tr h="36671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solidFill>
                            <a:schemeClr val="bg1"/>
                          </a:solidFill>
                          <a:effectLst/>
                        </a:rPr>
                        <a:t>Year 5</a:t>
                      </a:r>
                      <a:endParaRPr lang="en-US" sz="1800" b="1" i="0" u="none" strike="noStrike">
                        <a:solidFill>
                          <a:schemeClr val="bg1"/>
                        </a:solidFill>
                        <a:effectLst/>
                        <a:latin typeface="Montserrat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0%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63542543"/>
                  </a:ext>
                </a:extLst>
              </a:tr>
              <a:tr h="36671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solidFill>
                            <a:schemeClr val="bg1"/>
                          </a:solidFill>
                          <a:effectLst/>
                        </a:rPr>
                        <a:t>Year 6</a:t>
                      </a:r>
                      <a:endParaRPr lang="en-US" sz="1800" b="1" i="0" u="none" strike="noStrike">
                        <a:solidFill>
                          <a:schemeClr val="bg1"/>
                        </a:solidFill>
                        <a:effectLst/>
                        <a:latin typeface="Montserrat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effectLst/>
                        </a:rPr>
                        <a:t>20%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CDD9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9650547"/>
                  </a:ext>
                </a:extLst>
              </a:tr>
              <a:tr h="36671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solidFill>
                            <a:schemeClr val="bg1"/>
                          </a:solidFill>
                          <a:effectLst/>
                        </a:rPr>
                        <a:t>Year 7</a:t>
                      </a:r>
                      <a:endParaRPr lang="en-US" sz="1800" b="1" i="0" u="none" strike="noStrike">
                        <a:solidFill>
                          <a:schemeClr val="bg1"/>
                        </a:solidFill>
                        <a:effectLst/>
                        <a:latin typeface="Montserrat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effectLst/>
                        </a:rPr>
                        <a:t>20%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11666879"/>
                  </a:ext>
                </a:extLst>
              </a:tr>
              <a:tr h="36671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solidFill>
                            <a:schemeClr val="bg1"/>
                          </a:solidFill>
                          <a:effectLst/>
                        </a:rPr>
                        <a:t>Year 8</a:t>
                      </a:r>
                      <a:endParaRPr lang="en-US" sz="1800" b="1" i="0" u="none" strike="noStrike">
                        <a:solidFill>
                          <a:schemeClr val="bg1"/>
                        </a:solidFill>
                        <a:effectLst/>
                        <a:latin typeface="Montserrat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effectLst/>
                        </a:rPr>
                        <a:t>20%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CDD9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1577080"/>
                  </a:ext>
                </a:extLst>
              </a:tr>
              <a:tr h="36671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solidFill>
                            <a:schemeClr val="bg1"/>
                          </a:solidFill>
                          <a:effectLst/>
                        </a:rPr>
                        <a:t>Year 9</a:t>
                      </a:r>
                      <a:endParaRPr lang="en-US" sz="1800" b="1" i="0" u="none" strike="noStrike">
                        <a:solidFill>
                          <a:schemeClr val="bg1"/>
                        </a:solidFill>
                        <a:effectLst/>
                        <a:latin typeface="Montserrat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effectLst/>
                        </a:rPr>
                        <a:t>20%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78433818"/>
                  </a:ext>
                </a:extLst>
              </a:tr>
              <a:tr h="36671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solidFill>
                            <a:schemeClr val="bg1"/>
                          </a:solidFill>
                          <a:effectLst/>
                        </a:rPr>
                        <a:t>Year 10</a:t>
                      </a:r>
                      <a:endParaRPr lang="en-US" sz="1800" b="1" i="0" u="none" strike="noStrike">
                        <a:solidFill>
                          <a:schemeClr val="bg1"/>
                        </a:solidFill>
                        <a:effectLst/>
                        <a:latin typeface="Montserrat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effectLst/>
                        </a:rPr>
                        <a:t>20%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CDD9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6102576"/>
                  </a:ext>
                </a:extLst>
              </a:tr>
            </a:tbl>
          </a:graphicData>
        </a:graphic>
      </p:graphicFrame>
      <p:sp>
        <p:nvSpPr>
          <p:cNvPr id="37" name="TextBox 36">
            <a:extLst>
              <a:ext uri="{FF2B5EF4-FFF2-40B4-BE49-F238E27FC236}">
                <a16:creationId xmlns:a16="http://schemas.microsoft.com/office/drawing/2014/main" id="{9B87C1E5-D883-F545-2083-5ADCFA14090F}"/>
              </a:ext>
            </a:extLst>
          </p:cNvPr>
          <p:cNvSpPr txBox="1"/>
          <p:nvPr/>
        </p:nvSpPr>
        <p:spPr>
          <a:xfrm>
            <a:off x="3702205" y="1201677"/>
            <a:ext cx="7816695" cy="412420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/>
              <a:t>After the first year, you will apply for continued deferment annually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/>
              <a:t>If you meet the program requirements, payments will continue to be deferred and a portion of the loan will be forgiven each year until the loan is completely forgiven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/>
              <a:t>If you do not meet forgiveness requirements or the property is sold, the unforgiven portion of the loan must be repaid at 4% interest.</a:t>
            </a:r>
          </a:p>
        </p:txBody>
      </p:sp>
    </p:spTree>
    <p:extLst>
      <p:ext uri="{BB962C8B-B14F-4D97-AF65-F5344CB8AC3E}">
        <p14:creationId xmlns:p14="http://schemas.microsoft.com/office/powerpoint/2010/main" val="28000296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94AB4-42F0-CEA0-BEFD-C8F116F45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b="1" kern="1200">
                <a:latin typeface="+mj-lt"/>
                <a:ea typeface="+mj-ea"/>
                <a:cs typeface="+mj-cs"/>
              </a:rPr>
              <a:t>$50K/15Y Loan Repayment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214078E-01FC-4FF7-0D68-AB747F468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03DC2DEF-D2FE-4B45-ABA4-9F153FD1C98A}" type="slidenum">
              <a:rPr lang="en-US" sz="800" smtClean="0"/>
              <a:pPr>
                <a:lnSpc>
                  <a:spcPct val="90000"/>
                </a:lnSpc>
                <a:spcAft>
                  <a:spcPts val="600"/>
                </a:spcAft>
              </a:pPr>
              <a:t>11</a:t>
            </a:fld>
            <a:endParaRPr lang="en-US" sz="800"/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C14C1A98-63D8-E1C6-317B-4596810E5D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Repayment Schedule</a:t>
            </a:r>
          </a:p>
          <a:p>
            <a:r>
              <a:rPr lang="en-US"/>
              <a:t>$50K/15Y Loan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B87C1E5-D883-F545-2083-5ADCFA14090F}"/>
              </a:ext>
            </a:extLst>
          </p:cNvPr>
          <p:cNvSpPr txBox="1"/>
          <p:nvPr/>
        </p:nvSpPr>
        <p:spPr>
          <a:xfrm>
            <a:off x="365481" y="1169089"/>
            <a:ext cx="11153420" cy="247760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/>
              <a:t>Loan repayment is deferred for the first year</a:t>
            </a: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/>
              <a:t>Repayment will begin in year 2</a:t>
            </a: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/>
              <a:t>0% interest rate if program requirements are met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/>
              <a:t>If program requirements are not met, the balance of the loan must be repaid at 4% interest.</a:t>
            </a:r>
          </a:p>
        </p:txBody>
      </p:sp>
    </p:spTree>
    <p:extLst>
      <p:ext uri="{BB962C8B-B14F-4D97-AF65-F5344CB8AC3E}">
        <p14:creationId xmlns:p14="http://schemas.microsoft.com/office/powerpoint/2010/main" val="1193829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E7A10-84CE-925E-4982-9918748D4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Requirements for Loan Forgiveness and Repayment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E0D77DC-1F4E-40A1-2D05-9FC93E4AA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12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8B4F548-F733-ACB5-2748-01ACF6D9F3C3}"/>
              </a:ext>
            </a:extLst>
          </p:cNvPr>
          <p:cNvSpPr txBox="1"/>
          <p:nvPr/>
        </p:nvSpPr>
        <p:spPr>
          <a:xfrm>
            <a:off x="371474" y="1019175"/>
            <a:ext cx="11147425" cy="58785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marR="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>
                <a:cs typeface="Times New Roman"/>
              </a:rPr>
              <a:t>Comply with the Fair Housing Ordinance and landlord obligations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>
                <a:cs typeface="Times New Roman"/>
              </a:rPr>
              <a:t>Apply for loan forgiveness annually </a:t>
            </a:r>
            <a:endParaRPr lang="en-US" sz="2200">
              <a:cs typeface="Times New Roman" panose="02020603050405020304" pitchFamily="18" charset="0"/>
            </a:endParaRP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>
                <a:cs typeface="Times New Roman"/>
              </a:rPr>
              <a:t>Submit copy of current lease and property insurance</a:t>
            </a:r>
            <a:endParaRPr lang="en-US" sz="2200">
              <a:cs typeface="Times New Roman" panose="02020603050405020304" pitchFamily="18" charset="0"/>
            </a:endParaRP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>
                <a:cs typeface="Times New Roman"/>
              </a:rPr>
              <a:t>PHDC will review City records for L&amp;I violation history, rental license, and property ownership</a:t>
            </a:r>
          </a:p>
          <a:p>
            <a:pPr marL="285750" marR="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>
                <a:cs typeface="Times New Roman"/>
              </a:rPr>
              <a:t>These documents must verify: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>
                <a:effectLst/>
                <a:ea typeface="Calibri" panose="020F0502020204030204" pitchFamily="34" charset="0"/>
                <a:cs typeface="Times New Roman"/>
              </a:rPr>
              <a:t>Any </a:t>
            </a:r>
            <a:r>
              <a:rPr lang="en-US" sz="2200">
                <a:ea typeface="Calibri" panose="020F0502020204030204" pitchFamily="34" charset="0"/>
                <a:cs typeface="Times New Roman"/>
              </a:rPr>
              <a:t>annual rent</a:t>
            </a:r>
            <a:r>
              <a:rPr lang="en-US" sz="2200">
                <a:effectLst/>
                <a:ea typeface="Calibri" panose="020F0502020204030204" pitchFamily="34" charset="0"/>
                <a:cs typeface="Times New Roman"/>
              </a:rPr>
              <a:t> increase must be no more than 3% or units rented to HCV tenants </a:t>
            </a:r>
            <a:r>
              <a:rPr lang="en-US" sz="2200">
                <a:ea typeface="Calibri" panose="020F0502020204030204" pitchFamily="34" charset="0"/>
                <a:cs typeface="Times New Roman"/>
              </a:rPr>
              <a:t>for any units benefitting from repairs</a:t>
            </a:r>
            <a:endParaRPr lang="en-US" sz="2200">
              <a:effectLst/>
              <a:ea typeface="Calibri" panose="020F0502020204030204" pitchFamily="34" charset="0"/>
              <a:cs typeface="Times New Roman"/>
            </a:endParaRP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>
                <a:effectLst/>
                <a:ea typeface="Calibri" panose="020F0502020204030204" pitchFamily="34" charset="0"/>
                <a:cs typeface="Times New Roman"/>
              </a:rPr>
              <a:t>Any </a:t>
            </a:r>
            <a:r>
              <a:rPr lang="en-US" sz="2200">
                <a:ea typeface="Calibri" panose="020F0502020204030204" pitchFamily="34" charset="0"/>
                <a:cs typeface="Times New Roman"/>
              </a:rPr>
              <a:t>new L</a:t>
            </a:r>
            <a:r>
              <a:rPr lang="en-US" sz="2200">
                <a:effectLst/>
                <a:ea typeface="Calibri" panose="020F0502020204030204" pitchFamily="34" charset="0"/>
                <a:cs typeface="Times New Roman"/>
              </a:rPr>
              <a:t>&amp;I violations have been corrected within 6 months during loan term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>
                <a:effectLst/>
                <a:ea typeface="Calibri" panose="020F0502020204030204" pitchFamily="34" charset="0"/>
                <a:cs typeface="Times New Roman"/>
              </a:rPr>
              <a:t>Active rental license maintained during loan term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>
                <a:effectLst/>
                <a:ea typeface="Calibri" panose="020F0502020204030204" pitchFamily="34" charset="0"/>
                <a:cs typeface="Times New Roman"/>
              </a:rPr>
              <a:t>No transfer of property ownership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>
                <a:effectLst/>
                <a:ea typeface="Calibri" panose="020F0502020204030204" pitchFamily="34" charset="0"/>
                <a:cs typeface="Times New Roman"/>
              </a:rPr>
              <a:t>If you do not apply for or meet the requirements for loan forgiveness each year, you will have to repay the </a:t>
            </a:r>
            <a:r>
              <a:rPr lang="en-US" sz="2200">
                <a:ea typeface="Calibri" panose="020F0502020204030204" pitchFamily="34" charset="0"/>
                <a:cs typeface="Times New Roman"/>
              </a:rPr>
              <a:t>outstanding loan principal</a:t>
            </a:r>
            <a:r>
              <a:rPr lang="en-US" sz="2200">
                <a:effectLst/>
                <a:ea typeface="Calibri" panose="020F0502020204030204" pitchFamily="34" charset="0"/>
                <a:cs typeface="Times New Roman"/>
              </a:rPr>
              <a:t> at 4% interest</a:t>
            </a:r>
          </a:p>
        </p:txBody>
      </p:sp>
    </p:spTree>
    <p:extLst>
      <p:ext uri="{BB962C8B-B14F-4D97-AF65-F5344CB8AC3E}">
        <p14:creationId xmlns:p14="http://schemas.microsoft.com/office/powerpoint/2010/main" val="14934426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1E4DD4-52C8-0131-B0EF-B317519BE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r>
              <a:rPr lang="en-US" b="1" kern="1200">
                <a:latin typeface="+mj-lt"/>
                <a:ea typeface="+mj-ea"/>
                <a:cs typeface="+mj-cs"/>
              </a:rPr>
              <a:t>Intake and Construction Process</a:t>
            </a:r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12A341EB-FE6A-BFF6-6B86-3B0B0CD624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vert="horz" lIns="91440" tIns="45720" rIns="91440" bIns="45720" rtlCol="0">
            <a:normAutofit fontScale="25000" lnSpcReduction="20000"/>
          </a:bodyPr>
          <a:lstStyle/>
          <a:p>
            <a:pPr marL="57150">
              <a:lnSpc>
                <a:spcPct val="120000"/>
              </a:lnSpc>
              <a:spcBef>
                <a:spcPts val="0"/>
              </a:spcBef>
            </a:pPr>
            <a:r>
              <a:rPr lang="en-US" sz="6400"/>
              <a:t>Documents</a:t>
            </a:r>
          </a:p>
          <a:p>
            <a:pPr marL="57150">
              <a:lnSpc>
                <a:spcPct val="120000"/>
              </a:lnSpc>
              <a:spcBef>
                <a:spcPts val="0"/>
              </a:spcBef>
            </a:pPr>
            <a:r>
              <a:rPr lang="en-US" sz="6400"/>
              <a:t>Contractor Selection</a:t>
            </a:r>
          </a:p>
          <a:p>
            <a:pPr marL="57150">
              <a:lnSpc>
                <a:spcPct val="120000"/>
              </a:lnSpc>
              <a:spcBef>
                <a:spcPts val="0"/>
              </a:spcBef>
            </a:pPr>
            <a:r>
              <a:rPr lang="en-US" sz="6400"/>
              <a:t>Scope of Work</a:t>
            </a:r>
          </a:p>
          <a:p>
            <a:pPr marL="57150">
              <a:lnSpc>
                <a:spcPct val="120000"/>
              </a:lnSpc>
              <a:spcBef>
                <a:spcPts val="0"/>
              </a:spcBef>
            </a:pPr>
            <a:r>
              <a:rPr lang="en-US" sz="6400"/>
              <a:t>Notice to Tenant</a:t>
            </a:r>
          </a:p>
          <a:p>
            <a:pPr marL="57150">
              <a:lnSpc>
                <a:spcPct val="120000"/>
              </a:lnSpc>
              <a:spcBef>
                <a:spcPts val="0"/>
              </a:spcBef>
            </a:pPr>
            <a:r>
              <a:rPr lang="en-US" sz="6400"/>
              <a:t>PHDC Initial Home Inspection</a:t>
            </a:r>
          </a:p>
          <a:p>
            <a:pPr marL="57150">
              <a:lnSpc>
                <a:spcPct val="120000"/>
              </a:lnSpc>
              <a:spcBef>
                <a:spcPts val="0"/>
              </a:spcBef>
            </a:pPr>
            <a:r>
              <a:rPr lang="en-US" sz="6400"/>
              <a:t>Building Permits</a:t>
            </a:r>
          </a:p>
          <a:p>
            <a:pPr marL="57150">
              <a:lnSpc>
                <a:spcPct val="120000"/>
              </a:lnSpc>
              <a:spcBef>
                <a:spcPts val="0"/>
              </a:spcBef>
            </a:pPr>
            <a:r>
              <a:rPr lang="en-US" sz="6400"/>
              <a:t>Notice to Tenant</a:t>
            </a:r>
          </a:p>
          <a:p>
            <a:pPr marL="57150">
              <a:lnSpc>
                <a:spcPct val="120000"/>
              </a:lnSpc>
              <a:spcBef>
                <a:spcPts val="0"/>
              </a:spcBef>
            </a:pPr>
            <a:endParaRPr lang="en-US" sz="64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218279-BDAB-5FCD-8BAA-B0C1A1689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03DC2DEF-D2FE-4B45-ABA4-9F153FD1C98A}" type="slidenum">
              <a:rPr lang="en-US" sz="800" smtClean="0"/>
              <a:pPr>
                <a:lnSpc>
                  <a:spcPct val="90000"/>
                </a:lnSpc>
                <a:spcAft>
                  <a:spcPts val="600"/>
                </a:spcAft>
              </a:pPr>
              <a:t>13</a:t>
            </a:fld>
            <a:endParaRPr lang="en-US" sz="800"/>
          </a:p>
        </p:txBody>
      </p:sp>
    </p:spTree>
    <p:extLst>
      <p:ext uri="{BB962C8B-B14F-4D97-AF65-F5344CB8AC3E}">
        <p14:creationId xmlns:p14="http://schemas.microsoft.com/office/powerpoint/2010/main" val="20722873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ECE1D8-5F04-ACB8-D571-158F01ADA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8" cy="75882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kern="1200">
                <a:latin typeface="+mj-lt"/>
                <a:ea typeface="+mj-ea"/>
                <a:cs typeface="+mj-cs"/>
              </a:rPr>
              <a:t>Documents Needed to Submit Application	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C82650B-945B-9485-5112-EABABF110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03DC2DEF-D2FE-4B45-ABA4-9F153FD1C98A}" type="slidenum">
              <a:rPr lang="en-US" sz="800" smtClean="0"/>
              <a:pPr>
                <a:lnSpc>
                  <a:spcPct val="90000"/>
                </a:lnSpc>
                <a:spcAft>
                  <a:spcPts val="600"/>
                </a:spcAft>
              </a:pPr>
              <a:t>14</a:t>
            </a:fld>
            <a:endParaRPr lang="en-US" sz="800"/>
          </a:p>
        </p:txBody>
      </p:sp>
      <p:graphicFrame>
        <p:nvGraphicFramePr>
          <p:cNvPr id="8" name="TextBox 5">
            <a:extLst>
              <a:ext uri="{FF2B5EF4-FFF2-40B4-BE49-F238E27FC236}">
                <a16:creationId xmlns:a16="http://schemas.microsoft.com/office/drawing/2014/main" id="{70FCFA1B-CADA-9345-8F6B-72969B844B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83301885"/>
              </p:ext>
            </p:extLst>
          </p:nvPr>
        </p:nvGraphicFramePr>
        <p:xfrm>
          <a:off x="346226" y="1332100"/>
          <a:ext cx="5512490" cy="4967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6" name="Subtitle 3">
            <a:extLst>
              <a:ext uri="{FF2B5EF4-FFF2-40B4-BE49-F238E27FC236}">
                <a16:creationId xmlns:a16="http://schemas.microsoft.com/office/drawing/2014/main" id="{6D03A25A-CA79-FF47-39B6-6C26C9A0928C}"/>
              </a:ext>
            </a:extLst>
          </p:cNvPr>
          <p:cNvSpPr txBox="1">
            <a:spLocks/>
          </p:cNvSpPr>
          <p:nvPr/>
        </p:nvSpPr>
        <p:spPr>
          <a:xfrm>
            <a:off x="7207663" y="2575941"/>
            <a:ext cx="4036333" cy="170984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>
                <a:cs typeface="Calibri Light"/>
              </a:rPr>
              <a:t>Submit all required documents online with your application.</a:t>
            </a:r>
          </a:p>
        </p:txBody>
      </p:sp>
    </p:spTree>
    <p:extLst>
      <p:ext uri="{BB962C8B-B14F-4D97-AF65-F5344CB8AC3E}">
        <p14:creationId xmlns:p14="http://schemas.microsoft.com/office/powerpoint/2010/main" val="17999151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B1E97E-5CBA-1A50-48AC-B603EE5CA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Timeline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42EDEE2-1E0B-D58B-9FCD-C744F5A187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1</a:t>
            </a:r>
            <a:r>
              <a:rPr lang="en-US" baseline="30000"/>
              <a:t>st</a:t>
            </a:r>
            <a:r>
              <a:rPr lang="en-US"/>
              <a:t> Level Review - 10 Business Days</a:t>
            </a:r>
          </a:p>
          <a:p>
            <a:r>
              <a:rPr lang="en-US"/>
              <a:t>Tax Clearance OK + Eligible + Lease Acceptable + Proposal Acceptable + Tenant Documents Acceptable = Additional 20 Business Days</a:t>
            </a:r>
          </a:p>
          <a:p>
            <a:r>
              <a:rPr lang="en-US"/>
              <a:t>Additional Documents Review – 30-60 days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3C66981-0AA6-A41E-B4C5-06423DB39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7980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09882FC2-5A58-50DB-C90E-069C300325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" y="962566"/>
            <a:ext cx="6034088" cy="4932867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855E132-6B09-8637-E073-EED3BD45E8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05625" y="1512889"/>
            <a:ext cx="4986338" cy="3262311"/>
          </a:xfrm>
        </p:spPr>
        <p:txBody>
          <a:bodyPr anchor="b">
            <a:normAutofit/>
          </a:bodyPr>
          <a:lstStyle/>
          <a:p>
            <a:r>
              <a:rPr lang="en-US" sz="5100"/>
              <a:t>Before you apply: Check your Tax Clearance by yourself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28259AC-2F15-42C2-5EE1-90AF559A87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05625" y="4927600"/>
            <a:ext cx="4986338" cy="976311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tx1"/>
                </a:solidFill>
              </a:rPr>
              <a:t>Revenue Department Website: https://tax-services.phila.gov/_/#0</a:t>
            </a:r>
            <a:endParaRPr lang="en-US"/>
          </a:p>
          <a:p>
            <a:endParaRPr lang="en-US"/>
          </a:p>
        </p:txBody>
      </p:sp>
      <p:sp>
        <p:nvSpPr>
          <p:cNvPr id="3" name="Slide Number Placeholder 2" hidden="1">
            <a:extLst>
              <a:ext uri="{FF2B5EF4-FFF2-40B4-BE49-F238E27FC236}">
                <a16:creationId xmlns:a16="http://schemas.microsoft.com/office/drawing/2014/main" id="{026CEC16-8476-F519-93CD-964E2F8ED88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518900" y="6581978"/>
            <a:ext cx="373062" cy="206104"/>
          </a:xfrm>
        </p:spPr>
        <p:txBody>
          <a:bodyPr/>
          <a:lstStyle/>
          <a:p>
            <a:pPr>
              <a:spcAft>
                <a:spcPts val="600"/>
              </a:spcAft>
            </a:pPr>
            <a:fld id="{03DC2DEF-D2FE-4B45-ABA4-9F153FD1C98A}" type="slidenum">
              <a:rPr lang="en-US" smtClean="0"/>
              <a:pPr>
                <a:spcAft>
                  <a:spcPts val="600"/>
                </a:spcAft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4098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3EB4DC04-D402-3F55-BDF9-E1A1D26EA6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6244" y="472281"/>
            <a:ext cx="5396012" cy="5913439"/>
          </a:xfrm>
          <a:prstGeom prst="rect">
            <a:avLst/>
          </a:prstGeom>
          <a:noFill/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5D1243E5-40D6-7F97-B1C8-6C62BF7135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6" y="1779589"/>
            <a:ext cx="4416424" cy="2182811"/>
          </a:xfrm>
        </p:spPr>
        <p:txBody>
          <a:bodyPr anchor="b">
            <a:normAutofit/>
          </a:bodyPr>
          <a:lstStyle/>
          <a:p>
            <a:r>
              <a:rPr lang="en-US"/>
              <a:t>Tax Clearance Continue</a:t>
            </a:r>
          </a:p>
        </p:txBody>
      </p:sp>
      <p:sp>
        <p:nvSpPr>
          <p:cNvPr id="20" name="Subtitle 3">
            <a:extLst>
              <a:ext uri="{FF2B5EF4-FFF2-40B4-BE49-F238E27FC236}">
                <a16:creationId xmlns:a16="http://schemas.microsoft.com/office/drawing/2014/main" id="{7DF7DD8F-2922-6807-87F1-B27974D0EF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1476" y="4079083"/>
            <a:ext cx="4416424" cy="976311"/>
          </a:xfrm>
        </p:spPr>
        <p:txBody>
          <a:bodyPr>
            <a:normAutofit fontScale="92500" lnSpcReduction="10000"/>
          </a:bodyPr>
          <a:lstStyle/>
          <a:p>
            <a:r>
              <a:rPr lang="en-US"/>
              <a:t>If you unable to get your tax clearance, contact Revenue Department please</a:t>
            </a:r>
          </a:p>
        </p:txBody>
      </p:sp>
      <p:sp>
        <p:nvSpPr>
          <p:cNvPr id="15" name="Slide Number Placeholder 3" hidden="1">
            <a:extLst>
              <a:ext uri="{FF2B5EF4-FFF2-40B4-BE49-F238E27FC236}">
                <a16:creationId xmlns:a16="http://schemas.microsoft.com/office/drawing/2014/main" id="{3C726565-C217-DF08-01D2-0460F6C3099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518900" y="6581978"/>
            <a:ext cx="373062" cy="206104"/>
          </a:xfrm>
        </p:spPr>
        <p:txBody>
          <a:bodyPr/>
          <a:lstStyle/>
          <a:p>
            <a:pPr>
              <a:spcAft>
                <a:spcPts val="600"/>
              </a:spcAft>
            </a:pPr>
            <a:fld id="{03DC2DEF-D2FE-4B45-ABA4-9F153FD1C98A}" type="slidenum">
              <a:rPr lang="en-US" noProof="0" smtClean="0"/>
              <a:pPr>
                <a:spcAft>
                  <a:spcPts val="600"/>
                </a:spcAft>
              </a:pPr>
              <a:t>17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8548105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3DE0664D-43AD-3F4C-28ED-400492B001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PHDC Initial Home Inspection</a:t>
            </a:r>
          </a:p>
        </p:txBody>
      </p:sp>
      <p:sp>
        <p:nvSpPr>
          <p:cNvPr id="71" name="Content Placeholder 70">
            <a:extLst>
              <a:ext uri="{FF2B5EF4-FFF2-40B4-BE49-F238E27FC236}">
                <a16:creationId xmlns:a16="http://schemas.microsoft.com/office/drawing/2014/main" id="{1E82C042-061E-0A7A-8325-3DA3BDAE95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503731"/>
            <a:ext cx="11520487" cy="3850537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200"/>
              <a:t>In-person repair assessment conducted by trained PHDC inspector</a:t>
            </a:r>
            <a:endParaRPr lang="en-US" sz="2200">
              <a:cs typeface="Calibri Light"/>
            </a:endParaRPr>
          </a:p>
          <a:p>
            <a:pPr lvl="1"/>
            <a:r>
              <a:rPr lang="en-US" sz="2200">
                <a:cs typeface="Calibri Light"/>
              </a:rPr>
              <a:t>Ensures roof is in a good condition</a:t>
            </a:r>
          </a:p>
          <a:p>
            <a:pPr lvl="1"/>
            <a:r>
              <a:rPr lang="en-US" sz="2200">
                <a:cs typeface="Calibri Light"/>
              </a:rPr>
              <a:t>Verifies repairs on contractor estimate(s) address health and habitability</a:t>
            </a:r>
          </a:p>
          <a:p>
            <a:pPr lvl="1"/>
            <a:r>
              <a:rPr lang="en-US" sz="2200">
                <a:cs typeface="Calibri Light"/>
              </a:rPr>
              <a:t>May request additional proposal to address safety concerns</a:t>
            </a:r>
          </a:p>
          <a:p>
            <a:r>
              <a:rPr lang="en-US" sz="2200"/>
              <a:t>Documented with photos and detailed descriptions of repair needs</a:t>
            </a:r>
            <a:endParaRPr lang="en-US" sz="2200">
              <a:cs typeface="Calibri Light"/>
            </a:endParaRPr>
          </a:p>
          <a:p>
            <a:r>
              <a:rPr lang="en-US" sz="2200"/>
              <a:t>Includes prioritized summary of repairs based on PHDC guidelines</a:t>
            </a:r>
            <a:endParaRPr lang="en-US" sz="2200">
              <a:cs typeface="Calibri Light"/>
            </a:endParaRPr>
          </a:p>
          <a:p>
            <a:r>
              <a:rPr lang="en-US" sz="2200"/>
              <a:t>The loan will be approved if all intake requirements are met and the home inspection verifies the construction activities and estimated cost on the submitted scope of work</a:t>
            </a:r>
          </a:p>
          <a:p>
            <a:r>
              <a:rPr lang="en-US" sz="2200"/>
              <a:t>If your property does not pass an inspection, a $200 reinspection fee will be deducted from your loan draw</a:t>
            </a:r>
            <a:endParaRPr lang="en-US" sz="2200">
              <a:cs typeface="Calibri Light"/>
            </a:endParaRPr>
          </a:p>
          <a:p>
            <a:r>
              <a:rPr lang="en-US" sz="2200">
                <a:cs typeface="Calibri Light"/>
              </a:rPr>
              <a:t>PHDC employees cannot accept tips or cash of any kind</a:t>
            </a:r>
            <a:endParaRPr lang="en-US" sz="2200" b="1">
              <a:solidFill>
                <a:srgbClr val="FF0000"/>
              </a:solidFill>
              <a:cs typeface="Calibri Light"/>
            </a:endParaRPr>
          </a:p>
          <a:p>
            <a:r>
              <a:rPr lang="en-US" sz="2200" b="1">
                <a:solidFill>
                  <a:schemeClr val="accent4"/>
                </a:solidFill>
                <a:cs typeface="Calibri Light"/>
              </a:rPr>
              <a:t>If repairs were started before loan closing, they cannot be included in the loan amount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79CF54-087E-4E8F-26F8-4CADA1FF2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7368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74E2C-40E4-6947-4FA2-0CE6CF8C8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Loan Closing and Draws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07AED4-8B83-1424-710D-353FB855BF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968071"/>
            <a:ext cx="10515600" cy="1244952"/>
          </a:xfrm>
        </p:spPr>
        <p:txBody>
          <a:bodyPr>
            <a:normAutofit fontScale="92500" lnSpcReduction="10000"/>
          </a:bodyPr>
          <a:lstStyle/>
          <a:p>
            <a:r>
              <a:rPr lang="en-US" sz="1600"/>
              <a:t>Loan Closing Process</a:t>
            </a:r>
          </a:p>
          <a:p>
            <a:r>
              <a:rPr lang="en-US" sz="1600"/>
              <a:t>Lease Amendment</a:t>
            </a:r>
          </a:p>
          <a:p>
            <a:r>
              <a:rPr lang="en-US" sz="1600"/>
              <a:t>Loan Draws</a:t>
            </a:r>
          </a:p>
          <a:p>
            <a:r>
              <a:rPr lang="en-US" sz="1600"/>
              <a:t>Requirements for Final Loan Draw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19422F-D316-0E5C-E73A-E6DBDE391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3871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6077198E-7453-CF15-F565-8A17F5D6F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8" cy="75882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kern="1200">
                <a:latin typeface="+mj-lt"/>
                <a:ea typeface="+mj-ea"/>
                <a:cs typeface="+mj-cs"/>
              </a:rPr>
              <a:t>Agenda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C183CA-19AD-485E-AEC5-FC032D453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03DC2DEF-D2FE-4B45-ABA4-9F153FD1C98A}" type="slidenum">
              <a:rPr lang="en-US" sz="800" smtClean="0"/>
              <a:pPr>
                <a:lnSpc>
                  <a:spcPct val="90000"/>
                </a:lnSpc>
                <a:spcAft>
                  <a:spcPts val="600"/>
                </a:spcAft>
              </a:pPr>
              <a:t>2</a:t>
            </a:fld>
            <a:endParaRPr lang="en-US" sz="800"/>
          </a:p>
        </p:txBody>
      </p:sp>
      <p:graphicFrame>
        <p:nvGraphicFramePr>
          <p:cNvPr id="43" name="TextBox 40">
            <a:extLst>
              <a:ext uri="{FF2B5EF4-FFF2-40B4-BE49-F238E27FC236}">
                <a16:creationId xmlns:a16="http://schemas.microsoft.com/office/drawing/2014/main" id="{8780A4F6-5738-2522-2B77-A652E59DDA2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53657891"/>
              </p:ext>
            </p:extLst>
          </p:nvPr>
        </p:nvGraphicFramePr>
        <p:xfrm>
          <a:off x="4900613" y="1233488"/>
          <a:ext cx="6991350" cy="4967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2" name="Picture 41">
            <a:extLst>
              <a:ext uri="{FF2B5EF4-FFF2-40B4-BE49-F238E27FC236}">
                <a16:creationId xmlns:a16="http://schemas.microsoft.com/office/drawing/2014/main" id="{2327AEB8-1B3F-CDC6-AF00-AD955CEB99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6792" t="25156" r="19154" b="36102"/>
          <a:stretch/>
        </p:blipFill>
        <p:spPr>
          <a:xfrm>
            <a:off x="629646" y="2819662"/>
            <a:ext cx="3840480" cy="1794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3119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DBC6133C-0615-4CE4-9132-37E609A9B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AFB8621A-28F2-3D01-F440-F25274D03E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4" y="525982"/>
            <a:ext cx="4282983" cy="120036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Lease Amendment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0EDC7C-E680-0B26-8882-619356DEDD74}"/>
              </a:ext>
            </a:extLst>
          </p:cNvPr>
          <p:cNvSpPr txBox="1"/>
          <p:nvPr/>
        </p:nvSpPr>
        <p:spPr>
          <a:xfrm>
            <a:off x="645066" y="2031101"/>
            <a:ext cx="4282984" cy="35119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/>
              <a:t>3-year good cause eviction protection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/>
              <a:t>Offer tenant option to extend lease for up to 3 one-year terms (doesn't apply if lease provisions are violated by tenant)</a:t>
            </a:r>
            <a:endParaRPr lang="en-US">
              <a:cs typeface="Calibri Light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/>
              <a:t>Rent increase limited to 3% annually</a:t>
            </a:r>
            <a:endParaRPr lang="en-US">
              <a:cs typeface="Calibri Light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>
              <a:cs typeface="Calibri Light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6D3CC1-B9CB-A27D-1DAC-2867F9D4FE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9331" y="650494"/>
            <a:ext cx="4924831" cy="5324142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DA351AA-2B94-692A-F389-44C847081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03DC2DEF-D2FE-4B45-ABA4-9F153FD1C98A}" type="slidenum">
              <a:rPr lang="en-US" smtClean="0">
                <a:solidFill>
                  <a:schemeClr val="tx1">
                    <a:tint val="75000"/>
                  </a:schemeClr>
                </a:solidFill>
              </a:rPr>
              <a:pPr>
                <a:spcAft>
                  <a:spcPts val="600"/>
                </a:spcAft>
              </a:pPr>
              <a:t>20</a:t>
            </a:fld>
            <a:endParaRPr lang="en-US">
              <a:solidFill>
                <a:schemeClr val="tx1">
                  <a:tint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7324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4C381-63B3-B3E3-111F-58EF75FEB7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Loan Closing Process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C86953B-0F5A-F2A6-5A80-0A419D82D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21</a:t>
            </a:fld>
            <a:endParaRPr lang="en-US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7248E27D-C2F7-57C2-B687-B46B384FDFD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/>
              <a:t>Photo ID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/>
              <a:t>Certificate of property insurance with PHDC as additional insured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/>
              <a:t>Signed lease amendment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/>
              <a:t>Signatures from all parties named on the deed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B4FCDCC7-949C-CD5E-B352-7EDE9999BE7D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900244" y="3999809"/>
            <a:ext cx="3195755" cy="1974324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285750" indent="-285750">
              <a:lnSpc>
                <a:spcPct val="100000"/>
              </a:lnSpc>
              <a:spcBef>
                <a:spcPts val="0"/>
              </a:spcBef>
              <a:buChar char="•"/>
            </a:pPr>
            <a:r>
              <a:rPr lang="en-US"/>
              <a:t>Upload required documents to RIF Portal within 10 business days of approval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Char char="•"/>
            </a:pPr>
            <a:r>
              <a:rPr lang="en-US"/>
              <a:t>Sign loan documents with a notary public and mail originals to PHDC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Char char="•"/>
            </a:pPr>
            <a:r>
              <a:rPr lang="en-US"/>
              <a:t>Or close loan with a notary at the PHDC office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54BAD639-C6CC-B0D4-0CB6-3FD7EFEB00D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719398" y="1460126"/>
            <a:ext cx="3172564" cy="1974324"/>
          </a:xfrm>
        </p:spPr>
        <p:txBody>
          <a:bodyPr/>
          <a:lstStyle/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/>
              <a:t>Certificate of organization or articles of incorporation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/>
              <a:t>Employer identification number (EIN) for LLCs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/>
              <a:t>Disbursement authorization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/>
              <a:t>Corporate resolution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555FE60F-2AF5-F8F9-9FAB-C90CD496AEBE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pPr marL="285750" indent="-285750">
              <a:lnSpc>
                <a:spcPct val="100000"/>
              </a:lnSpc>
              <a:spcBef>
                <a:spcPts val="0"/>
              </a:spcBef>
              <a:buChar char="•"/>
            </a:pPr>
            <a:r>
              <a:rPr lang="en-US"/>
              <a:t>$244.75 will be deducted from the loan (2022 recording fee)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1049039-D617-4665-2E09-795C27FF54F9}"/>
              </a:ext>
            </a:extLst>
          </p:cNvPr>
          <p:cNvSpPr txBox="1"/>
          <p:nvPr/>
        </p:nvSpPr>
        <p:spPr>
          <a:xfrm>
            <a:off x="469722" y="1986723"/>
            <a:ext cx="2028929" cy="95410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en-US" sz="2800">
                <a:solidFill>
                  <a:schemeClr val="bg1"/>
                </a:solidFill>
              </a:rPr>
              <a:t>Required Documents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A2F3AE4-D55C-875A-3F1A-61D490BF2A47}"/>
              </a:ext>
            </a:extLst>
          </p:cNvPr>
          <p:cNvSpPr txBox="1"/>
          <p:nvPr/>
        </p:nvSpPr>
        <p:spPr>
          <a:xfrm>
            <a:off x="6299928" y="1867155"/>
            <a:ext cx="2028929" cy="120032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en-US" sz="2400">
                <a:solidFill>
                  <a:schemeClr val="bg1"/>
                </a:solidFill>
              </a:rPr>
              <a:t>Additional Documents</a:t>
            </a:r>
          </a:p>
          <a:p>
            <a:pPr algn="ctr"/>
            <a:r>
              <a:rPr lang="en-US" sz="2400">
                <a:solidFill>
                  <a:schemeClr val="bg1"/>
                </a:solidFill>
              </a:rPr>
              <a:t>for Companies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ED9BA7D-7B56-9894-B203-FA27C05AA2E5}"/>
              </a:ext>
            </a:extLst>
          </p:cNvPr>
          <p:cNvSpPr txBox="1"/>
          <p:nvPr/>
        </p:nvSpPr>
        <p:spPr>
          <a:xfrm>
            <a:off x="469722" y="4509917"/>
            <a:ext cx="2028929" cy="95410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en-US" sz="2800">
                <a:solidFill>
                  <a:schemeClr val="bg1"/>
                </a:solidFill>
              </a:rPr>
              <a:t>Closing Process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4D2EA5C-1A15-87AC-71D8-EB86B1A90FE6}"/>
              </a:ext>
            </a:extLst>
          </p:cNvPr>
          <p:cNvSpPr txBox="1"/>
          <p:nvPr/>
        </p:nvSpPr>
        <p:spPr>
          <a:xfrm>
            <a:off x="6299928" y="4756137"/>
            <a:ext cx="2028929" cy="46166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en-US" sz="2400">
                <a:solidFill>
                  <a:schemeClr val="bg1"/>
                </a:solidFill>
              </a:rPr>
              <a:t>Recording Fee</a:t>
            </a:r>
          </a:p>
        </p:txBody>
      </p:sp>
    </p:spTree>
    <p:extLst>
      <p:ext uri="{BB962C8B-B14F-4D97-AF65-F5344CB8AC3E}">
        <p14:creationId xmlns:p14="http://schemas.microsoft.com/office/powerpoint/2010/main" val="39894496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EF82F-6D10-C329-6EB1-A326B7F44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FAQ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D44C3B-A6CD-5DED-DD5B-F8A24D7D74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5400" dirty="0"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 algn="ctr">
              <a:buNone/>
            </a:pPr>
            <a:r>
              <a:rPr lang="en-US" sz="54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Email: </a:t>
            </a:r>
            <a:r>
              <a:rPr lang="en-US" sz="5400" dirty="0">
                <a:solidFill>
                  <a:srgbClr val="2C85AE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rentalimprove@phila.gov</a:t>
            </a:r>
            <a:endParaRPr lang="en-US" sz="5400" dirty="0"/>
          </a:p>
          <a:p>
            <a:pPr marL="0" indent="0" algn="ctr">
              <a:buNone/>
            </a:pPr>
            <a:r>
              <a:rPr lang="en-US" sz="5400" dirty="0"/>
              <a:t>Hotline: 215-448-3006 </a:t>
            </a:r>
          </a:p>
          <a:p>
            <a:pPr marL="0" indent="0" algn="ctr">
              <a:buNone/>
            </a:pPr>
            <a:r>
              <a:rPr lang="en-US" sz="5400" dirty="0"/>
              <a:t>9am-5pm</a:t>
            </a:r>
          </a:p>
          <a:p>
            <a:pPr marL="0" indent="0" algn="ctr">
              <a:buNone/>
            </a:pPr>
            <a:r>
              <a:rPr lang="en-US" sz="5400" dirty="0"/>
              <a:t>Monday - Friday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5BEA6F-120A-CC4E-7EA8-0481F09AB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6702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F5B71-4D8C-A559-B06E-96AA99133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Program Overview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653D05-E43D-DFCB-8D33-2872DD44B1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vert="horz" lIns="91440" tIns="45720" rIns="91440" bIns="45720" rtlCol="0">
            <a:normAutofit fontScale="25000" lnSpcReduction="20000"/>
          </a:bodyPr>
          <a:lstStyle/>
          <a:p>
            <a:pPr marL="57150">
              <a:lnSpc>
                <a:spcPct val="120000"/>
              </a:lnSpc>
              <a:spcBef>
                <a:spcPts val="0"/>
              </a:spcBef>
            </a:pPr>
            <a:r>
              <a:rPr lang="en-US" sz="6400"/>
              <a:t>Program Objectives</a:t>
            </a:r>
          </a:p>
          <a:p>
            <a:pPr marL="57150">
              <a:lnSpc>
                <a:spcPct val="120000"/>
              </a:lnSpc>
              <a:spcBef>
                <a:spcPts val="0"/>
              </a:spcBef>
            </a:pPr>
            <a:r>
              <a:rPr lang="en-US" sz="6400"/>
              <a:t>Commonly Used Terms</a:t>
            </a:r>
          </a:p>
          <a:p>
            <a:pPr marL="57150">
              <a:lnSpc>
                <a:spcPct val="120000"/>
              </a:lnSpc>
              <a:spcBef>
                <a:spcPts val="0"/>
              </a:spcBef>
            </a:pPr>
            <a:r>
              <a:rPr lang="en-US" sz="6400"/>
              <a:t>Eligibility</a:t>
            </a:r>
          </a:p>
          <a:p>
            <a:pPr marL="57150">
              <a:lnSpc>
                <a:spcPct val="120000"/>
              </a:lnSpc>
              <a:spcBef>
                <a:spcPts val="0"/>
              </a:spcBef>
            </a:pPr>
            <a:r>
              <a:rPr lang="en-US" sz="6400"/>
              <a:t>Loan Terms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6CB05D-3A42-F03F-124F-CB75AF567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9481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14">
            <a:extLst>
              <a:ext uri="{FF2B5EF4-FFF2-40B4-BE49-F238E27FC236}">
                <a16:creationId xmlns:a16="http://schemas.microsoft.com/office/drawing/2014/main" id="{FC23E3B9-5ABF-58B3-E2B0-E9A5DAA900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1462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004878A-C543-4B2D-CA72-92AE1A08BA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40" y="2777490"/>
            <a:ext cx="5833270" cy="3159451"/>
          </a:xfrm>
        </p:spPr>
        <p:txBody>
          <a:bodyPr>
            <a:norm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kern="1200">
                <a:effectLst/>
                <a:latin typeface="+mn-lt"/>
                <a:ea typeface="+mn-ea"/>
                <a:cs typeface="+mn-cs"/>
              </a:rPr>
              <a:t>RIF goals:</a:t>
            </a:r>
          </a:p>
          <a:p>
            <a:pPr marL="628650" lvl="1" indent="-171450"/>
            <a:r>
              <a:rPr lang="en-US" sz="2800"/>
              <a:t>Improve long-term housing quality</a:t>
            </a:r>
          </a:p>
          <a:p>
            <a:pPr marL="628650" lvl="1" indent="-171450"/>
            <a:r>
              <a:rPr lang="en-US" sz="2800"/>
              <a:t>Lower tenant energy costs</a:t>
            </a:r>
          </a:p>
          <a:p>
            <a:pPr marL="628650" lvl="1" indent="-171450"/>
            <a:r>
              <a:rPr lang="en-US" sz="2800"/>
              <a:t>Improve tenant health</a:t>
            </a:r>
          </a:p>
          <a:p>
            <a:pPr marL="628650" lvl="1" indent="-171450"/>
            <a:r>
              <a:rPr lang="en-US" sz="2800"/>
              <a:t>Help small landlords maintain compliance with building code and rental regulations</a:t>
            </a:r>
            <a:endParaRPr lang="en-US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8C02582C-9E89-6A09-4EE7-FCE9157A7B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7450" y="3116369"/>
            <a:ext cx="4452710" cy="2481691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1CBE9D-C52B-BC92-785E-474C8F09E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3DC2DEF-D2FE-4B45-ABA4-9F153FD1C98A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05D1E49-BC5B-94AE-8B76-FCEA274346A2}"/>
              </a:ext>
            </a:extLst>
          </p:cNvPr>
          <p:cNvSpPr txBox="1"/>
          <p:nvPr/>
        </p:nvSpPr>
        <p:spPr>
          <a:xfrm>
            <a:off x="761840" y="1444238"/>
            <a:ext cx="1059196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800"/>
              <a:t>The Rental Improvement Fund (RIF) is a PHDC program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800"/>
              <a:t>We offer </a:t>
            </a:r>
            <a:r>
              <a:rPr lang="en-US" sz="2800" kern="1200">
                <a:effectLst/>
                <a:latin typeface="+mn-lt"/>
                <a:ea typeface="+mn-ea"/>
                <a:cs typeface="+mn-cs"/>
              </a:rPr>
              <a:t>loans to small landlords to </a:t>
            </a:r>
            <a:r>
              <a:rPr lang="en-US" sz="2800" kern="1200">
                <a:latin typeface="+mn-lt"/>
                <a:ea typeface="+mn-ea"/>
                <a:cs typeface="+mn-cs"/>
              </a:rPr>
              <a:t>fund rental property r</a:t>
            </a:r>
            <a:r>
              <a:rPr lang="en-US" sz="2800" kern="1200">
                <a:effectLst/>
                <a:latin typeface="+mn-lt"/>
                <a:ea typeface="+mn-ea"/>
                <a:cs typeface="+mn-cs"/>
              </a:rPr>
              <a:t>epairs</a:t>
            </a:r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3D10E8C9-4D06-82A2-20B7-41504092A20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/>
              <a:t>Program Objectives</a:t>
            </a:r>
          </a:p>
        </p:txBody>
      </p:sp>
    </p:spTree>
    <p:extLst>
      <p:ext uri="{BB962C8B-B14F-4D97-AF65-F5344CB8AC3E}">
        <p14:creationId xmlns:p14="http://schemas.microsoft.com/office/powerpoint/2010/main" val="20475579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A639E2-E016-951B-AC2E-ECFC93C13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Loan Terms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7E9F014-1E3A-CC3C-41C7-74B917127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5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B227C4-4E75-BED6-B0AD-23CDCF9F33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Loan Option 1</a:t>
            </a:r>
          </a:p>
          <a:p>
            <a:r>
              <a:rPr lang="en-US"/>
              <a:t>$25K/10Y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9C6B452-92F1-690D-1B01-32D6858BE70D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/>
              <a:t>Loan for repayment</a:t>
            </a:r>
          </a:p>
          <a:p>
            <a:r>
              <a:rPr lang="en-US"/>
              <a:t>Minimum: $25,000</a:t>
            </a:r>
            <a:endParaRPr lang="en-US">
              <a:cs typeface="Calibri Light"/>
            </a:endParaRPr>
          </a:p>
          <a:p>
            <a:r>
              <a:rPr lang="en-US"/>
              <a:t>Maximum: $50,000</a:t>
            </a:r>
            <a:endParaRPr lang="en-US">
              <a:cs typeface="Calibri Light"/>
            </a:endParaRPr>
          </a:p>
          <a:p>
            <a:r>
              <a:rPr lang="en-US"/>
              <a:t>Term: 15 years</a:t>
            </a:r>
            <a:endParaRPr lang="en-US">
              <a:cs typeface="Calibri Light"/>
            </a:endParaRPr>
          </a:p>
          <a:p>
            <a:r>
              <a:rPr lang="en-US"/>
              <a:t>Cap: $50,000/unit</a:t>
            </a:r>
            <a:endParaRPr lang="en-US">
              <a:cs typeface="Calibri Light"/>
            </a:endParaRPr>
          </a:p>
          <a:p>
            <a:r>
              <a:rPr lang="en-US"/>
              <a:t>Interest rate: 0% if requirements are met</a:t>
            </a:r>
          </a:p>
          <a:p>
            <a:r>
              <a:rPr lang="en-US"/>
              <a:t>Repayment deferred for 1 year</a:t>
            </a:r>
            <a:endParaRPr lang="en-US">
              <a:cs typeface="Calibri Light"/>
            </a:endParaRPr>
          </a:p>
          <a:p>
            <a:r>
              <a:rPr lang="en-US"/>
              <a:t>No early repayment penalty</a:t>
            </a:r>
            <a:endParaRPr lang="en-US">
              <a:cs typeface="Calibri Light"/>
            </a:endParaRPr>
          </a:p>
          <a:p>
            <a:endParaRPr lang="en-US"/>
          </a:p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4EC991-7EDC-E3BA-D408-2C7B187F4E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3636" y="2655580"/>
            <a:ext cx="2986019" cy="3448880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/>
              <a:t>Forgivable loan</a:t>
            </a:r>
          </a:p>
          <a:p>
            <a:r>
              <a:rPr lang="en-US"/>
              <a:t>Minimum: $10,000</a:t>
            </a:r>
            <a:endParaRPr lang="en-US">
              <a:cs typeface="Calibri Light"/>
            </a:endParaRPr>
          </a:p>
          <a:p>
            <a:r>
              <a:rPr lang="en-US"/>
              <a:t>Maximum: $24,999</a:t>
            </a:r>
            <a:endParaRPr lang="en-US">
              <a:cs typeface="Calibri Light"/>
            </a:endParaRPr>
          </a:p>
          <a:p>
            <a:r>
              <a:rPr lang="en-US"/>
              <a:t>Term: 10 years</a:t>
            </a:r>
            <a:endParaRPr lang="en-US">
              <a:cs typeface="Calibri Light"/>
            </a:endParaRPr>
          </a:p>
          <a:p>
            <a:r>
              <a:rPr lang="en-US"/>
              <a:t>Cap: $24,999 per property</a:t>
            </a:r>
            <a:endParaRPr lang="en-US">
              <a:cs typeface="Calibri Light"/>
            </a:endParaRPr>
          </a:p>
          <a:p>
            <a:r>
              <a:rPr lang="en-US"/>
              <a:t>Interest rate: 0% if requirements are met</a:t>
            </a:r>
          </a:p>
          <a:p>
            <a:r>
              <a:rPr lang="en-US"/>
              <a:t>Early repayment penalty:</a:t>
            </a:r>
            <a:endParaRPr lang="en-US">
              <a:cs typeface="Calibri Light"/>
            </a:endParaRPr>
          </a:p>
          <a:p>
            <a:pPr lvl="1"/>
            <a:r>
              <a:rPr lang="en-US"/>
              <a:t>Year 1: $5,000</a:t>
            </a:r>
            <a:endParaRPr lang="en-US">
              <a:cs typeface="Calibri Light"/>
            </a:endParaRPr>
          </a:p>
          <a:p>
            <a:pPr lvl="1"/>
            <a:r>
              <a:rPr lang="en-US"/>
              <a:t>Year 2: $2,000</a:t>
            </a:r>
            <a:endParaRPr lang="en-US">
              <a:cs typeface="Calibri Light"/>
            </a:endParaRPr>
          </a:p>
          <a:p>
            <a:pPr lvl="1"/>
            <a:r>
              <a:rPr lang="en-US"/>
              <a:t>Year 3: $1,000</a:t>
            </a:r>
            <a:endParaRPr lang="en-US">
              <a:cs typeface="Calibri Light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8838CC0-BBAD-AD5B-A7A2-DD98E590CC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/>
              <a:t>Loan Option 2</a:t>
            </a:r>
          </a:p>
          <a:p>
            <a:r>
              <a:rPr lang="en-US"/>
              <a:t>$50K/15Y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99431B2-073E-03D8-133B-D850ED3D7DAE}"/>
              </a:ext>
            </a:extLst>
          </p:cNvPr>
          <p:cNvSpPr txBox="1"/>
          <p:nvPr/>
        </p:nvSpPr>
        <p:spPr>
          <a:xfrm>
            <a:off x="7166344" y="1922345"/>
            <a:ext cx="4725618" cy="18056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lvl1pPr>
            <a:lvl2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sz="2800"/>
              <a:t>Funds must be drawn down within 12 months</a:t>
            </a:r>
          </a:p>
          <a:p>
            <a:r>
              <a:rPr lang="en-US" sz="2800"/>
              <a:t>If program requirements are not met, interest rate will be 4%</a:t>
            </a:r>
          </a:p>
          <a:p>
            <a:r>
              <a:rPr lang="en-US" sz="2800"/>
              <a:t>Cap $100,000 per person</a:t>
            </a:r>
          </a:p>
          <a:p>
            <a:r>
              <a:rPr lang="en-US" sz="2800"/>
              <a:t>No Mix Loan product per property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49F22220-B886-89DC-0C30-96406EFAA1EF}"/>
              </a:ext>
            </a:extLst>
          </p:cNvPr>
          <p:cNvSpPr txBox="1">
            <a:spLocks/>
          </p:cNvSpPr>
          <p:nvPr/>
        </p:nvSpPr>
        <p:spPr>
          <a:xfrm>
            <a:off x="7166344" y="1301016"/>
            <a:ext cx="4532379" cy="6213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/>
              <a:t>Both Loan Products</a:t>
            </a:r>
          </a:p>
        </p:txBody>
      </p:sp>
    </p:spTree>
    <p:extLst>
      <p:ext uri="{BB962C8B-B14F-4D97-AF65-F5344CB8AC3E}">
        <p14:creationId xmlns:p14="http://schemas.microsoft.com/office/powerpoint/2010/main" val="1706113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2828CC9D-8B43-D63F-348E-A15FB1E74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Eligibility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ABCDEDD5-980A-4FAA-4049-BBF8FA638A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kern="1200">
                <a:latin typeface="+mn-lt"/>
                <a:ea typeface="+mn-ea"/>
                <a:cs typeface="+mn-cs"/>
              </a:rPr>
              <a:t>Small landlords (15 units or less, at 5 properties or less)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kern="1200">
                <a:latin typeface="+mn-lt"/>
                <a:ea typeface="+mn-ea"/>
                <a:cs typeface="+mn-cs"/>
              </a:rPr>
              <a:t>Tenant-occupied units + eligible vacant units</a:t>
            </a:r>
            <a:endParaRPr lang="en-US" kern="1200">
              <a:latin typeface="+mn-lt"/>
              <a:cs typeface="Calibri Light"/>
            </a:endParaRPr>
          </a:p>
          <a:p>
            <a:pPr marL="742950" lvl="1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kern="1200">
                <a:latin typeface="+mn-lt"/>
                <a:ea typeface="+mn-ea"/>
                <a:cs typeface="+mn-cs"/>
              </a:rPr>
              <a:t>$25K/10Y: unoccupied properties must have an active rental license</a:t>
            </a:r>
            <a:endParaRPr lang="en-US" sz="2800" kern="1200">
              <a:latin typeface="+mn-lt"/>
              <a:cs typeface="Calibri Light"/>
            </a:endParaRPr>
          </a:p>
          <a:p>
            <a:pPr marL="742950" lvl="1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kern="1200">
                <a:latin typeface="+mn-lt"/>
                <a:ea typeface="+mn-ea"/>
                <a:cs typeface="+mn-cs"/>
              </a:rPr>
              <a:t>$50K/15Y: unoccupied properties must have an active rental license OR one that expired within the last 2 years</a:t>
            </a:r>
            <a:endParaRPr lang="en-US" sz="2800" kern="1200">
              <a:latin typeface="+mn-lt"/>
              <a:cs typeface="Calibri Light"/>
            </a:endParaRPr>
          </a:p>
          <a:p>
            <a:pPr marL="742950" lvl="1" indent="-285750">
              <a:spcBef>
                <a:spcPts val="1000"/>
              </a:spcBef>
            </a:pPr>
            <a:r>
              <a:rPr lang="en-US" sz="3000"/>
              <a:t>$50K/15Y:</a:t>
            </a:r>
            <a:r>
              <a:rPr lang="en-US" sz="2800"/>
              <a:t>units must </a:t>
            </a:r>
            <a:r>
              <a:rPr lang="en-US" sz="2800" kern="1200">
                <a:latin typeface="+mn-lt"/>
                <a:ea typeface="+mn-ea"/>
                <a:cs typeface="+mn-cs"/>
              </a:rPr>
              <a:t>be rented by a tenant with income below 60% AMI</a:t>
            </a:r>
            <a:endParaRPr lang="en-US" sz="2800" kern="1200">
              <a:latin typeface="+mn-lt"/>
              <a:cs typeface="Calibri Light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kern="1200">
                <a:latin typeface="+mn-lt"/>
                <a:ea typeface="+mn-ea"/>
                <a:cs typeface="+mn-cs"/>
              </a:rPr>
              <a:t>Meet building code or will meet code after repairs are complete</a:t>
            </a:r>
            <a:endParaRPr lang="en-US" kern="1200">
              <a:latin typeface="+mn-lt"/>
              <a:cs typeface="Calibri Light"/>
            </a:endParaRPr>
          </a:p>
          <a:p>
            <a:pPr marL="285750" indent="-285750"/>
            <a:r>
              <a:rPr lang="en-US"/>
              <a:t>Meet a</a:t>
            </a:r>
            <a:r>
              <a:rPr lang="en-US" kern="1200">
                <a:latin typeface="+mn-lt"/>
                <a:ea typeface="+mn-ea"/>
                <a:cs typeface="+mn-cs"/>
              </a:rPr>
              <a:t>ffordable rent guidelines or rent to a tenant with a voucher</a:t>
            </a:r>
            <a:endParaRPr lang="en-US">
              <a:cs typeface="Calibri Light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425D072-C2A8-A265-100D-F8CF7BDDC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6</a:t>
            </a:fld>
            <a:endParaRPr lang="en-US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2F2E09F-7460-7A03-DD75-7532F80E71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826529"/>
              </p:ext>
            </p:extLst>
          </p:nvPr>
        </p:nvGraphicFramePr>
        <p:xfrm>
          <a:off x="1330036" y="5386830"/>
          <a:ext cx="9531928" cy="110013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61704">
                  <a:extLst>
                    <a:ext uri="{9D8B030D-6E8A-4147-A177-3AD203B41FA5}">
                      <a16:colId xmlns:a16="http://schemas.microsoft.com/office/drawing/2014/main" val="1042279324"/>
                    </a:ext>
                  </a:extLst>
                </a:gridCol>
                <a:gridCol w="1361704">
                  <a:extLst>
                    <a:ext uri="{9D8B030D-6E8A-4147-A177-3AD203B41FA5}">
                      <a16:colId xmlns:a16="http://schemas.microsoft.com/office/drawing/2014/main" val="3355456871"/>
                    </a:ext>
                  </a:extLst>
                </a:gridCol>
                <a:gridCol w="1361704">
                  <a:extLst>
                    <a:ext uri="{9D8B030D-6E8A-4147-A177-3AD203B41FA5}">
                      <a16:colId xmlns:a16="http://schemas.microsoft.com/office/drawing/2014/main" val="3457274023"/>
                    </a:ext>
                  </a:extLst>
                </a:gridCol>
                <a:gridCol w="1361704">
                  <a:extLst>
                    <a:ext uri="{9D8B030D-6E8A-4147-A177-3AD203B41FA5}">
                      <a16:colId xmlns:a16="http://schemas.microsoft.com/office/drawing/2014/main" val="2600574119"/>
                    </a:ext>
                  </a:extLst>
                </a:gridCol>
                <a:gridCol w="1361704">
                  <a:extLst>
                    <a:ext uri="{9D8B030D-6E8A-4147-A177-3AD203B41FA5}">
                      <a16:colId xmlns:a16="http://schemas.microsoft.com/office/drawing/2014/main" val="1858788816"/>
                    </a:ext>
                  </a:extLst>
                </a:gridCol>
                <a:gridCol w="1361704">
                  <a:extLst>
                    <a:ext uri="{9D8B030D-6E8A-4147-A177-3AD203B41FA5}">
                      <a16:colId xmlns:a16="http://schemas.microsoft.com/office/drawing/2014/main" val="236831539"/>
                    </a:ext>
                  </a:extLst>
                </a:gridCol>
                <a:gridCol w="1361704">
                  <a:extLst>
                    <a:ext uri="{9D8B030D-6E8A-4147-A177-3AD203B41FA5}">
                      <a16:colId xmlns:a16="http://schemas.microsoft.com/office/drawing/2014/main" val="1286629856"/>
                    </a:ext>
                  </a:extLst>
                </a:gridCol>
              </a:tblGrid>
              <a:tr h="366713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-US" sz="2200" b="1" u="none" strike="noStrike">
                          <a:solidFill>
                            <a:schemeClr val="bg1"/>
                          </a:solidFill>
                          <a:effectLst/>
                        </a:rPr>
                        <a:t>Maximum Monthly Rent by Number of Bedrooms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0%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19027302"/>
                  </a:ext>
                </a:extLst>
              </a:tr>
              <a:tr h="36671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 (Studio)</a:t>
                      </a:r>
                      <a:endParaRPr lang="en-US" sz="2200" b="0" i="0" u="none" strike="noStrike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rgbClr val="CDD9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u="none" strike="noStrike">
                          <a:effectLst/>
                          <a:latin typeface="+mj-lt"/>
                        </a:rPr>
                        <a:t>1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rgbClr val="CDD9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rgbClr val="CDD9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rgbClr val="CDD9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rgbClr val="CDD9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marL="9525" marR="9525" marT="9525" marB="0" anchor="ctr">
                    <a:solidFill>
                      <a:srgbClr val="CDD9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marL="9525" marR="9525" marT="9525" marB="0" anchor="ctr">
                    <a:solidFill>
                      <a:srgbClr val="CDD9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1447427"/>
                  </a:ext>
                </a:extLst>
              </a:tr>
              <a:tr h="36671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$1,081</a:t>
                      </a:r>
                      <a:endParaRPr lang="en-US" sz="2200" b="0" i="0" u="none" strike="noStrike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rgbClr val="E8ED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u="none" strike="noStrike">
                          <a:effectLst/>
                          <a:latin typeface="+mj-lt"/>
                        </a:rPr>
                        <a:t>$1,218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$1,470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$1,741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$1,942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$2,143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$2,343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935332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17495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55820AD-5A1D-80A0-053F-68A018BD7CE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tretch/>
        </p:blipFill>
        <p:spPr>
          <a:xfrm>
            <a:off x="6171964" y="0"/>
            <a:ext cx="5648560" cy="6858000"/>
          </a:xfr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308FFB1-B5D7-6554-A38D-146643111E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6" y="1779589"/>
            <a:ext cx="4416424" cy="2182811"/>
          </a:xfrm>
        </p:spPr>
        <p:txBody>
          <a:bodyPr anchor="b">
            <a:normAutofit/>
          </a:bodyPr>
          <a:lstStyle/>
          <a:p>
            <a:r>
              <a:rPr lang="en-US" dirty="0"/>
              <a:t>Eligibility </a:t>
            </a:r>
          </a:p>
        </p:txBody>
      </p:sp>
      <p:sp>
        <p:nvSpPr>
          <p:cNvPr id="10" name="Subtitle 3">
            <a:extLst>
              <a:ext uri="{FF2B5EF4-FFF2-40B4-BE49-F238E27FC236}">
                <a16:creationId xmlns:a16="http://schemas.microsoft.com/office/drawing/2014/main" id="{4A116A0F-D984-8F18-FF4C-0F8CDE5F2A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1476" y="4079083"/>
            <a:ext cx="4416424" cy="976311"/>
          </a:xfrm>
        </p:spPr>
        <p:txBody>
          <a:bodyPr/>
          <a:lstStyle/>
          <a:p>
            <a:r>
              <a:rPr lang="en-US" dirty="0"/>
              <a:t>25K/10Y Example</a:t>
            </a:r>
          </a:p>
        </p:txBody>
      </p:sp>
      <p:sp>
        <p:nvSpPr>
          <p:cNvPr id="4" name="Slide Number Placeholder 3" hidden="1">
            <a:extLst>
              <a:ext uri="{FF2B5EF4-FFF2-40B4-BE49-F238E27FC236}">
                <a16:creationId xmlns:a16="http://schemas.microsoft.com/office/drawing/2014/main" id="{CA5E00F8-3BC8-984E-4CEF-2467E160549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518900" y="6581978"/>
            <a:ext cx="373062" cy="206104"/>
          </a:xfrm>
        </p:spPr>
        <p:txBody>
          <a:bodyPr/>
          <a:lstStyle/>
          <a:p>
            <a:pPr>
              <a:spcAft>
                <a:spcPts val="600"/>
              </a:spcAft>
            </a:pPr>
            <a:fld id="{03DC2DEF-D2FE-4B45-ABA4-9F153FD1C98A}" type="slidenum">
              <a:rPr lang="en-US" smtClean="0"/>
              <a:pPr>
                <a:spcAft>
                  <a:spcPts val="600"/>
                </a:spcAft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3713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31DF3D-4EA6-1481-ED73-DF322F00C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Eligible Repairs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78756E-8379-085B-AEC1-0C993872D6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233488"/>
            <a:ext cx="6465431" cy="4938711"/>
          </a:xfrm>
        </p:spPr>
        <p:txBody>
          <a:bodyPr>
            <a:normAutofit/>
          </a:bodyPr>
          <a:lstStyle/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b="0"/>
              <a:t>Address habitability issues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b="0" kern="1200">
                <a:latin typeface="+mn-lt"/>
                <a:ea typeface="+mn-ea"/>
                <a:cs typeface="+mn-cs"/>
              </a:rPr>
              <a:t>Improve energy or </a:t>
            </a:r>
            <a:r>
              <a:rPr lang="en-US" sz="2800" b="0"/>
              <a:t>water </a:t>
            </a:r>
            <a:r>
              <a:rPr lang="en-US" sz="2800" b="0" kern="1200">
                <a:latin typeface="+mn-lt"/>
                <a:ea typeface="+mn-ea"/>
                <a:cs typeface="+mn-cs"/>
              </a:rPr>
              <a:t>efficiency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b="0" kern="1200">
                <a:latin typeface="+mn-lt"/>
                <a:ea typeface="+mn-ea"/>
                <a:cs typeface="+mn-cs"/>
              </a:rPr>
              <a:t>Make units accessible to people with disabilities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/>
              <a:t>Both improvements to specific units and improvements to the building are allowed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>
                <a:solidFill>
                  <a:srgbClr val="FF0000"/>
                </a:solidFill>
              </a:rPr>
              <a:t>Adding a Unit - No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>
                <a:solidFill>
                  <a:srgbClr val="FF0000"/>
                </a:solidFill>
              </a:rPr>
              <a:t>Finish Basement- No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B050"/>
                </a:solidFill>
              </a:rPr>
              <a:t>Basement Repair - Yes</a:t>
            </a:r>
            <a:endParaRPr lang="en-US" sz="2800" b="0" kern="1200">
              <a:solidFill>
                <a:srgbClr val="00B05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A6E2E3-988F-CC43-9838-4305470A2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8</a:t>
            </a:fld>
            <a:endParaRPr lang="en-US"/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F6CD9DFC-7056-3222-0EF5-11A43753B477}"/>
              </a:ext>
            </a:extLst>
          </p:cNvPr>
          <p:cNvSpPr txBox="1">
            <a:spLocks/>
          </p:cNvSpPr>
          <p:nvPr/>
        </p:nvSpPr>
        <p:spPr>
          <a:xfrm>
            <a:off x="6989743" y="639763"/>
            <a:ext cx="4715688" cy="5532436"/>
          </a:xfrm>
          <a:prstGeom prst="rect">
            <a:avLst/>
          </a:prstGeom>
          <a:solidFill>
            <a:schemeClr val="accent5"/>
          </a:solidFill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200"/>
              </a:spcBef>
              <a:buNone/>
            </a:pPr>
            <a:r>
              <a:rPr lang="en-US" sz="3600" b="1">
                <a:solidFill>
                  <a:schemeClr val="bg1"/>
                </a:solidFill>
                <a:latin typeface="+mj-lt"/>
              </a:rPr>
              <a:t>Examples</a:t>
            </a:r>
          </a:p>
          <a:p>
            <a:pPr marL="742950" lvl="1" indent="-285750">
              <a:lnSpc>
                <a:spcPct val="100000"/>
              </a:lnSpc>
              <a:spcBef>
                <a:spcPts val="200"/>
              </a:spcBef>
            </a:pPr>
            <a:r>
              <a:rPr lang="en-US">
                <a:solidFill>
                  <a:schemeClr val="tx1">
                    <a:lumMod val="50000"/>
                  </a:schemeClr>
                </a:solidFill>
              </a:rPr>
              <a:t>Asbestos abatement</a:t>
            </a:r>
            <a:endParaRPr lang="en-US">
              <a:solidFill>
                <a:schemeClr val="tx1">
                  <a:lumMod val="50000"/>
                </a:schemeClr>
              </a:solidFill>
              <a:cs typeface="Calibri Light"/>
            </a:endParaRPr>
          </a:p>
          <a:p>
            <a:pPr marL="742950" lvl="1" indent="-285750">
              <a:lnSpc>
                <a:spcPct val="100000"/>
              </a:lnSpc>
              <a:spcBef>
                <a:spcPts val="200"/>
              </a:spcBef>
            </a:pPr>
            <a:r>
              <a:rPr lang="en-US">
                <a:solidFill>
                  <a:schemeClr val="tx1">
                    <a:lumMod val="50000"/>
                  </a:schemeClr>
                </a:solidFill>
              </a:rPr>
              <a:t>Electrical and plumbing</a:t>
            </a:r>
            <a:endParaRPr lang="en-US">
              <a:solidFill>
                <a:schemeClr val="tx1">
                  <a:lumMod val="50000"/>
                </a:schemeClr>
              </a:solidFill>
              <a:cs typeface="Calibri Light"/>
            </a:endParaRPr>
          </a:p>
          <a:p>
            <a:pPr marL="742950" lvl="1" indent="-285750">
              <a:lnSpc>
                <a:spcPct val="100000"/>
              </a:lnSpc>
              <a:spcBef>
                <a:spcPts val="200"/>
              </a:spcBef>
            </a:pPr>
            <a:r>
              <a:rPr lang="en-US">
                <a:solidFill>
                  <a:schemeClr val="tx1">
                    <a:lumMod val="50000"/>
                  </a:schemeClr>
                </a:solidFill>
              </a:rPr>
              <a:t>Fire alarms and sprinklers</a:t>
            </a:r>
            <a:endParaRPr lang="en-US">
              <a:solidFill>
                <a:schemeClr val="tx1">
                  <a:lumMod val="50000"/>
                </a:schemeClr>
              </a:solidFill>
              <a:cs typeface="Calibri Light"/>
            </a:endParaRPr>
          </a:p>
          <a:p>
            <a:pPr marL="742950" lvl="1" indent="-285750">
              <a:lnSpc>
                <a:spcPct val="100000"/>
              </a:lnSpc>
              <a:spcBef>
                <a:spcPts val="200"/>
              </a:spcBef>
            </a:pPr>
            <a:r>
              <a:rPr lang="en-US">
                <a:solidFill>
                  <a:schemeClr val="tx1">
                    <a:lumMod val="50000"/>
                  </a:schemeClr>
                </a:solidFill>
              </a:rPr>
              <a:t>Heating and cooling</a:t>
            </a:r>
            <a:endParaRPr lang="en-US">
              <a:solidFill>
                <a:schemeClr val="tx1">
                  <a:lumMod val="50000"/>
                </a:schemeClr>
              </a:solidFill>
              <a:cs typeface="Calibri Light"/>
            </a:endParaRPr>
          </a:p>
          <a:p>
            <a:pPr marL="742950" lvl="1" indent="-285750">
              <a:lnSpc>
                <a:spcPct val="100000"/>
              </a:lnSpc>
              <a:spcBef>
                <a:spcPts val="200"/>
              </a:spcBef>
            </a:pPr>
            <a:r>
              <a:rPr lang="en-US">
                <a:solidFill>
                  <a:schemeClr val="tx1">
                    <a:lumMod val="50000"/>
                  </a:schemeClr>
                </a:solidFill>
              </a:rPr>
              <a:t>Lead abatement</a:t>
            </a:r>
            <a:endParaRPr lang="en-US">
              <a:solidFill>
                <a:schemeClr val="tx1">
                  <a:lumMod val="50000"/>
                </a:schemeClr>
              </a:solidFill>
              <a:cs typeface="Calibri Light"/>
            </a:endParaRPr>
          </a:p>
          <a:p>
            <a:pPr marL="742950" lvl="1" indent="-285750">
              <a:lnSpc>
                <a:spcPct val="100000"/>
              </a:lnSpc>
              <a:spcBef>
                <a:spcPts val="200"/>
              </a:spcBef>
            </a:pPr>
            <a:r>
              <a:rPr lang="en-US">
                <a:solidFill>
                  <a:schemeClr val="tx1">
                    <a:lumMod val="50000"/>
                  </a:schemeClr>
                </a:solidFill>
              </a:rPr>
              <a:t>Mold remediation</a:t>
            </a:r>
            <a:endParaRPr lang="en-US">
              <a:solidFill>
                <a:schemeClr val="tx1">
                  <a:lumMod val="50000"/>
                </a:schemeClr>
              </a:solidFill>
              <a:cs typeface="Calibri Light"/>
            </a:endParaRPr>
          </a:p>
          <a:p>
            <a:pPr marL="742950" lvl="1" indent="-285750">
              <a:lnSpc>
                <a:spcPct val="100000"/>
              </a:lnSpc>
              <a:spcBef>
                <a:spcPts val="200"/>
              </a:spcBef>
            </a:pPr>
            <a:r>
              <a:rPr lang="en-US">
                <a:solidFill>
                  <a:schemeClr val="tx1">
                    <a:lumMod val="50000"/>
                  </a:schemeClr>
                </a:solidFill>
              </a:rPr>
              <a:t>Pest control</a:t>
            </a:r>
            <a:endParaRPr lang="en-US">
              <a:solidFill>
                <a:schemeClr val="tx1">
                  <a:lumMod val="50000"/>
                </a:schemeClr>
              </a:solidFill>
              <a:cs typeface="Calibri Light"/>
            </a:endParaRPr>
          </a:p>
          <a:p>
            <a:pPr marL="742950" lvl="1" indent="-285750">
              <a:lnSpc>
                <a:spcPct val="100000"/>
              </a:lnSpc>
              <a:spcBef>
                <a:spcPts val="200"/>
              </a:spcBef>
            </a:pPr>
            <a:r>
              <a:rPr lang="en-US">
                <a:solidFill>
                  <a:schemeClr val="tx1">
                    <a:lumMod val="50000"/>
                  </a:schemeClr>
                </a:solidFill>
              </a:rPr>
              <a:t>Roof repair or replacement</a:t>
            </a:r>
            <a:endParaRPr lang="en-US">
              <a:solidFill>
                <a:schemeClr val="tx1">
                  <a:lumMod val="50000"/>
                </a:schemeClr>
              </a:solidFill>
              <a:cs typeface="Calibri Light"/>
            </a:endParaRPr>
          </a:p>
          <a:p>
            <a:pPr marL="742950" lvl="1" indent="-285750">
              <a:lnSpc>
                <a:spcPct val="100000"/>
              </a:lnSpc>
              <a:spcBef>
                <a:spcPts val="200"/>
              </a:spcBef>
            </a:pPr>
            <a:r>
              <a:rPr lang="en-US">
                <a:solidFill>
                  <a:schemeClr val="tx1">
                    <a:lumMod val="50000"/>
                  </a:schemeClr>
                </a:solidFill>
              </a:rPr>
              <a:t>Structural repairs</a:t>
            </a:r>
            <a:endParaRPr lang="en-US">
              <a:solidFill>
                <a:schemeClr val="tx1">
                  <a:lumMod val="50000"/>
                </a:schemeClr>
              </a:solidFill>
              <a:cs typeface="Calibri Light"/>
            </a:endParaRPr>
          </a:p>
          <a:p>
            <a:pPr marL="742950" lvl="1" indent="-285750">
              <a:lnSpc>
                <a:spcPct val="100000"/>
              </a:lnSpc>
              <a:spcBef>
                <a:spcPts val="200"/>
              </a:spcBef>
            </a:pPr>
            <a:r>
              <a:rPr lang="en-US">
                <a:solidFill>
                  <a:schemeClr val="tx1">
                    <a:lumMod val="50000"/>
                  </a:schemeClr>
                </a:solidFill>
              </a:rPr>
              <a:t>Insulation, windows, doors</a:t>
            </a:r>
            <a:endParaRPr lang="en-US">
              <a:solidFill>
                <a:schemeClr val="tx1">
                  <a:lumMod val="50000"/>
                </a:schemeClr>
              </a:solidFill>
              <a:cs typeface="Calibri Light"/>
            </a:endParaRPr>
          </a:p>
          <a:p>
            <a:pPr marL="457200" lvl="1" indent="0">
              <a:lnSpc>
                <a:spcPct val="100000"/>
              </a:lnSpc>
              <a:spcBef>
                <a:spcPts val="200"/>
              </a:spcBef>
              <a:buNone/>
            </a:pPr>
            <a:endParaRPr lang="en-US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4920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91EBCE-2B5D-D1D2-8496-4BF603A00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Loan Forgiveness or Repayment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89518E-541D-F1A5-1A0D-1900457E6D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600"/>
              <a:t>Overview</a:t>
            </a:r>
          </a:p>
          <a:p>
            <a:r>
              <a:rPr lang="en-US" sz="1600"/>
              <a:t>Requirements for Loan Forgiveness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DD1E2A-4333-3072-0507-EB3C81C7B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2747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SFT_Color_1">
      <a:dk1>
        <a:srgbClr val="32363F"/>
      </a:dk1>
      <a:lt1>
        <a:sysClr val="window" lastClr="FFFFFF"/>
      </a:lt1>
      <a:dk2>
        <a:srgbClr val="313C41"/>
      </a:dk2>
      <a:lt2>
        <a:srgbClr val="FFFFFF"/>
      </a:lt2>
      <a:accent1>
        <a:srgbClr val="2C85AE"/>
      </a:accent1>
      <a:accent2>
        <a:srgbClr val="5E5CA2"/>
      </a:accent2>
      <a:accent3>
        <a:srgbClr val="5268A5"/>
      </a:accent3>
      <a:accent4>
        <a:srgbClr val="4276AA"/>
      </a:accent4>
      <a:accent5>
        <a:srgbClr val="1891AB"/>
      </a:accent5>
      <a:accent6>
        <a:srgbClr val="00A09D"/>
      </a:accent6>
      <a:hlink>
        <a:srgbClr val="2C85AE"/>
      </a:hlink>
      <a:folHlink>
        <a:srgbClr val="00A09D"/>
      </a:folHlink>
    </a:clrScheme>
    <a:fontScheme name="MSFT_Font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 title goes here" id="{A4715F0E-2373-46DF-8650-9CD6D2E73FF4}" vid="{7AE24D49-249C-4823-B15D-D301F3E6335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0968F4CB25A044FA72631DB5B41558D" ma:contentTypeVersion="15" ma:contentTypeDescription="Create a new document." ma:contentTypeScope="" ma:versionID="e2b8c85e41c85a8ca7d1241bbd58fd72">
  <xsd:schema xmlns:xsd="http://www.w3.org/2001/XMLSchema" xmlns:xs="http://www.w3.org/2001/XMLSchema" xmlns:p="http://schemas.microsoft.com/office/2006/metadata/properties" xmlns:ns2="5d23b625-662c-4589-8d91-15d00947bb38" xmlns:ns3="3a0d4df6-299c-4e7d-87f4-9a57b1db65fa" targetNamespace="http://schemas.microsoft.com/office/2006/metadata/properties" ma:root="true" ma:fieldsID="8514f263431ab7085066220cf54bd5c4" ns2:_="" ns3:_="">
    <xsd:import namespace="5d23b625-662c-4589-8d91-15d00947bb38"/>
    <xsd:import namespace="3a0d4df6-299c-4e7d-87f4-9a57b1db65f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23b625-662c-4589-8d91-15d00947bb3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f9eb18d0-8512-43c1-978b-efa5dabb071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0d4df6-299c-4e7d-87f4-9a57b1db65f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33f66fbf-faff-4bc7-944d-a55847a8c1da}" ma:internalName="TaxCatchAll" ma:showField="CatchAllData" ma:web="3a0d4df6-299c-4e7d-87f4-9a57b1db65f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d23b625-662c-4589-8d91-15d00947bb38">
      <Terms xmlns="http://schemas.microsoft.com/office/infopath/2007/PartnerControls"/>
    </lcf76f155ced4ddcb4097134ff3c332f>
    <TaxCatchAll xmlns="3a0d4df6-299c-4e7d-87f4-9a57b1db65fa" xsi:nil="true"/>
    <SharedWithUsers xmlns="3a0d4df6-299c-4e7d-87f4-9a57b1db65fa">
      <UserInfo>
        <DisplayName>Patrick J. Boyle</DisplayName>
        <AccountId>1196</AccountId>
        <AccountType/>
      </UserInfo>
      <UserInfo>
        <DisplayName>Bianca Hackney</DisplayName>
        <AccountId>1932</AccountId>
        <AccountType/>
      </UserInfo>
      <UserInfo>
        <DisplayName>Saleena Foster</DisplayName>
        <AccountId>314</AccountId>
        <AccountType/>
      </UserInfo>
      <UserInfo>
        <DisplayName>Miranda Fortenberry</DisplayName>
        <AccountId>4712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7DD3BB39-AB15-4AAD-97AD-63207038A484}"/>
</file>

<file path=customXml/itemProps2.xml><?xml version="1.0" encoding="utf-8"?>
<ds:datastoreItem xmlns:ds="http://schemas.openxmlformats.org/officeDocument/2006/customXml" ds:itemID="{D51C1637-675A-449A-86D5-0B8FC29981E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D44C3C2-6FCA-4FF6-BF6B-801B089D7AFF}">
  <ds:schemaRefs>
    <ds:schemaRef ds:uri="d30c98ef-c625-4a3b-ad57-33c4224c922f"/>
    <ds:schemaRef ds:uri="http://www.w3.org/XML/1998/namespace"/>
    <ds:schemaRef ds:uri="http://purl.org/dc/dcmitype/"/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http://purl.org/dc/terms/"/>
    <ds:schemaRef ds:uri="2f3be07f-9647-45dd-8962-d4b52f7c7e3f"/>
    <ds:schemaRef ds:uri="http://schemas.openxmlformats.org/package/2006/metadata/core-properti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</TotalTime>
  <Words>1236</Words>
  <Application>Microsoft Office PowerPoint</Application>
  <PresentationFormat>Widescreen</PresentationFormat>
  <Paragraphs>228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Agenda</vt:lpstr>
      <vt:lpstr>Program Overview</vt:lpstr>
      <vt:lpstr>Program Objectives</vt:lpstr>
      <vt:lpstr>Loan Terms</vt:lpstr>
      <vt:lpstr>Eligibility</vt:lpstr>
      <vt:lpstr>Eligibility </vt:lpstr>
      <vt:lpstr>Eligible Repairs</vt:lpstr>
      <vt:lpstr>Loan Forgiveness or Repayment</vt:lpstr>
      <vt:lpstr>$25K/10Y Loan Forgiveness</vt:lpstr>
      <vt:lpstr>$50K/15Y Loan Repayment</vt:lpstr>
      <vt:lpstr>Requirements for Loan Forgiveness and Repayment </vt:lpstr>
      <vt:lpstr>Intake and Construction Process</vt:lpstr>
      <vt:lpstr>Documents Needed to Submit Application </vt:lpstr>
      <vt:lpstr>Timeline</vt:lpstr>
      <vt:lpstr>Before you apply: Check your Tax Clearance by yourself</vt:lpstr>
      <vt:lpstr>Tax Clearance Continue</vt:lpstr>
      <vt:lpstr>PHDC Initial Home Inspection</vt:lpstr>
      <vt:lpstr>Loan Closing and Draws</vt:lpstr>
      <vt:lpstr>Lease Amendment</vt:lpstr>
      <vt:lpstr>Loan Closing Process</vt:lpstr>
      <vt:lpstr>FAQ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Miranda Fortenberry</dc:creator>
  <cp:lastModifiedBy>Nancy Wei</cp:lastModifiedBy>
  <cp:revision>3</cp:revision>
  <dcterms:created xsi:type="dcterms:W3CDTF">2023-01-31T19:42:11Z</dcterms:created>
  <dcterms:modified xsi:type="dcterms:W3CDTF">2024-04-19T18:03:59Z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0x01010060968F4CB25A044FA72631DB5B41558D</vt:lpwstr>
  </property>
  <property fmtid="{D5CDD505-2E9C-101B-9397-08002B2CF9AE}" pid="3" name="MediaServiceImageTags">
    <vt:lpwstr/>
  </property>
</Properties>
</file>