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5"/>
  </p:notesMasterIdLst>
  <p:sldIdLst>
    <p:sldId id="256" r:id="rId2"/>
    <p:sldId id="271" r:id="rId3"/>
    <p:sldId id="286" r:id="rId4"/>
    <p:sldId id="287" r:id="rId5"/>
    <p:sldId id="285" r:id="rId6"/>
    <p:sldId id="294" r:id="rId7"/>
    <p:sldId id="291" r:id="rId8"/>
    <p:sldId id="290" r:id="rId9"/>
    <p:sldId id="293" r:id="rId10"/>
    <p:sldId id="295" r:id="rId11"/>
    <p:sldId id="296" r:id="rId12"/>
    <p:sldId id="297" r:id="rId13"/>
    <p:sldId id="2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93391-AD2A-4259-8AB3-20BB89CD1E52}" v="210" dt="2023-12-12T21:33:10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660"/>
  </p:normalViewPr>
  <p:slideViewPr>
    <p:cSldViewPr>
      <p:cViewPr varScale="1">
        <p:scale>
          <a:sx n="78" d="100"/>
          <a:sy n="78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Forman" userId="e6253716-e8e2-45ab-8cdb-36c13a560738" providerId="ADAL" clId="{13B93391-AD2A-4259-8AB3-20BB89CD1E52}"/>
    <pc:docChg chg="undo custSel addSld delSld modSld sldOrd addSection delSection modSection">
      <pc:chgData name="Karen Forman" userId="e6253716-e8e2-45ab-8cdb-36c13a560738" providerId="ADAL" clId="{13B93391-AD2A-4259-8AB3-20BB89CD1E52}" dt="2023-12-12T21:35:15.200" v="2863" actId="26606"/>
      <pc:docMkLst>
        <pc:docMk/>
      </pc:docMkLst>
      <pc:sldChg chg="addSp delSp modSp mod setBg setFolMasterObjs addAnim">
        <pc:chgData name="Karen Forman" userId="e6253716-e8e2-45ab-8cdb-36c13a560738" providerId="ADAL" clId="{13B93391-AD2A-4259-8AB3-20BB89CD1E52}" dt="2023-12-12T18:54:33.170" v="423" actId="26606"/>
        <pc:sldMkLst>
          <pc:docMk/>
          <pc:sldMk cId="0" sldId="256"/>
        </pc:sldMkLst>
        <pc:spChg chg="mod">
          <ac:chgData name="Karen Forman" userId="e6253716-e8e2-45ab-8cdb-36c13a560738" providerId="ADAL" clId="{13B93391-AD2A-4259-8AB3-20BB89CD1E52}" dt="2023-12-12T18:12:57.623" v="128" actId="26606"/>
          <ac:spMkLst>
            <pc:docMk/>
            <pc:sldMk cId="0" sldId="256"/>
            <ac:spMk id="7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54:33.170" v="423" actId="26606"/>
          <ac:spMkLst>
            <pc:docMk/>
            <pc:sldMk cId="0" sldId="256"/>
            <ac:spMk id="15" creationId="{9B7AD9F6-8CE7-4299-8FC6-328F4DCD3FF9}"/>
          </ac:spMkLst>
        </pc:spChg>
        <pc:spChg chg="add del">
          <ac:chgData name="Karen Forman" userId="e6253716-e8e2-45ab-8cdb-36c13a560738" providerId="ADAL" clId="{13B93391-AD2A-4259-8AB3-20BB89CD1E52}" dt="2023-12-12T18:54:33.170" v="423" actId="26606"/>
          <ac:spMkLst>
            <pc:docMk/>
            <pc:sldMk cId="0" sldId="256"/>
            <ac:spMk id="17" creationId="{3F9B0603-37C5-4312-AE4D-A3D015475403}"/>
          </ac:spMkLst>
        </pc:spChg>
        <pc:spChg chg="add">
          <ac:chgData name="Karen Forman" userId="e6253716-e8e2-45ab-8cdb-36c13a560738" providerId="ADAL" clId="{13B93391-AD2A-4259-8AB3-20BB89CD1E52}" dt="2023-12-12T18:54:33.170" v="423" actId="26606"/>
          <ac:spMkLst>
            <pc:docMk/>
            <pc:sldMk cId="0" sldId="256"/>
            <ac:spMk id="22" creationId="{9B7AD9F6-8CE7-4299-8FC6-328F4DCD3FF9}"/>
          </ac:spMkLst>
        </pc:spChg>
        <pc:spChg chg="add">
          <ac:chgData name="Karen Forman" userId="e6253716-e8e2-45ab-8cdb-36c13a560738" providerId="ADAL" clId="{13B93391-AD2A-4259-8AB3-20BB89CD1E52}" dt="2023-12-12T18:54:33.170" v="423" actId="26606"/>
          <ac:spMkLst>
            <pc:docMk/>
            <pc:sldMk cId="0" sldId="256"/>
            <ac:spMk id="24" creationId="{3F9B0603-37C5-4312-AE4D-A3D015475403}"/>
          </ac:spMkLst>
        </pc:spChg>
        <pc:picChg chg="mod">
          <ac:chgData name="Karen Forman" userId="e6253716-e8e2-45ab-8cdb-36c13a560738" providerId="ADAL" clId="{13B93391-AD2A-4259-8AB3-20BB89CD1E52}" dt="2023-12-12T18:12:57.623" v="128" actId="26606"/>
          <ac:picMkLst>
            <pc:docMk/>
            <pc:sldMk cId="0" sldId="256"/>
            <ac:picMk id="10" creationId="{00000000-0000-0000-0000-000000000000}"/>
          </ac:picMkLst>
        </pc:picChg>
      </pc:sldChg>
      <pc:sldChg chg="addSp delSp modSp mod setBg setFolMasterObjs">
        <pc:chgData name="Karen Forman" userId="e6253716-e8e2-45ab-8cdb-36c13a560738" providerId="ADAL" clId="{13B93391-AD2A-4259-8AB3-20BB89CD1E52}" dt="2023-12-12T18:54:53.539" v="424" actId="26606"/>
        <pc:sldMkLst>
          <pc:docMk/>
          <pc:sldMk cId="0" sldId="271"/>
        </pc:sldMkLst>
        <pc:spChg chg="mod">
          <ac:chgData name="Karen Forman" userId="e6253716-e8e2-45ab-8cdb-36c13a560738" providerId="ADAL" clId="{13B93391-AD2A-4259-8AB3-20BB89CD1E52}" dt="2023-12-12T18:54:53.539" v="424" actId="26606"/>
          <ac:spMkLst>
            <pc:docMk/>
            <pc:sldMk cId="0" sldId="271"/>
            <ac:spMk id="14338" creationId="{00000000-0000-0000-0000-000000000000}"/>
          </ac:spMkLst>
        </pc:spChg>
        <pc:spChg chg="del">
          <ac:chgData name="Karen Forman" userId="e6253716-e8e2-45ab-8cdb-36c13a560738" providerId="ADAL" clId="{13B93391-AD2A-4259-8AB3-20BB89CD1E52}" dt="2023-12-12T17:52:40.239" v="5" actId="26606"/>
          <ac:spMkLst>
            <pc:docMk/>
            <pc:sldMk cId="0" sldId="271"/>
            <ac:spMk id="15363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54:53.539" v="424" actId="26606"/>
          <ac:spMkLst>
            <pc:docMk/>
            <pc:sldMk cId="0" sldId="271"/>
            <ac:spMk id="15370" creationId="{F56F5174-31D9-4DBB-AAB7-A1FD7BDB1352}"/>
          </ac:spMkLst>
        </pc:spChg>
        <pc:spChg chg="add del">
          <ac:chgData name="Karen Forman" userId="e6253716-e8e2-45ab-8cdb-36c13a560738" providerId="ADAL" clId="{13B93391-AD2A-4259-8AB3-20BB89CD1E52}" dt="2023-12-12T18:54:53.539" v="424" actId="26606"/>
          <ac:spMkLst>
            <pc:docMk/>
            <pc:sldMk cId="0" sldId="271"/>
            <ac:spMk id="15374" creationId="{F9A95BEE-6BB1-4A28-A8E6-A34B2E42EF87}"/>
          </ac:spMkLst>
        </pc:spChg>
        <pc:spChg chg="add">
          <ac:chgData name="Karen Forman" userId="e6253716-e8e2-45ab-8cdb-36c13a560738" providerId="ADAL" clId="{13B93391-AD2A-4259-8AB3-20BB89CD1E52}" dt="2023-12-12T18:54:53.539" v="424" actId="26606"/>
          <ac:spMkLst>
            <pc:docMk/>
            <pc:sldMk cId="0" sldId="271"/>
            <ac:spMk id="15379" creationId="{A6D37EE4-EA1B-46EE-A54B-5233C63C9695}"/>
          </ac:spMkLst>
        </pc:spChg>
        <pc:spChg chg="add">
          <ac:chgData name="Karen Forman" userId="e6253716-e8e2-45ab-8cdb-36c13a560738" providerId="ADAL" clId="{13B93391-AD2A-4259-8AB3-20BB89CD1E52}" dt="2023-12-12T18:54:53.539" v="424" actId="26606"/>
          <ac:spMkLst>
            <pc:docMk/>
            <pc:sldMk cId="0" sldId="271"/>
            <ac:spMk id="15381" creationId="{927D5270-6648-4CC1-8F78-48BE299CAC25}"/>
          </ac:spMkLst>
        </pc:spChg>
        <pc:graphicFrameChg chg="add mod ord modGraphic">
          <ac:chgData name="Karen Forman" userId="e6253716-e8e2-45ab-8cdb-36c13a560738" providerId="ADAL" clId="{13B93391-AD2A-4259-8AB3-20BB89CD1E52}" dt="2023-12-12T18:54:53.539" v="424" actId="26606"/>
          <ac:graphicFrameMkLst>
            <pc:docMk/>
            <pc:sldMk cId="0" sldId="271"/>
            <ac:graphicFrameMk id="15365" creationId="{AA2733CF-C841-0BD0-7B90-25ADF403E1F9}"/>
          </ac:graphicFrameMkLst>
        </pc:graphicFrameChg>
        <pc:picChg chg="mod">
          <ac:chgData name="Karen Forman" userId="e6253716-e8e2-45ab-8cdb-36c13a560738" providerId="ADAL" clId="{13B93391-AD2A-4259-8AB3-20BB89CD1E52}" dt="2023-12-12T18:54:53.539" v="424" actId="26606"/>
          <ac:picMkLst>
            <pc:docMk/>
            <pc:sldMk cId="0" sldId="271"/>
            <ac:picMk id="5" creationId="{00000000-0000-0000-0000-000000000000}"/>
          </ac:picMkLst>
        </pc:picChg>
        <pc:picChg chg="add del">
          <ac:chgData name="Karen Forman" userId="e6253716-e8e2-45ab-8cdb-36c13a560738" providerId="ADAL" clId="{13B93391-AD2A-4259-8AB3-20BB89CD1E52}" dt="2023-12-12T18:54:53.539" v="424" actId="26606"/>
          <ac:picMkLst>
            <pc:docMk/>
            <pc:sldMk cId="0" sldId="271"/>
            <ac:picMk id="15372" creationId="{AE113210-7872-481A-ADE6-3A05CCAF5EB2}"/>
          </ac:picMkLst>
        </pc:picChg>
      </pc:sldChg>
      <pc:sldChg chg="addSp modSp mod setBg setFolMasterObjs">
        <pc:chgData name="Karen Forman" userId="e6253716-e8e2-45ab-8cdb-36c13a560738" providerId="ADAL" clId="{13B93391-AD2A-4259-8AB3-20BB89CD1E52}" dt="2023-12-12T18:50:56.687" v="416" actId="20577"/>
        <pc:sldMkLst>
          <pc:docMk/>
          <pc:sldMk cId="0" sldId="283"/>
        </pc:sldMkLst>
        <pc:spChg chg="mod">
          <ac:chgData name="Karen Forman" userId="e6253716-e8e2-45ab-8cdb-36c13a560738" providerId="ADAL" clId="{13B93391-AD2A-4259-8AB3-20BB89CD1E52}" dt="2023-12-12T18:27:15.516" v="210" actId="26606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ren Forman" userId="e6253716-e8e2-45ab-8cdb-36c13a560738" providerId="ADAL" clId="{13B93391-AD2A-4259-8AB3-20BB89CD1E52}" dt="2023-12-12T18:50:56.687" v="416" actId="20577"/>
          <ac:spMkLst>
            <pc:docMk/>
            <pc:sldMk cId="0" sldId="283"/>
            <ac:spMk id="3" creationId="{00000000-0000-0000-0000-000000000000}"/>
          </ac:spMkLst>
        </pc:spChg>
        <pc:spChg chg="add">
          <ac:chgData name="Karen Forman" userId="e6253716-e8e2-45ab-8cdb-36c13a560738" providerId="ADAL" clId="{13B93391-AD2A-4259-8AB3-20BB89CD1E52}" dt="2023-12-12T18:27:15.516" v="210" actId="26606"/>
          <ac:spMkLst>
            <pc:docMk/>
            <pc:sldMk cId="0" sldId="283"/>
            <ac:spMk id="9" creationId="{0E3596DD-156A-473E-9BB3-C6A29F7574E9}"/>
          </ac:spMkLst>
        </pc:spChg>
        <pc:spChg chg="add">
          <ac:chgData name="Karen Forman" userId="e6253716-e8e2-45ab-8cdb-36c13a560738" providerId="ADAL" clId="{13B93391-AD2A-4259-8AB3-20BB89CD1E52}" dt="2023-12-12T18:27:15.516" v="210" actId="26606"/>
          <ac:spMkLst>
            <pc:docMk/>
            <pc:sldMk cId="0" sldId="283"/>
            <ac:spMk id="11" creationId="{2C46C4D6-C474-4E92-B52E-944C1118F7B6}"/>
          </ac:spMkLst>
        </pc:spChg>
        <pc:picChg chg="mod">
          <ac:chgData name="Karen Forman" userId="e6253716-e8e2-45ab-8cdb-36c13a560738" providerId="ADAL" clId="{13B93391-AD2A-4259-8AB3-20BB89CD1E52}" dt="2023-12-12T18:27:15.516" v="210" actId="26606"/>
          <ac:picMkLst>
            <pc:docMk/>
            <pc:sldMk cId="0" sldId="283"/>
            <ac:picMk id="4" creationId="{00000000-0000-0000-0000-000000000000}"/>
          </ac:picMkLst>
        </pc:picChg>
      </pc:sldChg>
      <pc:sldChg chg="addSp delSp modSp del mod setBg setFolMasterObjs">
        <pc:chgData name="Karen Forman" userId="e6253716-e8e2-45ab-8cdb-36c13a560738" providerId="ADAL" clId="{13B93391-AD2A-4259-8AB3-20BB89CD1E52}" dt="2023-12-12T18:48:39.887" v="409" actId="2696"/>
        <pc:sldMkLst>
          <pc:docMk/>
          <pc:sldMk cId="0" sldId="284"/>
        </pc:sldMkLst>
        <pc:spChg chg="mod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62" creationId="{00000000-0000-0000-0000-000000000000}"/>
          </ac:spMkLst>
        </pc:spChg>
        <pc:spChg chg="add del mod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63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68" creationId="{AA866F0E-F54B-4BF5-8A88-7D97BD45FC0C}"/>
          </ac:spMkLst>
        </pc:spChg>
        <pc:spChg chg="add del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70" creationId="{8229EC50-E910-4AE2-9EEA-604A81EF6147}"/>
          </ac:spMkLst>
        </pc:spChg>
        <pc:spChg chg="add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75" creationId="{B6FACB3C-9069-4791-BC5C-0DB7CD19B853}"/>
          </ac:spMkLst>
        </pc:spChg>
        <pc:spChg chg="add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76" creationId="{00000000-0000-0000-0000-000000000000}"/>
          </ac:spMkLst>
        </pc:spChg>
        <pc:spChg chg="add">
          <ac:chgData name="Karen Forman" userId="e6253716-e8e2-45ab-8cdb-36c13a560738" providerId="ADAL" clId="{13B93391-AD2A-4259-8AB3-20BB89CD1E52}" dt="2023-12-12T18:39:39.642" v="231" actId="26606"/>
          <ac:spMkLst>
            <pc:docMk/>
            <pc:sldMk cId="0" sldId="284"/>
            <ac:spMk id="15377" creationId="{71F2038E-D777-4B76-81DD-DD13EE91B9DD}"/>
          </ac:spMkLst>
        </pc:spChg>
        <pc:grpChg chg="add">
          <ac:chgData name="Karen Forman" userId="e6253716-e8e2-45ab-8cdb-36c13a560738" providerId="ADAL" clId="{13B93391-AD2A-4259-8AB3-20BB89CD1E52}" dt="2023-12-12T18:39:39.642" v="231" actId="26606"/>
          <ac:grpSpMkLst>
            <pc:docMk/>
            <pc:sldMk cId="0" sldId="284"/>
            <ac:grpSpMk id="15379" creationId="{DD354807-230F-4402-B1B9-F733A8F1F190}"/>
          </ac:grpSpMkLst>
        </pc:grpChg>
        <pc:graphicFrameChg chg="add del">
          <ac:chgData name="Karen Forman" userId="e6253716-e8e2-45ab-8cdb-36c13a560738" providerId="ADAL" clId="{13B93391-AD2A-4259-8AB3-20BB89CD1E52}" dt="2023-12-12T18:38:23.914" v="228" actId="26606"/>
          <ac:graphicFrameMkLst>
            <pc:docMk/>
            <pc:sldMk cId="0" sldId="284"/>
            <ac:graphicFrameMk id="15372" creationId="{AA7F8B86-EC87-2218-A357-B3C0E1E72F42}"/>
          </ac:graphicFrameMkLst>
        </pc:graphicFrameChg>
        <pc:graphicFrameChg chg="add del">
          <ac:chgData name="Karen Forman" userId="e6253716-e8e2-45ab-8cdb-36c13a560738" providerId="ADAL" clId="{13B93391-AD2A-4259-8AB3-20BB89CD1E52}" dt="2023-12-12T18:39:39.623" v="230" actId="26606"/>
          <ac:graphicFrameMkLst>
            <pc:docMk/>
            <pc:sldMk cId="0" sldId="284"/>
            <ac:graphicFrameMk id="15374" creationId="{11FB257B-D50A-8629-DF23-9299E89D6356}"/>
          </ac:graphicFrameMkLst>
        </pc:graphicFrameChg>
        <pc:picChg chg="del mod">
          <ac:chgData name="Karen Forman" userId="e6253716-e8e2-45ab-8cdb-36c13a560738" providerId="ADAL" clId="{13B93391-AD2A-4259-8AB3-20BB89CD1E52}" dt="2023-12-12T18:41:38.394" v="233" actId="478"/>
          <ac:picMkLst>
            <pc:docMk/>
            <pc:sldMk cId="0" sldId="284"/>
            <ac:picMk id="5" creationId="{00000000-0000-0000-0000-000000000000}"/>
          </ac:picMkLst>
        </pc:picChg>
      </pc:sldChg>
      <pc:sldChg chg="addSp delSp modSp mod ord setBg setFolMasterObjs">
        <pc:chgData name="Karen Forman" userId="e6253716-e8e2-45ab-8cdb-36c13a560738" providerId="ADAL" clId="{13B93391-AD2A-4259-8AB3-20BB89CD1E52}" dt="2023-12-12T21:19:59.090" v="2667"/>
        <pc:sldMkLst>
          <pc:docMk/>
          <pc:sldMk cId="0" sldId="285"/>
        </pc:sldMkLst>
        <pc:spChg chg="mod">
          <ac:chgData name="Karen Forman" userId="e6253716-e8e2-45ab-8cdb-36c13a560738" providerId="ADAL" clId="{13B93391-AD2A-4259-8AB3-20BB89CD1E52}" dt="2023-12-12T18:22:16.759" v="205" actId="20577"/>
          <ac:spMkLst>
            <pc:docMk/>
            <pc:sldMk cId="0" sldId="285"/>
            <ac:spMk id="1025" creationId="{00000000-0000-0000-0000-000000000000}"/>
          </ac:spMkLst>
        </pc:spChg>
        <pc:spChg chg="mod">
          <ac:chgData name="Karen Forman" userId="e6253716-e8e2-45ab-8cdb-36c13a560738" providerId="ADAL" clId="{13B93391-AD2A-4259-8AB3-20BB89CD1E52}" dt="2023-12-12T18:19:40.484" v="193" actId="26606"/>
          <ac:spMkLst>
            <pc:docMk/>
            <pc:sldMk cId="0" sldId="285"/>
            <ac:spMk id="15362" creationId="{00000000-0000-0000-0000-000000000000}"/>
          </ac:spMkLst>
        </pc:spChg>
        <pc:spChg chg="del">
          <ac:chgData name="Karen Forman" userId="e6253716-e8e2-45ab-8cdb-36c13a560738" providerId="ADAL" clId="{13B93391-AD2A-4259-8AB3-20BB89CD1E52}" dt="2023-12-12T18:08:52.372" v="109" actId="26606"/>
          <ac:spMkLst>
            <pc:docMk/>
            <pc:sldMk cId="0" sldId="285"/>
            <ac:spMk id="15363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19:40.450" v="192" actId="26606"/>
          <ac:spMkLst>
            <pc:docMk/>
            <pc:sldMk cId="0" sldId="285"/>
            <ac:spMk id="15370" creationId="{BACC6370-2D7E-4714-9D71-7542949D7D5D}"/>
          </ac:spMkLst>
        </pc:spChg>
        <pc:spChg chg="add del">
          <ac:chgData name="Karen Forman" userId="e6253716-e8e2-45ab-8cdb-36c13a560738" providerId="ADAL" clId="{13B93391-AD2A-4259-8AB3-20BB89CD1E52}" dt="2023-12-12T18:19:40.450" v="192" actId="26606"/>
          <ac:spMkLst>
            <pc:docMk/>
            <pc:sldMk cId="0" sldId="285"/>
            <ac:spMk id="15372" creationId="{F68B3F68-107C-434F-AA38-110D5EA91B85}"/>
          </ac:spMkLst>
        </pc:spChg>
        <pc:spChg chg="add del">
          <ac:chgData name="Karen Forman" userId="e6253716-e8e2-45ab-8cdb-36c13a560738" providerId="ADAL" clId="{13B93391-AD2A-4259-8AB3-20BB89CD1E52}" dt="2023-12-12T18:19:40.450" v="192" actId="26606"/>
          <ac:spMkLst>
            <pc:docMk/>
            <pc:sldMk cId="0" sldId="285"/>
            <ac:spMk id="15374" creationId="{AAD0DBB9-1A4B-4391-81D4-CB19F9AB918A}"/>
          </ac:spMkLst>
        </pc:spChg>
        <pc:spChg chg="add del">
          <ac:chgData name="Karen Forman" userId="e6253716-e8e2-45ab-8cdb-36c13a560738" providerId="ADAL" clId="{13B93391-AD2A-4259-8AB3-20BB89CD1E52}" dt="2023-12-12T18:19:40.450" v="192" actId="26606"/>
          <ac:spMkLst>
            <pc:docMk/>
            <pc:sldMk cId="0" sldId="285"/>
            <ac:spMk id="15376" creationId="{063BBA22-50EA-4C4D-BE05-F1CE4E63AA56}"/>
          </ac:spMkLst>
        </pc:spChg>
        <pc:spChg chg="add">
          <ac:chgData name="Karen Forman" userId="e6253716-e8e2-45ab-8cdb-36c13a560738" providerId="ADAL" clId="{13B93391-AD2A-4259-8AB3-20BB89CD1E52}" dt="2023-12-12T18:19:40.484" v="193" actId="26606"/>
          <ac:spMkLst>
            <pc:docMk/>
            <pc:sldMk cId="0" sldId="285"/>
            <ac:spMk id="15378" creationId="{53B021B3-DE93-4AB7-8A18-CF5F1CED88B8}"/>
          </ac:spMkLst>
        </pc:spChg>
        <pc:spChg chg="add">
          <ac:chgData name="Karen Forman" userId="e6253716-e8e2-45ab-8cdb-36c13a560738" providerId="ADAL" clId="{13B93391-AD2A-4259-8AB3-20BB89CD1E52}" dt="2023-12-12T18:19:40.484" v="193" actId="26606"/>
          <ac:spMkLst>
            <pc:docMk/>
            <pc:sldMk cId="0" sldId="285"/>
            <ac:spMk id="15379" creationId="{52D502E5-F6B4-4D58-B4AE-FC466FF15EE8}"/>
          </ac:spMkLst>
        </pc:spChg>
        <pc:spChg chg="add">
          <ac:chgData name="Karen Forman" userId="e6253716-e8e2-45ab-8cdb-36c13a560738" providerId="ADAL" clId="{13B93391-AD2A-4259-8AB3-20BB89CD1E52}" dt="2023-12-12T18:19:40.484" v="193" actId="26606"/>
          <ac:spMkLst>
            <pc:docMk/>
            <pc:sldMk cId="0" sldId="285"/>
            <ac:spMk id="15380" creationId="{9DECDBF4-02B6-4BB4-B65B-B8107AD6A9E8}"/>
          </ac:spMkLst>
        </pc:spChg>
        <pc:graphicFrameChg chg="add mod">
          <ac:chgData name="Karen Forman" userId="e6253716-e8e2-45ab-8cdb-36c13a560738" providerId="ADAL" clId="{13B93391-AD2A-4259-8AB3-20BB89CD1E52}" dt="2023-12-12T18:22:01.033" v="204"/>
          <ac:graphicFrameMkLst>
            <pc:docMk/>
            <pc:sldMk cId="0" sldId="285"/>
            <ac:graphicFrameMk id="15365" creationId="{43F8DE50-F950-86EC-3D4E-387AAC35FBFE}"/>
          </ac:graphicFrameMkLst>
        </pc:graphicFrameChg>
        <pc:picChg chg="mod ord">
          <ac:chgData name="Karen Forman" userId="e6253716-e8e2-45ab-8cdb-36c13a560738" providerId="ADAL" clId="{13B93391-AD2A-4259-8AB3-20BB89CD1E52}" dt="2023-12-12T18:20:56.816" v="201" actId="1076"/>
          <ac:picMkLst>
            <pc:docMk/>
            <pc:sldMk cId="0" sldId="285"/>
            <ac:picMk id="5" creationId="{00000000-0000-0000-0000-000000000000}"/>
          </ac:picMkLst>
        </pc:picChg>
      </pc:sldChg>
      <pc:sldChg chg="addSp delSp modSp mod setBg setFolMasterObjs">
        <pc:chgData name="Karen Forman" userId="e6253716-e8e2-45ab-8cdb-36c13a560738" providerId="ADAL" clId="{13B93391-AD2A-4259-8AB3-20BB89CD1E52}" dt="2023-12-12T21:18:46.837" v="2663" actId="20577"/>
        <pc:sldMkLst>
          <pc:docMk/>
          <pc:sldMk cId="764406823" sldId="286"/>
        </pc:sldMkLst>
        <pc:spChg chg="mod">
          <ac:chgData name="Karen Forman" userId="e6253716-e8e2-45ab-8cdb-36c13a560738" providerId="ADAL" clId="{13B93391-AD2A-4259-8AB3-20BB89CD1E52}" dt="2023-12-12T18:12:15.642" v="127" actId="26606"/>
          <ac:spMkLst>
            <pc:docMk/>
            <pc:sldMk cId="764406823" sldId="286"/>
            <ac:spMk id="14338" creationId="{00000000-0000-0000-0000-000000000000}"/>
          </ac:spMkLst>
        </pc:spChg>
        <pc:spChg chg="del">
          <ac:chgData name="Karen Forman" userId="e6253716-e8e2-45ab-8cdb-36c13a560738" providerId="ADAL" clId="{13B93391-AD2A-4259-8AB3-20BB89CD1E52}" dt="2023-12-12T17:50:43.610" v="4" actId="26606"/>
          <ac:spMkLst>
            <pc:docMk/>
            <pc:sldMk cId="764406823" sldId="286"/>
            <ac:spMk id="15363" creationId="{00000000-0000-0000-0000-000000000000}"/>
          </ac:spMkLst>
        </pc:spChg>
        <pc:spChg chg="add">
          <ac:chgData name="Karen Forman" userId="e6253716-e8e2-45ab-8cdb-36c13a560738" providerId="ADAL" clId="{13B93391-AD2A-4259-8AB3-20BB89CD1E52}" dt="2023-12-12T18:12:15.642" v="127" actId="26606"/>
          <ac:spMkLst>
            <pc:docMk/>
            <pc:sldMk cId="764406823" sldId="286"/>
            <ac:spMk id="15370" creationId="{45D37F4E-DDB4-456B-97E0-9937730A039F}"/>
          </ac:spMkLst>
        </pc:spChg>
        <pc:spChg chg="add">
          <ac:chgData name="Karen Forman" userId="e6253716-e8e2-45ab-8cdb-36c13a560738" providerId="ADAL" clId="{13B93391-AD2A-4259-8AB3-20BB89CD1E52}" dt="2023-12-12T18:12:15.642" v="127" actId="26606"/>
          <ac:spMkLst>
            <pc:docMk/>
            <pc:sldMk cId="764406823" sldId="286"/>
            <ac:spMk id="15372" creationId="{B2DD41CD-8F47-4F56-AD12-4E2FF7696987}"/>
          </ac:spMkLst>
        </pc:spChg>
        <pc:graphicFrameChg chg="add mod ord modGraphic">
          <ac:chgData name="Karen Forman" userId="e6253716-e8e2-45ab-8cdb-36c13a560738" providerId="ADAL" clId="{13B93391-AD2A-4259-8AB3-20BB89CD1E52}" dt="2023-12-12T21:18:46.837" v="2663" actId="20577"/>
          <ac:graphicFrameMkLst>
            <pc:docMk/>
            <pc:sldMk cId="764406823" sldId="286"/>
            <ac:graphicFrameMk id="15365" creationId="{17233A7E-929D-BBCF-F4B3-E833CA88F572}"/>
          </ac:graphicFrameMkLst>
        </pc:graphicFrameChg>
        <pc:picChg chg="mod">
          <ac:chgData name="Karen Forman" userId="e6253716-e8e2-45ab-8cdb-36c13a560738" providerId="ADAL" clId="{13B93391-AD2A-4259-8AB3-20BB89CD1E52}" dt="2023-12-12T18:53:38.219" v="422" actId="14100"/>
          <ac:picMkLst>
            <pc:docMk/>
            <pc:sldMk cId="764406823" sldId="286"/>
            <ac:picMk id="5" creationId="{00000000-0000-0000-0000-000000000000}"/>
          </ac:picMkLst>
        </pc:picChg>
      </pc:sldChg>
      <pc:sldChg chg="addSp delSp modSp mod setBg setFolMasterObjs">
        <pc:chgData name="Karen Forman" userId="e6253716-e8e2-45ab-8cdb-36c13a560738" providerId="ADAL" clId="{13B93391-AD2A-4259-8AB3-20BB89CD1E52}" dt="2023-12-12T21:20:52.944" v="2668" actId="21"/>
        <pc:sldMkLst>
          <pc:docMk/>
          <pc:sldMk cId="1489266240" sldId="287"/>
        </pc:sldMkLst>
        <pc:spChg chg="mod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4338" creationId="{00000000-0000-0000-0000-000000000000}"/>
          </ac:spMkLst>
        </pc:spChg>
        <pc:spChg chg="mod">
          <ac:chgData name="Karen Forman" userId="e6253716-e8e2-45ab-8cdb-36c13a560738" providerId="ADAL" clId="{13B93391-AD2A-4259-8AB3-20BB89CD1E52}" dt="2023-12-12T21:20:52.944" v="2668" actId="21"/>
          <ac:spMkLst>
            <pc:docMk/>
            <pc:sldMk cId="1489266240" sldId="287"/>
            <ac:spMk id="15363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68" creationId="{1B15ED52-F352-441B-82BF-E0EA34836D08}"/>
          </ac:spMkLst>
        </pc:spChg>
        <pc:spChg chg="add del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70" creationId="{61707E60-CEC9-4661-AA82-69242EB4BDC3}"/>
          </ac:spMkLst>
        </pc:spChg>
        <pc:spChg chg="add del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72" creationId="{8F035CD8-AE30-4146-96F2-036B0CE5E4F3}"/>
          </ac:spMkLst>
        </pc:spChg>
        <pc:spChg chg="add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77" creationId="{8D1AA55E-40D5-461B-A5A8-4AE8AAB71B08}"/>
          </ac:spMkLst>
        </pc:spChg>
        <pc:spChg chg="add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81" creationId="{6CB927A4-E432-4310-9CD5-E89FF5063179}"/>
          </ac:spMkLst>
        </pc:spChg>
        <pc:spChg chg="add">
          <ac:chgData name="Karen Forman" userId="e6253716-e8e2-45ab-8cdb-36c13a560738" providerId="ADAL" clId="{13B93391-AD2A-4259-8AB3-20BB89CD1E52}" dt="2023-12-12T18:52:38.354" v="418" actId="26606"/>
          <ac:spMkLst>
            <pc:docMk/>
            <pc:sldMk cId="1489266240" sldId="287"/>
            <ac:spMk id="15383" creationId="{E3020543-B24B-4EC4-8FFC-8DD88EEA91A8}"/>
          </ac:spMkLst>
        </pc:spChg>
        <pc:picChg chg="mod">
          <ac:chgData name="Karen Forman" userId="e6253716-e8e2-45ab-8cdb-36c13a560738" providerId="ADAL" clId="{13B93391-AD2A-4259-8AB3-20BB89CD1E52}" dt="2023-12-12T18:52:38.354" v="418" actId="26606"/>
          <ac:picMkLst>
            <pc:docMk/>
            <pc:sldMk cId="1489266240" sldId="287"/>
            <ac:picMk id="5" creationId="{00000000-0000-0000-0000-000000000000}"/>
          </ac:picMkLst>
        </pc:picChg>
        <pc:cxnChg chg="add">
          <ac:chgData name="Karen Forman" userId="e6253716-e8e2-45ab-8cdb-36c13a560738" providerId="ADAL" clId="{13B93391-AD2A-4259-8AB3-20BB89CD1E52}" dt="2023-12-12T18:52:38.354" v="418" actId="26606"/>
          <ac:cxnSpMkLst>
            <pc:docMk/>
            <pc:sldMk cId="1489266240" sldId="287"/>
            <ac:cxnSpMk id="15379" creationId="{7EB498BD-8089-4626-91EA-4978EBEF535E}"/>
          </ac:cxnSpMkLst>
        </pc:cxnChg>
      </pc:sldChg>
      <pc:sldChg chg="addSp delSp modSp mod ord setBg">
        <pc:chgData name="Karen Forman" userId="e6253716-e8e2-45ab-8cdb-36c13a560738" providerId="ADAL" clId="{13B93391-AD2A-4259-8AB3-20BB89CD1E52}" dt="2023-12-12T21:26:22.949" v="2692"/>
        <pc:sldMkLst>
          <pc:docMk/>
          <pc:sldMk cId="0" sldId="290"/>
        </pc:sldMkLst>
        <pc:spChg chg="mod">
          <ac:chgData name="Karen Forman" userId="e6253716-e8e2-45ab-8cdb-36c13a560738" providerId="ADAL" clId="{13B93391-AD2A-4259-8AB3-20BB89CD1E52}" dt="2023-12-12T18:36:49.085" v="225" actId="26606"/>
          <ac:spMkLst>
            <pc:docMk/>
            <pc:sldMk cId="0" sldId="290"/>
            <ac:spMk id="2" creationId="{00000000-0000-0000-0000-000000000000}"/>
          </ac:spMkLst>
        </pc:spChg>
        <pc:spChg chg="del mod">
          <ac:chgData name="Karen Forman" userId="e6253716-e8e2-45ab-8cdb-36c13a560738" providerId="ADAL" clId="{13B93391-AD2A-4259-8AB3-20BB89CD1E52}" dt="2023-12-12T18:28:48.238" v="216" actId="26606"/>
          <ac:spMkLst>
            <pc:docMk/>
            <pc:sldMk cId="0" sldId="290"/>
            <ac:spMk id="3" creationId="{00000000-0000-0000-0000-000000000000}"/>
          </ac:spMkLst>
        </pc:spChg>
        <pc:spChg chg="add del">
          <ac:chgData name="Karen Forman" userId="e6253716-e8e2-45ab-8cdb-36c13a560738" providerId="ADAL" clId="{13B93391-AD2A-4259-8AB3-20BB89CD1E52}" dt="2023-12-12T18:28:48.205" v="215" actId="26606"/>
          <ac:spMkLst>
            <pc:docMk/>
            <pc:sldMk cId="0" sldId="290"/>
            <ac:spMk id="8" creationId="{6A8AAC95-3719-4BCD-B710-4160043D9237}"/>
          </ac:spMkLst>
        </pc:spChg>
        <pc:spChg chg="add del">
          <ac:chgData name="Karen Forman" userId="e6253716-e8e2-45ab-8cdb-36c13a560738" providerId="ADAL" clId="{13B93391-AD2A-4259-8AB3-20BB89CD1E52}" dt="2023-12-12T18:35:00.202" v="219" actId="26606"/>
          <ac:spMkLst>
            <pc:docMk/>
            <pc:sldMk cId="0" sldId="290"/>
            <ac:spMk id="9" creationId="{BACC6370-2D7E-4714-9D71-7542949D7D5D}"/>
          </ac:spMkLst>
        </pc:spChg>
        <pc:spChg chg="add del">
          <ac:chgData name="Karen Forman" userId="e6253716-e8e2-45ab-8cdb-36c13a560738" providerId="ADAL" clId="{13B93391-AD2A-4259-8AB3-20BB89CD1E52}" dt="2023-12-12T18:28:48.205" v="215" actId="26606"/>
          <ac:spMkLst>
            <pc:docMk/>
            <pc:sldMk cId="0" sldId="290"/>
            <ac:spMk id="10" creationId="{73A6D7BA-50E4-42FE-A0E3-FC42B7EC4372}"/>
          </ac:spMkLst>
        </pc:spChg>
        <pc:spChg chg="add del">
          <ac:chgData name="Karen Forman" userId="e6253716-e8e2-45ab-8cdb-36c13a560738" providerId="ADAL" clId="{13B93391-AD2A-4259-8AB3-20BB89CD1E52}" dt="2023-12-12T18:35:00.202" v="219" actId="26606"/>
          <ac:spMkLst>
            <pc:docMk/>
            <pc:sldMk cId="0" sldId="290"/>
            <ac:spMk id="11" creationId="{F68B3F68-107C-434F-AA38-110D5EA91B85}"/>
          </ac:spMkLst>
        </pc:spChg>
        <pc:spChg chg="add del">
          <ac:chgData name="Karen Forman" userId="e6253716-e8e2-45ab-8cdb-36c13a560738" providerId="ADAL" clId="{13B93391-AD2A-4259-8AB3-20BB89CD1E52}" dt="2023-12-12T18:35:00.202" v="219" actId="26606"/>
          <ac:spMkLst>
            <pc:docMk/>
            <pc:sldMk cId="0" sldId="290"/>
            <ac:spMk id="13" creationId="{AAD0DBB9-1A4B-4391-81D4-CB19F9AB918A}"/>
          </ac:spMkLst>
        </pc:spChg>
        <pc:spChg chg="add del">
          <ac:chgData name="Karen Forman" userId="e6253716-e8e2-45ab-8cdb-36c13a560738" providerId="ADAL" clId="{13B93391-AD2A-4259-8AB3-20BB89CD1E52}" dt="2023-12-12T18:35:00.202" v="219" actId="26606"/>
          <ac:spMkLst>
            <pc:docMk/>
            <pc:sldMk cId="0" sldId="290"/>
            <ac:spMk id="15" creationId="{063BBA22-50EA-4C4D-BE05-F1CE4E63AA56}"/>
          </ac:spMkLst>
        </pc:spChg>
        <pc:spChg chg="add del">
          <ac:chgData name="Karen Forman" userId="e6253716-e8e2-45ab-8cdb-36c13a560738" providerId="ADAL" clId="{13B93391-AD2A-4259-8AB3-20BB89CD1E52}" dt="2023-12-12T18:36:49.085" v="225" actId="26606"/>
          <ac:spMkLst>
            <pc:docMk/>
            <pc:sldMk cId="0" sldId="290"/>
            <ac:spMk id="20" creationId="{6C4028FD-8BAA-4A19-BFDE-594D991B7552}"/>
          </ac:spMkLst>
        </pc:spChg>
        <pc:spChg chg="add">
          <ac:chgData name="Karen Forman" userId="e6253716-e8e2-45ab-8cdb-36c13a560738" providerId="ADAL" clId="{13B93391-AD2A-4259-8AB3-20BB89CD1E52}" dt="2023-12-12T18:36:49.085" v="225" actId="26606"/>
          <ac:spMkLst>
            <pc:docMk/>
            <pc:sldMk cId="0" sldId="290"/>
            <ac:spMk id="25" creationId="{955A2079-FA98-4876-80F0-72364A7D2EA4}"/>
          </ac:spMkLst>
        </pc:spChg>
        <pc:graphicFrameChg chg="add mod modGraphic">
          <ac:chgData name="Karen Forman" userId="e6253716-e8e2-45ab-8cdb-36c13a560738" providerId="ADAL" clId="{13B93391-AD2A-4259-8AB3-20BB89CD1E52}" dt="2023-12-12T18:36:49.085" v="225" actId="26606"/>
          <ac:graphicFrameMkLst>
            <pc:docMk/>
            <pc:sldMk cId="0" sldId="290"/>
            <ac:graphicFrameMk id="5" creationId="{D515FCE1-D69E-A559-5A6E-34D16B4A2FCC}"/>
          </ac:graphicFrameMkLst>
        </pc:graphicFrameChg>
      </pc:sldChg>
      <pc:sldChg chg="addSp delSp modSp mod ord setBg">
        <pc:chgData name="Karen Forman" userId="e6253716-e8e2-45ab-8cdb-36c13a560738" providerId="ADAL" clId="{13B93391-AD2A-4259-8AB3-20BB89CD1E52}" dt="2023-12-12T21:26:06.889" v="2690"/>
        <pc:sldMkLst>
          <pc:docMk/>
          <pc:sldMk cId="0" sldId="291"/>
        </pc:sldMkLst>
        <pc:spChg chg="mod">
          <ac:chgData name="Karen Forman" userId="e6253716-e8e2-45ab-8cdb-36c13a560738" providerId="ADAL" clId="{13B93391-AD2A-4259-8AB3-20BB89CD1E52}" dt="2023-12-12T18:37:17.230" v="226" actId="26606"/>
          <ac:spMkLst>
            <pc:docMk/>
            <pc:sldMk cId="0" sldId="291"/>
            <ac:spMk id="2" creationId="{00000000-0000-0000-0000-000000000000}"/>
          </ac:spMkLst>
        </pc:spChg>
        <pc:spChg chg="del mod">
          <ac:chgData name="Karen Forman" userId="e6253716-e8e2-45ab-8cdb-36c13a560738" providerId="ADAL" clId="{13B93391-AD2A-4259-8AB3-20BB89CD1E52}" dt="2023-12-12T18:09:20.251" v="110" actId="26606"/>
          <ac:spMkLst>
            <pc:docMk/>
            <pc:sldMk cId="0" sldId="291"/>
            <ac:spMk id="3" creationId="{00000000-0000-0000-0000-000000000000}"/>
          </ac:spMkLst>
        </pc:spChg>
        <pc:spChg chg="add">
          <ac:chgData name="Karen Forman" userId="e6253716-e8e2-45ab-8cdb-36c13a560738" providerId="ADAL" clId="{13B93391-AD2A-4259-8AB3-20BB89CD1E52}" dt="2023-12-12T18:37:17.230" v="226" actId="26606"/>
          <ac:spMkLst>
            <pc:docMk/>
            <pc:sldMk cId="0" sldId="291"/>
            <ac:spMk id="10" creationId="{955A2079-FA98-4876-80F0-72364A7D2EA4}"/>
          </ac:spMkLst>
        </pc:spChg>
        <pc:graphicFrameChg chg="add mod modGraphic">
          <ac:chgData name="Karen Forman" userId="e6253716-e8e2-45ab-8cdb-36c13a560738" providerId="ADAL" clId="{13B93391-AD2A-4259-8AB3-20BB89CD1E52}" dt="2023-12-12T18:37:17.230" v="226" actId="26606"/>
          <ac:graphicFrameMkLst>
            <pc:docMk/>
            <pc:sldMk cId="0" sldId="291"/>
            <ac:graphicFrameMk id="5" creationId="{AD8E2195-1575-DE4C-A043-76D5CB570E41}"/>
          </ac:graphicFrameMkLst>
        </pc:graphicFrameChg>
      </pc:sldChg>
      <pc:sldChg chg="addSp modSp mod ord setBg setFolMasterObjs">
        <pc:chgData name="Karen Forman" userId="e6253716-e8e2-45ab-8cdb-36c13a560738" providerId="ADAL" clId="{13B93391-AD2A-4259-8AB3-20BB89CD1E52}" dt="2023-12-12T21:26:48.269" v="2694"/>
        <pc:sldMkLst>
          <pc:docMk/>
          <pc:sldMk cId="2822902916" sldId="293"/>
        </pc:sldMkLst>
        <pc:spChg chg="mod">
          <ac:chgData name="Karen Forman" userId="e6253716-e8e2-45ab-8cdb-36c13a560738" providerId="ADAL" clId="{13B93391-AD2A-4259-8AB3-20BB89CD1E52}" dt="2023-12-12T21:23:14.734" v="2685" actId="20577"/>
          <ac:spMkLst>
            <pc:docMk/>
            <pc:sldMk cId="2822902916" sldId="293"/>
            <ac:spMk id="14338" creationId="{00000000-0000-0000-0000-000000000000}"/>
          </ac:spMkLst>
        </pc:spChg>
        <pc:spChg chg="mod">
          <ac:chgData name="Karen Forman" userId="e6253716-e8e2-45ab-8cdb-36c13a560738" providerId="ADAL" clId="{13B93391-AD2A-4259-8AB3-20BB89CD1E52}" dt="2023-12-12T21:24:57.530" v="2686" actId="20577"/>
          <ac:spMkLst>
            <pc:docMk/>
            <pc:sldMk cId="2822902916" sldId="293"/>
            <ac:spMk id="15363" creationId="{00000000-0000-0000-0000-000000000000}"/>
          </ac:spMkLst>
        </pc:spChg>
        <pc:spChg chg="add">
          <ac:chgData name="Karen Forman" userId="e6253716-e8e2-45ab-8cdb-36c13a560738" providerId="ADAL" clId="{13B93391-AD2A-4259-8AB3-20BB89CD1E52}" dt="2023-12-12T18:51:44.764" v="417" actId="26606"/>
          <ac:spMkLst>
            <pc:docMk/>
            <pc:sldMk cId="2822902916" sldId="293"/>
            <ac:spMk id="15368" creationId="{8D1AA55E-40D5-461B-A5A8-4AE8AAB71B08}"/>
          </ac:spMkLst>
        </pc:spChg>
        <pc:spChg chg="add">
          <ac:chgData name="Karen Forman" userId="e6253716-e8e2-45ab-8cdb-36c13a560738" providerId="ADAL" clId="{13B93391-AD2A-4259-8AB3-20BB89CD1E52}" dt="2023-12-12T18:51:44.764" v="417" actId="26606"/>
          <ac:spMkLst>
            <pc:docMk/>
            <pc:sldMk cId="2822902916" sldId="293"/>
            <ac:spMk id="15372" creationId="{6CB927A4-E432-4310-9CD5-E89FF5063179}"/>
          </ac:spMkLst>
        </pc:spChg>
        <pc:spChg chg="add">
          <ac:chgData name="Karen Forman" userId="e6253716-e8e2-45ab-8cdb-36c13a560738" providerId="ADAL" clId="{13B93391-AD2A-4259-8AB3-20BB89CD1E52}" dt="2023-12-12T18:51:44.764" v="417" actId="26606"/>
          <ac:spMkLst>
            <pc:docMk/>
            <pc:sldMk cId="2822902916" sldId="293"/>
            <ac:spMk id="15374" creationId="{E3020543-B24B-4EC4-8FFC-8DD88EEA91A8}"/>
          </ac:spMkLst>
        </pc:spChg>
        <pc:picChg chg="mod">
          <ac:chgData name="Karen Forman" userId="e6253716-e8e2-45ab-8cdb-36c13a560738" providerId="ADAL" clId="{13B93391-AD2A-4259-8AB3-20BB89CD1E52}" dt="2023-12-12T18:51:44.764" v="417" actId="26606"/>
          <ac:picMkLst>
            <pc:docMk/>
            <pc:sldMk cId="2822902916" sldId="293"/>
            <ac:picMk id="5" creationId="{00000000-0000-0000-0000-000000000000}"/>
          </ac:picMkLst>
        </pc:picChg>
        <pc:cxnChg chg="add">
          <ac:chgData name="Karen Forman" userId="e6253716-e8e2-45ab-8cdb-36c13a560738" providerId="ADAL" clId="{13B93391-AD2A-4259-8AB3-20BB89CD1E52}" dt="2023-12-12T18:51:44.764" v="417" actId="26606"/>
          <ac:cxnSpMkLst>
            <pc:docMk/>
            <pc:sldMk cId="2822902916" sldId="293"/>
            <ac:cxnSpMk id="15370" creationId="{7EB498BD-8089-4626-91EA-4978EBEF535E}"/>
          </ac:cxnSpMkLst>
        </pc:cxnChg>
      </pc:sldChg>
      <pc:sldChg chg="addSp delSp modSp new mod setBg">
        <pc:chgData name="Karen Forman" userId="e6253716-e8e2-45ab-8cdb-36c13a560738" providerId="ADAL" clId="{13B93391-AD2A-4259-8AB3-20BB89CD1E52}" dt="2023-12-12T18:56:28.970" v="429" actId="255"/>
        <pc:sldMkLst>
          <pc:docMk/>
          <pc:sldMk cId="3503348898" sldId="294"/>
        </pc:sldMkLst>
        <pc:spChg chg="mo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2" creationId="{F0857CFC-FB1C-9720-814B-381BA7606CE7}"/>
          </ac:spMkLst>
        </pc:spChg>
        <pc:spChg chg="mod">
          <ac:chgData name="Karen Forman" userId="e6253716-e8e2-45ab-8cdb-36c13a560738" providerId="ADAL" clId="{13B93391-AD2A-4259-8AB3-20BB89CD1E52}" dt="2023-12-12T18:56:28.970" v="429" actId="255"/>
          <ac:spMkLst>
            <pc:docMk/>
            <pc:sldMk cId="3503348898" sldId="294"/>
            <ac:spMk id="3" creationId="{7E095FD3-0DFB-E175-AEBD-F2FE01F6E00E}"/>
          </ac:spMkLst>
        </pc:spChg>
        <pc:spChg chg="add del mo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5" creationId="{7F54B3E4-AA3D-5958-01E5-B9E819257EDF}"/>
          </ac:spMkLst>
        </pc:spChg>
        <pc:spChg chg="ad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10" creationId="{DAF1966E-FD40-4A4A-B61B-C4DF7FA05F06}"/>
          </ac:spMkLst>
        </pc:spChg>
        <pc:spChg chg="ad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12" creationId="{047BFA19-D45E-416B-A404-7AF2F3F27017}"/>
          </ac:spMkLst>
        </pc:spChg>
        <pc:spChg chg="ad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14" creationId="{8E0105E7-23DB-4CF2-8258-FF47C7620F6E}"/>
          </ac:spMkLst>
        </pc:spChg>
        <pc:spChg chg="add">
          <ac:chgData name="Karen Forman" userId="e6253716-e8e2-45ab-8cdb-36c13a560738" providerId="ADAL" clId="{13B93391-AD2A-4259-8AB3-20BB89CD1E52}" dt="2023-12-12T18:56:06.643" v="425" actId="26606"/>
          <ac:spMkLst>
            <pc:docMk/>
            <pc:sldMk cId="3503348898" sldId="294"/>
            <ac:spMk id="16" creationId="{074B4F7D-14B2-478B-8BF5-01E4E0C5D263}"/>
          </ac:spMkLst>
        </pc:spChg>
      </pc:sldChg>
      <pc:sldChg chg="addSp delSp modSp new mod setBg">
        <pc:chgData name="Karen Forman" userId="e6253716-e8e2-45ab-8cdb-36c13a560738" providerId="ADAL" clId="{13B93391-AD2A-4259-8AB3-20BB89CD1E52}" dt="2023-12-12T21:34:29.036" v="2861" actId="14100"/>
        <pc:sldMkLst>
          <pc:docMk/>
          <pc:sldMk cId="195041081" sldId="295"/>
        </pc:sldMkLst>
        <pc:spChg chg="mod">
          <ac:chgData name="Karen Forman" userId="e6253716-e8e2-45ab-8cdb-36c13a560738" providerId="ADAL" clId="{13B93391-AD2A-4259-8AB3-20BB89CD1E52}" dt="2023-12-12T19:42:21.862" v="1709" actId="27636"/>
          <ac:spMkLst>
            <pc:docMk/>
            <pc:sldMk cId="195041081" sldId="295"/>
            <ac:spMk id="2" creationId="{D1F498EA-1E06-DCF8-4C75-44CC05808D36}"/>
          </ac:spMkLst>
        </pc:spChg>
        <pc:spChg chg="mod">
          <ac:chgData name="Karen Forman" userId="e6253716-e8e2-45ab-8cdb-36c13a560738" providerId="ADAL" clId="{13B93391-AD2A-4259-8AB3-20BB89CD1E52}" dt="2023-12-12T21:34:29.036" v="2861" actId="14100"/>
          <ac:spMkLst>
            <pc:docMk/>
            <pc:sldMk cId="195041081" sldId="295"/>
            <ac:spMk id="3" creationId="{4D5D7C1C-C0D4-1EBD-FD51-BA08B1AB3A76}"/>
          </ac:spMkLst>
        </pc:spChg>
        <pc:spChg chg="add del">
          <ac:chgData name="Karen Forman" userId="e6253716-e8e2-45ab-8cdb-36c13a560738" providerId="ADAL" clId="{13B93391-AD2A-4259-8AB3-20BB89CD1E52}" dt="2023-12-12T19:11:36.721" v="1020" actId="26606"/>
          <ac:spMkLst>
            <pc:docMk/>
            <pc:sldMk cId="195041081" sldId="295"/>
            <ac:spMk id="8" creationId="{DAF1966E-FD40-4A4A-B61B-C4DF7FA05F06}"/>
          </ac:spMkLst>
        </pc:spChg>
        <pc:spChg chg="add del">
          <ac:chgData name="Karen Forman" userId="e6253716-e8e2-45ab-8cdb-36c13a560738" providerId="ADAL" clId="{13B93391-AD2A-4259-8AB3-20BB89CD1E52}" dt="2023-12-12T19:11:36.721" v="1020" actId="26606"/>
          <ac:spMkLst>
            <pc:docMk/>
            <pc:sldMk cId="195041081" sldId="295"/>
            <ac:spMk id="10" creationId="{047BFA19-D45E-416B-A404-7AF2F3F27017}"/>
          </ac:spMkLst>
        </pc:spChg>
        <pc:spChg chg="add del">
          <ac:chgData name="Karen Forman" userId="e6253716-e8e2-45ab-8cdb-36c13a560738" providerId="ADAL" clId="{13B93391-AD2A-4259-8AB3-20BB89CD1E52}" dt="2023-12-12T19:11:36.721" v="1020" actId="26606"/>
          <ac:spMkLst>
            <pc:docMk/>
            <pc:sldMk cId="195041081" sldId="295"/>
            <ac:spMk id="12" creationId="{8E0105E7-23DB-4CF2-8258-FF47C7620F6E}"/>
          </ac:spMkLst>
        </pc:spChg>
        <pc:spChg chg="add del">
          <ac:chgData name="Karen Forman" userId="e6253716-e8e2-45ab-8cdb-36c13a560738" providerId="ADAL" clId="{13B93391-AD2A-4259-8AB3-20BB89CD1E52}" dt="2023-12-12T19:11:36.721" v="1020" actId="26606"/>
          <ac:spMkLst>
            <pc:docMk/>
            <pc:sldMk cId="195041081" sldId="295"/>
            <ac:spMk id="14" creationId="{074B4F7D-14B2-478B-8BF5-01E4E0C5D263}"/>
          </ac:spMkLst>
        </pc:spChg>
        <pc:spChg chg="add del">
          <ac:chgData name="Karen Forman" userId="e6253716-e8e2-45ab-8cdb-36c13a560738" providerId="ADAL" clId="{13B93391-AD2A-4259-8AB3-20BB89CD1E52}" dt="2023-12-12T19:11:43.641" v="1022" actId="26606"/>
          <ac:spMkLst>
            <pc:docMk/>
            <pc:sldMk cId="195041081" sldId="295"/>
            <ac:spMk id="16" creationId="{777A147A-9ED8-46B4-8660-1B3C2AA880B5}"/>
          </ac:spMkLst>
        </pc:spChg>
        <pc:spChg chg="add del">
          <ac:chgData name="Karen Forman" userId="e6253716-e8e2-45ab-8cdb-36c13a560738" providerId="ADAL" clId="{13B93391-AD2A-4259-8AB3-20BB89CD1E52}" dt="2023-12-12T19:11:43.641" v="1022" actId="26606"/>
          <ac:spMkLst>
            <pc:docMk/>
            <pc:sldMk cId="195041081" sldId="295"/>
            <ac:spMk id="17" creationId="{5D6C15A0-C087-4593-8414-2B4EC1CDC3DE}"/>
          </ac:spMkLst>
        </pc:spChg>
        <pc:spChg chg="add">
          <ac:chgData name="Karen Forman" userId="e6253716-e8e2-45ab-8cdb-36c13a560738" providerId="ADAL" clId="{13B93391-AD2A-4259-8AB3-20BB89CD1E52}" dt="2023-12-12T19:11:43.662" v="1023" actId="26606"/>
          <ac:spMkLst>
            <pc:docMk/>
            <pc:sldMk cId="195041081" sldId="295"/>
            <ac:spMk id="19" creationId="{DAF1966E-FD40-4A4A-B61B-C4DF7FA05F06}"/>
          </ac:spMkLst>
        </pc:spChg>
        <pc:spChg chg="add">
          <ac:chgData name="Karen Forman" userId="e6253716-e8e2-45ab-8cdb-36c13a560738" providerId="ADAL" clId="{13B93391-AD2A-4259-8AB3-20BB89CD1E52}" dt="2023-12-12T19:11:43.662" v="1023" actId="26606"/>
          <ac:spMkLst>
            <pc:docMk/>
            <pc:sldMk cId="195041081" sldId="295"/>
            <ac:spMk id="20" creationId="{047BFA19-D45E-416B-A404-7AF2F3F27017}"/>
          </ac:spMkLst>
        </pc:spChg>
        <pc:spChg chg="add">
          <ac:chgData name="Karen Forman" userId="e6253716-e8e2-45ab-8cdb-36c13a560738" providerId="ADAL" clId="{13B93391-AD2A-4259-8AB3-20BB89CD1E52}" dt="2023-12-12T19:11:43.662" v="1023" actId="26606"/>
          <ac:spMkLst>
            <pc:docMk/>
            <pc:sldMk cId="195041081" sldId="295"/>
            <ac:spMk id="21" creationId="{8E0105E7-23DB-4CF2-8258-FF47C7620F6E}"/>
          </ac:spMkLst>
        </pc:spChg>
        <pc:spChg chg="add">
          <ac:chgData name="Karen Forman" userId="e6253716-e8e2-45ab-8cdb-36c13a560738" providerId="ADAL" clId="{13B93391-AD2A-4259-8AB3-20BB89CD1E52}" dt="2023-12-12T19:11:43.662" v="1023" actId="26606"/>
          <ac:spMkLst>
            <pc:docMk/>
            <pc:sldMk cId="195041081" sldId="295"/>
            <ac:spMk id="22" creationId="{074B4F7D-14B2-478B-8BF5-01E4E0C5D263}"/>
          </ac:spMkLst>
        </pc:spChg>
      </pc:sldChg>
      <pc:sldChg chg="addSp modSp new mod setBg">
        <pc:chgData name="Karen Forman" userId="e6253716-e8e2-45ab-8cdb-36c13a560738" providerId="ADAL" clId="{13B93391-AD2A-4259-8AB3-20BB89CD1E52}" dt="2023-12-12T21:34:48.981" v="2862" actId="26606"/>
        <pc:sldMkLst>
          <pc:docMk/>
          <pc:sldMk cId="3785136341" sldId="296"/>
        </pc:sldMkLst>
        <pc:spChg chg="mod">
          <ac:chgData name="Karen Forman" userId="e6253716-e8e2-45ab-8cdb-36c13a560738" providerId="ADAL" clId="{13B93391-AD2A-4259-8AB3-20BB89CD1E52}" dt="2023-12-12T21:34:48.981" v="2862" actId="26606"/>
          <ac:spMkLst>
            <pc:docMk/>
            <pc:sldMk cId="3785136341" sldId="296"/>
            <ac:spMk id="2" creationId="{4B69B477-521D-1632-B055-F566B5C45D79}"/>
          </ac:spMkLst>
        </pc:spChg>
        <pc:spChg chg="mod">
          <ac:chgData name="Karen Forman" userId="e6253716-e8e2-45ab-8cdb-36c13a560738" providerId="ADAL" clId="{13B93391-AD2A-4259-8AB3-20BB89CD1E52}" dt="2023-12-12T21:34:48.981" v="2862" actId="26606"/>
          <ac:spMkLst>
            <pc:docMk/>
            <pc:sldMk cId="3785136341" sldId="296"/>
            <ac:spMk id="3" creationId="{E90A5871-13BB-958A-8131-653B34D3E217}"/>
          </ac:spMkLst>
        </pc:spChg>
        <pc:spChg chg="add">
          <ac:chgData name="Karen Forman" userId="e6253716-e8e2-45ab-8cdb-36c13a560738" providerId="ADAL" clId="{13B93391-AD2A-4259-8AB3-20BB89CD1E52}" dt="2023-12-12T21:34:48.981" v="2862" actId="26606"/>
          <ac:spMkLst>
            <pc:docMk/>
            <pc:sldMk cId="3785136341" sldId="296"/>
            <ac:spMk id="8" creationId="{B6CDA21F-E7AF-4C75-8395-33F58D5B0E45}"/>
          </ac:spMkLst>
        </pc:spChg>
        <pc:spChg chg="add">
          <ac:chgData name="Karen Forman" userId="e6253716-e8e2-45ab-8cdb-36c13a560738" providerId="ADAL" clId="{13B93391-AD2A-4259-8AB3-20BB89CD1E52}" dt="2023-12-12T21:34:48.981" v="2862" actId="26606"/>
          <ac:spMkLst>
            <pc:docMk/>
            <pc:sldMk cId="3785136341" sldId="296"/>
            <ac:spMk id="15" creationId="{D5B0017B-2ECA-49AF-B397-DC140825DF8D}"/>
          </ac:spMkLst>
        </pc:spChg>
        <pc:grpChg chg="add">
          <ac:chgData name="Karen Forman" userId="e6253716-e8e2-45ab-8cdb-36c13a560738" providerId="ADAL" clId="{13B93391-AD2A-4259-8AB3-20BB89CD1E52}" dt="2023-12-12T21:34:48.981" v="2862" actId="26606"/>
          <ac:grpSpMkLst>
            <pc:docMk/>
            <pc:sldMk cId="3785136341" sldId="296"/>
            <ac:grpSpMk id="10" creationId="{AE1C45F0-260A-458C-96ED-C1F6D2151219}"/>
          </ac:grpSpMkLst>
        </pc:grpChg>
        <pc:cxnChg chg="add">
          <ac:chgData name="Karen Forman" userId="e6253716-e8e2-45ab-8cdb-36c13a560738" providerId="ADAL" clId="{13B93391-AD2A-4259-8AB3-20BB89CD1E52}" dt="2023-12-12T21:34:48.981" v="2862" actId="26606"/>
          <ac:cxnSpMkLst>
            <pc:docMk/>
            <pc:sldMk cId="3785136341" sldId="296"/>
            <ac:cxnSpMk id="17" creationId="{6CF1BAF6-AD41-4082-B212-8A1F9A2E8779}"/>
          </ac:cxnSpMkLst>
        </pc:cxnChg>
      </pc:sldChg>
      <pc:sldChg chg="addSp modSp add mod setBg">
        <pc:chgData name="Karen Forman" userId="e6253716-e8e2-45ab-8cdb-36c13a560738" providerId="ADAL" clId="{13B93391-AD2A-4259-8AB3-20BB89CD1E52}" dt="2023-12-12T21:35:15.200" v="2863" actId="26606"/>
        <pc:sldMkLst>
          <pc:docMk/>
          <pc:sldMk cId="315455871" sldId="297"/>
        </pc:sldMkLst>
        <pc:spChg chg="mod">
          <ac:chgData name="Karen Forman" userId="e6253716-e8e2-45ab-8cdb-36c13a560738" providerId="ADAL" clId="{13B93391-AD2A-4259-8AB3-20BB89CD1E52}" dt="2023-12-12T21:35:15.200" v="2863" actId="26606"/>
          <ac:spMkLst>
            <pc:docMk/>
            <pc:sldMk cId="315455871" sldId="297"/>
            <ac:spMk id="2" creationId="{4B69B477-521D-1632-B055-F566B5C45D79}"/>
          </ac:spMkLst>
        </pc:spChg>
        <pc:spChg chg="mod">
          <ac:chgData name="Karen Forman" userId="e6253716-e8e2-45ab-8cdb-36c13a560738" providerId="ADAL" clId="{13B93391-AD2A-4259-8AB3-20BB89CD1E52}" dt="2023-12-12T21:35:15.200" v="2863" actId="26606"/>
          <ac:spMkLst>
            <pc:docMk/>
            <pc:sldMk cId="315455871" sldId="297"/>
            <ac:spMk id="3" creationId="{E90A5871-13BB-958A-8131-653B34D3E217}"/>
          </ac:spMkLst>
        </pc:spChg>
        <pc:spChg chg="add">
          <ac:chgData name="Karen Forman" userId="e6253716-e8e2-45ab-8cdb-36c13a560738" providerId="ADAL" clId="{13B93391-AD2A-4259-8AB3-20BB89CD1E52}" dt="2023-12-12T21:35:15.200" v="2863" actId="26606"/>
          <ac:spMkLst>
            <pc:docMk/>
            <pc:sldMk cId="315455871" sldId="297"/>
            <ac:spMk id="8" creationId="{B6CDA21F-E7AF-4C75-8395-33F58D5B0E45}"/>
          </ac:spMkLst>
        </pc:spChg>
        <pc:spChg chg="add">
          <ac:chgData name="Karen Forman" userId="e6253716-e8e2-45ab-8cdb-36c13a560738" providerId="ADAL" clId="{13B93391-AD2A-4259-8AB3-20BB89CD1E52}" dt="2023-12-12T21:35:15.200" v="2863" actId="26606"/>
          <ac:spMkLst>
            <pc:docMk/>
            <pc:sldMk cId="315455871" sldId="297"/>
            <ac:spMk id="15" creationId="{D5B0017B-2ECA-49AF-B397-DC140825DF8D}"/>
          </ac:spMkLst>
        </pc:spChg>
        <pc:grpChg chg="add">
          <ac:chgData name="Karen Forman" userId="e6253716-e8e2-45ab-8cdb-36c13a560738" providerId="ADAL" clId="{13B93391-AD2A-4259-8AB3-20BB89CD1E52}" dt="2023-12-12T21:35:15.200" v="2863" actId="26606"/>
          <ac:grpSpMkLst>
            <pc:docMk/>
            <pc:sldMk cId="315455871" sldId="297"/>
            <ac:grpSpMk id="10" creationId="{AE1C45F0-260A-458C-96ED-C1F6D2151219}"/>
          </ac:grpSpMkLst>
        </pc:grpChg>
        <pc:cxnChg chg="add">
          <ac:chgData name="Karen Forman" userId="e6253716-e8e2-45ab-8cdb-36c13a560738" providerId="ADAL" clId="{13B93391-AD2A-4259-8AB3-20BB89CD1E52}" dt="2023-12-12T21:35:15.200" v="2863" actId="26606"/>
          <ac:cxnSpMkLst>
            <pc:docMk/>
            <pc:sldMk cId="315455871" sldId="297"/>
            <ac:cxnSpMk id="17" creationId="{6CF1BAF6-AD41-4082-B212-8A1F9A2E8779}"/>
          </ac:cxnSpMkLst>
        </pc:cxnChg>
      </pc:sldChg>
      <pc:sldChg chg="addSp delSp add del setBg delDesignElem">
        <pc:chgData name="Karen Forman" userId="e6253716-e8e2-45ab-8cdb-36c13a560738" providerId="ADAL" clId="{13B93391-AD2A-4259-8AB3-20BB89CD1E52}" dt="2023-12-12T21:33:10.685" v="2857"/>
        <pc:sldMkLst>
          <pc:docMk/>
          <pc:sldMk cId="1360504903" sldId="298"/>
        </pc:sldMkLst>
        <pc:spChg chg="add del">
          <ac:chgData name="Karen Forman" userId="e6253716-e8e2-45ab-8cdb-36c13a560738" providerId="ADAL" clId="{13B93391-AD2A-4259-8AB3-20BB89CD1E52}" dt="2023-12-12T21:33:10.685" v="2857"/>
          <ac:spMkLst>
            <pc:docMk/>
            <pc:sldMk cId="1360504903" sldId="298"/>
            <ac:spMk id="19" creationId="{DAF1966E-FD40-4A4A-B61B-C4DF7FA05F06}"/>
          </ac:spMkLst>
        </pc:spChg>
        <pc:spChg chg="add del">
          <ac:chgData name="Karen Forman" userId="e6253716-e8e2-45ab-8cdb-36c13a560738" providerId="ADAL" clId="{13B93391-AD2A-4259-8AB3-20BB89CD1E52}" dt="2023-12-12T21:33:10.685" v="2857"/>
          <ac:spMkLst>
            <pc:docMk/>
            <pc:sldMk cId="1360504903" sldId="298"/>
            <ac:spMk id="20" creationId="{047BFA19-D45E-416B-A404-7AF2F3F27017}"/>
          </ac:spMkLst>
        </pc:spChg>
        <pc:spChg chg="add del">
          <ac:chgData name="Karen Forman" userId="e6253716-e8e2-45ab-8cdb-36c13a560738" providerId="ADAL" clId="{13B93391-AD2A-4259-8AB3-20BB89CD1E52}" dt="2023-12-12T21:33:10.685" v="2857"/>
          <ac:spMkLst>
            <pc:docMk/>
            <pc:sldMk cId="1360504903" sldId="298"/>
            <ac:spMk id="21" creationId="{8E0105E7-23DB-4CF2-8258-FF47C7620F6E}"/>
          </ac:spMkLst>
        </pc:spChg>
        <pc:spChg chg="add del">
          <ac:chgData name="Karen Forman" userId="e6253716-e8e2-45ab-8cdb-36c13a560738" providerId="ADAL" clId="{13B93391-AD2A-4259-8AB3-20BB89CD1E52}" dt="2023-12-12T21:33:10.685" v="2857"/>
          <ac:spMkLst>
            <pc:docMk/>
            <pc:sldMk cId="1360504903" sldId="298"/>
            <ac:spMk id="22" creationId="{074B4F7D-14B2-478B-8BF5-01E4E0C5D26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2DD17-A03E-4F64-949B-7E8DD39BDB58}" type="doc">
      <dgm:prSet loTypeId="urn:microsoft.com/office/officeart/2005/8/layout/vProcess5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951CC2E-08C4-43A5-B677-352B28953BA2}">
      <dgm:prSet/>
      <dgm:spPr/>
      <dgm:t>
        <a:bodyPr/>
        <a:lstStyle/>
        <a:p>
          <a:r>
            <a:rPr lang="en-US" dirty="0"/>
            <a:t>Established in 1951 under the City’s Home Rule Charter</a:t>
          </a:r>
        </a:p>
      </dgm:t>
    </dgm:pt>
    <dgm:pt modelId="{4FAB7644-5743-4F29-A24E-0593A6F7DEA5}" type="parTrans" cxnId="{6191EEE7-D55D-481C-A99F-F8726509AC34}">
      <dgm:prSet/>
      <dgm:spPr/>
      <dgm:t>
        <a:bodyPr/>
        <a:lstStyle/>
        <a:p>
          <a:endParaRPr lang="en-US"/>
        </a:p>
      </dgm:t>
    </dgm:pt>
    <dgm:pt modelId="{17F42D02-0A68-4C9B-96CD-7AEE32F776E7}" type="sibTrans" cxnId="{6191EEE7-D55D-481C-A99F-F8726509AC34}">
      <dgm:prSet/>
      <dgm:spPr/>
      <dgm:t>
        <a:bodyPr/>
        <a:lstStyle/>
        <a:p>
          <a:endParaRPr lang="en-US"/>
        </a:p>
      </dgm:t>
    </dgm:pt>
    <dgm:pt modelId="{0863155B-DB0E-4434-8673-8277B78D12C7}">
      <dgm:prSet/>
      <dgm:spPr/>
      <dgm:t>
        <a:bodyPr/>
        <a:lstStyle/>
        <a:p>
          <a:r>
            <a:rPr lang="en-US" dirty="0"/>
            <a:t>Enforce civil rights laws, Fair  Practices Ordinance  (FPO), Section 9-1100 of the  Philadelphia Code</a:t>
          </a:r>
        </a:p>
      </dgm:t>
    </dgm:pt>
    <dgm:pt modelId="{B3CB4234-AC10-48A8-9389-0064DD66CE1A}" type="parTrans" cxnId="{BFF5DE17-E1EC-4ACF-B40C-E2573C95A7DD}">
      <dgm:prSet/>
      <dgm:spPr/>
      <dgm:t>
        <a:bodyPr/>
        <a:lstStyle/>
        <a:p>
          <a:endParaRPr lang="en-US"/>
        </a:p>
      </dgm:t>
    </dgm:pt>
    <dgm:pt modelId="{057A7072-0865-4333-9672-C0E9BE355A45}" type="sibTrans" cxnId="{BFF5DE17-E1EC-4ACF-B40C-E2573C95A7DD}">
      <dgm:prSet/>
      <dgm:spPr/>
      <dgm:t>
        <a:bodyPr/>
        <a:lstStyle/>
        <a:p>
          <a:endParaRPr lang="en-US"/>
        </a:p>
      </dgm:t>
    </dgm:pt>
    <dgm:pt modelId="{589AEDDC-2614-4018-96F2-2E39C991D395}">
      <dgm:prSet/>
      <dgm:spPr/>
      <dgm:t>
        <a:bodyPr/>
        <a:lstStyle/>
        <a:p>
          <a:r>
            <a:rPr lang="en-US" dirty="0"/>
            <a:t>FPO prohibits discrimination in employment,  housing and public accommodations </a:t>
          </a:r>
        </a:p>
      </dgm:t>
    </dgm:pt>
    <dgm:pt modelId="{14BB6E8C-988F-4284-9F0C-3154D9540C29}" type="parTrans" cxnId="{2C74C1B6-30AF-4A0A-8CDB-5075EB078662}">
      <dgm:prSet/>
      <dgm:spPr/>
      <dgm:t>
        <a:bodyPr/>
        <a:lstStyle/>
        <a:p>
          <a:endParaRPr lang="en-US"/>
        </a:p>
      </dgm:t>
    </dgm:pt>
    <dgm:pt modelId="{AA6803D2-2D09-436A-89E6-40C7429C62CA}" type="sibTrans" cxnId="{2C74C1B6-30AF-4A0A-8CDB-5075EB078662}">
      <dgm:prSet/>
      <dgm:spPr/>
      <dgm:t>
        <a:bodyPr/>
        <a:lstStyle/>
        <a:p>
          <a:endParaRPr lang="en-US"/>
        </a:p>
      </dgm:t>
    </dgm:pt>
    <dgm:pt modelId="{81537B60-3B05-4DF1-ABC6-130ED6490A0F}" type="pres">
      <dgm:prSet presAssocID="{7E22DD17-A03E-4F64-949B-7E8DD39BDB58}" presName="outerComposite" presStyleCnt="0">
        <dgm:presLayoutVars>
          <dgm:chMax val="5"/>
          <dgm:dir/>
          <dgm:resizeHandles val="exact"/>
        </dgm:presLayoutVars>
      </dgm:prSet>
      <dgm:spPr/>
    </dgm:pt>
    <dgm:pt modelId="{258601C7-7CA7-48FB-8210-19DB15F9B166}" type="pres">
      <dgm:prSet presAssocID="{7E22DD17-A03E-4F64-949B-7E8DD39BDB58}" presName="dummyMaxCanvas" presStyleCnt="0">
        <dgm:presLayoutVars/>
      </dgm:prSet>
      <dgm:spPr/>
    </dgm:pt>
    <dgm:pt modelId="{D005FC67-9BCF-46B4-96A6-F1819B9471BF}" type="pres">
      <dgm:prSet presAssocID="{7E22DD17-A03E-4F64-949B-7E8DD39BDB58}" presName="ThreeNodes_1" presStyleLbl="node1" presStyleIdx="0" presStyleCnt="3">
        <dgm:presLayoutVars>
          <dgm:bulletEnabled val="1"/>
        </dgm:presLayoutVars>
      </dgm:prSet>
      <dgm:spPr/>
    </dgm:pt>
    <dgm:pt modelId="{A40A1088-3333-47D1-8B6D-5E07B7AE4546}" type="pres">
      <dgm:prSet presAssocID="{7E22DD17-A03E-4F64-949B-7E8DD39BDB58}" presName="ThreeNodes_2" presStyleLbl="node1" presStyleIdx="1" presStyleCnt="3">
        <dgm:presLayoutVars>
          <dgm:bulletEnabled val="1"/>
        </dgm:presLayoutVars>
      </dgm:prSet>
      <dgm:spPr/>
    </dgm:pt>
    <dgm:pt modelId="{97B49F5A-79A9-4A43-BDAD-95CEA0990B60}" type="pres">
      <dgm:prSet presAssocID="{7E22DD17-A03E-4F64-949B-7E8DD39BDB58}" presName="ThreeNodes_3" presStyleLbl="node1" presStyleIdx="2" presStyleCnt="3">
        <dgm:presLayoutVars>
          <dgm:bulletEnabled val="1"/>
        </dgm:presLayoutVars>
      </dgm:prSet>
      <dgm:spPr/>
    </dgm:pt>
    <dgm:pt modelId="{960DD3F0-EBCA-40D6-BD67-6D69A32C460A}" type="pres">
      <dgm:prSet presAssocID="{7E22DD17-A03E-4F64-949B-7E8DD39BDB58}" presName="ThreeConn_1-2" presStyleLbl="fgAccFollowNode1" presStyleIdx="0" presStyleCnt="2">
        <dgm:presLayoutVars>
          <dgm:bulletEnabled val="1"/>
        </dgm:presLayoutVars>
      </dgm:prSet>
      <dgm:spPr/>
    </dgm:pt>
    <dgm:pt modelId="{0AD7E213-BDF1-40FD-9794-9619F3A004F0}" type="pres">
      <dgm:prSet presAssocID="{7E22DD17-A03E-4F64-949B-7E8DD39BDB58}" presName="ThreeConn_2-3" presStyleLbl="fgAccFollowNode1" presStyleIdx="1" presStyleCnt="2">
        <dgm:presLayoutVars>
          <dgm:bulletEnabled val="1"/>
        </dgm:presLayoutVars>
      </dgm:prSet>
      <dgm:spPr/>
    </dgm:pt>
    <dgm:pt modelId="{B9B5DD10-7051-447A-B6BE-51FB2186BA2D}" type="pres">
      <dgm:prSet presAssocID="{7E22DD17-A03E-4F64-949B-7E8DD39BDB58}" presName="ThreeNodes_1_text" presStyleLbl="node1" presStyleIdx="2" presStyleCnt="3">
        <dgm:presLayoutVars>
          <dgm:bulletEnabled val="1"/>
        </dgm:presLayoutVars>
      </dgm:prSet>
      <dgm:spPr/>
    </dgm:pt>
    <dgm:pt modelId="{D0253998-C415-4FE4-BE54-184CC9C5569D}" type="pres">
      <dgm:prSet presAssocID="{7E22DD17-A03E-4F64-949B-7E8DD39BDB58}" presName="ThreeNodes_2_text" presStyleLbl="node1" presStyleIdx="2" presStyleCnt="3">
        <dgm:presLayoutVars>
          <dgm:bulletEnabled val="1"/>
        </dgm:presLayoutVars>
      </dgm:prSet>
      <dgm:spPr/>
    </dgm:pt>
    <dgm:pt modelId="{576D1D33-0F0F-4DC6-A29A-928ED8DBE89D}" type="pres">
      <dgm:prSet presAssocID="{7E22DD17-A03E-4F64-949B-7E8DD39BDB5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FF5DE17-E1EC-4ACF-B40C-E2573C95A7DD}" srcId="{7E22DD17-A03E-4F64-949B-7E8DD39BDB58}" destId="{0863155B-DB0E-4434-8673-8277B78D12C7}" srcOrd="1" destOrd="0" parTransId="{B3CB4234-AC10-48A8-9389-0064DD66CE1A}" sibTransId="{057A7072-0865-4333-9672-C0E9BE355A45}"/>
    <dgm:cxn modelId="{E183E030-F2CE-44A0-92B6-987D26C8388F}" type="presOf" srcId="{589AEDDC-2614-4018-96F2-2E39C991D395}" destId="{97B49F5A-79A9-4A43-BDAD-95CEA0990B60}" srcOrd="0" destOrd="0" presId="urn:microsoft.com/office/officeart/2005/8/layout/vProcess5"/>
    <dgm:cxn modelId="{4E8DDE3B-0DF9-437B-8BB5-1620E49854B7}" type="presOf" srcId="{3951CC2E-08C4-43A5-B677-352B28953BA2}" destId="{D005FC67-9BCF-46B4-96A6-F1819B9471BF}" srcOrd="0" destOrd="0" presId="urn:microsoft.com/office/officeart/2005/8/layout/vProcess5"/>
    <dgm:cxn modelId="{AB2DBC3C-0A74-4421-A223-44AB7CBB7FC3}" type="presOf" srcId="{0863155B-DB0E-4434-8673-8277B78D12C7}" destId="{D0253998-C415-4FE4-BE54-184CC9C5569D}" srcOrd="1" destOrd="0" presId="urn:microsoft.com/office/officeart/2005/8/layout/vProcess5"/>
    <dgm:cxn modelId="{0AA2C64A-78A3-4DF1-9D14-C27185CFCBE4}" type="presOf" srcId="{3951CC2E-08C4-43A5-B677-352B28953BA2}" destId="{B9B5DD10-7051-447A-B6BE-51FB2186BA2D}" srcOrd="1" destOrd="0" presId="urn:microsoft.com/office/officeart/2005/8/layout/vProcess5"/>
    <dgm:cxn modelId="{56E7A858-0849-40DB-BECD-AFB8F63D8DCB}" type="presOf" srcId="{589AEDDC-2614-4018-96F2-2E39C991D395}" destId="{576D1D33-0F0F-4DC6-A29A-928ED8DBE89D}" srcOrd="1" destOrd="0" presId="urn:microsoft.com/office/officeart/2005/8/layout/vProcess5"/>
    <dgm:cxn modelId="{64968E99-C6EB-466C-8B5D-DBC71B59D5BF}" type="presOf" srcId="{057A7072-0865-4333-9672-C0E9BE355A45}" destId="{0AD7E213-BDF1-40FD-9794-9619F3A004F0}" srcOrd="0" destOrd="0" presId="urn:microsoft.com/office/officeart/2005/8/layout/vProcess5"/>
    <dgm:cxn modelId="{2C74C1B6-30AF-4A0A-8CDB-5075EB078662}" srcId="{7E22DD17-A03E-4F64-949B-7E8DD39BDB58}" destId="{589AEDDC-2614-4018-96F2-2E39C991D395}" srcOrd="2" destOrd="0" parTransId="{14BB6E8C-988F-4284-9F0C-3154D9540C29}" sibTransId="{AA6803D2-2D09-436A-89E6-40C7429C62CA}"/>
    <dgm:cxn modelId="{931960D4-4CB4-4EE8-8253-98177ECEB8F4}" type="presOf" srcId="{7E22DD17-A03E-4F64-949B-7E8DD39BDB58}" destId="{81537B60-3B05-4DF1-ABC6-130ED6490A0F}" srcOrd="0" destOrd="0" presId="urn:microsoft.com/office/officeart/2005/8/layout/vProcess5"/>
    <dgm:cxn modelId="{6191EEE7-D55D-481C-A99F-F8726509AC34}" srcId="{7E22DD17-A03E-4F64-949B-7E8DD39BDB58}" destId="{3951CC2E-08C4-43A5-B677-352B28953BA2}" srcOrd="0" destOrd="0" parTransId="{4FAB7644-5743-4F29-A24E-0593A6F7DEA5}" sibTransId="{17F42D02-0A68-4C9B-96CD-7AEE32F776E7}"/>
    <dgm:cxn modelId="{970A3DF3-C86C-48B0-BBD6-9874D118F5D2}" type="presOf" srcId="{0863155B-DB0E-4434-8673-8277B78D12C7}" destId="{A40A1088-3333-47D1-8B6D-5E07B7AE4546}" srcOrd="0" destOrd="0" presId="urn:microsoft.com/office/officeart/2005/8/layout/vProcess5"/>
    <dgm:cxn modelId="{208B30FB-9F8B-4D0A-AF06-9CDDCB2F21FD}" type="presOf" srcId="{17F42D02-0A68-4C9B-96CD-7AEE32F776E7}" destId="{960DD3F0-EBCA-40D6-BD67-6D69A32C460A}" srcOrd="0" destOrd="0" presId="urn:microsoft.com/office/officeart/2005/8/layout/vProcess5"/>
    <dgm:cxn modelId="{BD607592-6EBE-4D98-BE0E-4D07B1B63731}" type="presParOf" srcId="{81537B60-3B05-4DF1-ABC6-130ED6490A0F}" destId="{258601C7-7CA7-48FB-8210-19DB15F9B166}" srcOrd="0" destOrd="0" presId="urn:microsoft.com/office/officeart/2005/8/layout/vProcess5"/>
    <dgm:cxn modelId="{E29FACAE-F207-4B42-829E-BCC4AA547CB2}" type="presParOf" srcId="{81537B60-3B05-4DF1-ABC6-130ED6490A0F}" destId="{D005FC67-9BCF-46B4-96A6-F1819B9471BF}" srcOrd="1" destOrd="0" presId="urn:microsoft.com/office/officeart/2005/8/layout/vProcess5"/>
    <dgm:cxn modelId="{CE453CC8-BF00-4095-94ED-3E3B03F36A1C}" type="presParOf" srcId="{81537B60-3B05-4DF1-ABC6-130ED6490A0F}" destId="{A40A1088-3333-47D1-8B6D-5E07B7AE4546}" srcOrd="2" destOrd="0" presId="urn:microsoft.com/office/officeart/2005/8/layout/vProcess5"/>
    <dgm:cxn modelId="{E5B9EEE2-E90B-4D6B-BD75-652750389A24}" type="presParOf" srcId="{81537B60-3B05-4DF1-ABC6-130ED6490A0F}" destId="{97B49F5A-79A9-4A43-BDAD-95CEA0990B60}" srcOrd="3" destOrd="0" presId="urn:microsoft.com/office/officeart/2005/8/layout/vProcess5"/>
    <dgm:cxn modelId="{FE186032-5418-41E0-833E-7BF7E9AA494C}" type="presParOf" srcId="{81537B60-3B05-4DF1-ABC6-130ED6490A0F}" destId="{960DD3F0-EBCA-40D6-BD67-6D69A32C460A}" srcOrd="4" destOrd="0" presId="urn:microsoft.com/office/officeart/2005/8/layout/vProcess5"/>
    <dgm:cxn modelId="{35F0CD46-58B6-4B34-B9D0-3F5C86C7EA60}" type="presParOf" srcId="{81537B60-3B05-4DF1-ABC6-130ED6490A0F}" destId="{0AD7E213-BDF1-40FD-9794-9619F3A004F0}" srcOrd="5" destOrd="0" presId="urn:microsoft.com/office/officeart/2005/8/layout/vProcess5"/>
    <dgm:cxn modelId="{30049F0E-F118-4B7A-8D7B-AC8DAE9BC908}" type="presParOf" srcId="{81537B60-3B05-4DF1-ABC6-130ED6490A0F}" destId="{B9B5DD10-7051-447A-B6BE-51FB2186BA2D}" srcOrd="6" destOrd="0" presId="urn:microsoft.com/office/officeart/2005/8/layout/vProcess5"/>
    <dgm:cxn modelId="{E29ED448-A5E2-4B4B-8D2A-D58E889807CD}" type="presParOf" srcId="{81537B60-3B05-4DF1-ABC6-130ED6490A0F}" destId="{D0253998-C415-4FE4-BE54-184CC9C5569D}" srcOrd="7" destOrd="0" presId="urn:microsoft.com/office/officeart/2005/8/layout/vProcess5"/>
    <dgm:cxn modelId="{A5171526-17B6-42B4-AFD6-EEBA0137EB8D}" type="presParOf" srcId="{81537B60-3B05-4DF1-ABC6-130ED6490A0F}" destId="{576D1D33-0F0F-4DC6-A29A-928ED8DBE8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972BEA-8DFA-4088-AD2A-0073AD1C1D0D}" type="doc">
      <dgm:prSet loTypeId="urn:microsoft.com/office/officeart/2008/layout/LinedList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3C02C8F9-A09E-4A65-BABC-830758AC2761}">
      <dgm:prSet/>
      <dgm:spPr/>
      <dgm:t>
        <a:bodyPr/>
        <a:lstStyle/>
        <a:p>
          <a:r>
            <a:rPr lang="en-US" dirty="0"/>
            <a:t>For any owner to refuse to sell, rent, lease or in any way discriminate against an individual on the basis of the individual’s </a:t>
          </a:r>
          <a:r>
            <a:rPr lang="en-US" b="1" dirty="0"/>
            <a:t>protected class.</a:t>
          </a:r>
          <a:endParaRPr lang="en-US" dirty="0"/>
        </a:p>
      </dgm:t>
    </dgm:pt>
    <dgm:pt modelId="{550E3D1A-252E-48D8-994A-D989DFCF93FC}" type="parTrans" cxnId="{C6C16F46-06FA-4543-B097-914CD0CFF042}">
      <dgm:prSet/>
      <dgm:spPr/>
      <dgm:t>
        <a:bodyPr/>
        <a:lstStyle/>
        <a:p>
          <a:endParaRPr lang="en-US"/>
        </a:p>
      </dgm:t>
    </dgm:pt>
    <dgm:pt modelId="{DD70BD33-FE15-48A6-9C21-2DCE433996BB}" type="sibTrans" cxnId="{C6C16F46-06FA-4543-B097-914CD0CFF042}">
      <dgm:prSet/>
      <dgm:spPr/>
      <dgm:t>
        <a:bodyPr/>
        <a:lstStyle/>
        <a:p>
          <a:endParaRPr lang="en-US"/>
        </a:p>
      </dgm:t>
    </dgm:pt>
    <dgm:pt modelId="{AD4CDFBB-B992-4CAE-9DE9-2E403EBE32E9}">
      <dgm:prSet/>
      <dgm:spPr/>
      <dgm:t>
        <a:bodyPr/>
        <a:lstStyle/>
        <a:p>
          <a:r>
            <a:rPr lang="en-US" dirty="0"/>
            <a:t>For any person to print or circulate any advertisement or use any application that limits a person’s housing opportunities based on the basis of the individual’s </a:t>
          </a:r>
          <a:r>
            <a:rPr lang="en-US" b="1" dirty="0"/>
            <a:t>protected class</a:t>
          </a:r>
          <a:endParaRPr lang="en-US" dirty="0"/>
        </a:p>
      </dgm:t>
    </dgm:pt>
    <dgm:pt modelId="{E9B5BC9C-FAA4-4190-9602-B2BF08218159}" type="parTrans" cxnId="{4F2E36D2-AF12-455A-B38C-CB2F2558FF5B}">
      <dgm:prSet/>
      <dgm:spPr/>
      <dgm:t>
        <a:bodyPr/>
        <a:lstStyle/>
        <a:p>
          <a:endParaRPr lang="en-US"/>
        </a:p>
      </dgm:t>
    </dgm:pt>
    <dgm:pt modelId="{5461ACF1-8D75-433B-BD02-015BA148A836}" type="sibTrans" cxnId="{4F2E36D2-AF12-455A-B38C-CB2F2558FF5B}">
      <dgm:prSet/>
      <dgm:spPr/>
      <dgm:t>
        <a:bodyPr/>
        <a:lstStyle/>
        <a:p>
          <a:endParaRPr lang="en-US"/>
        </a:p>
      </dgm:t>
    </dgm:pt>
    <dgm:pt modelId="{D7DACA8D-9BBE-4AF7-A15F-BDD7DA22DD3B}">
      <dgm:prSet/>
      <dgm:spPr/>
      <dgm:t>
        <a:bodyPr/>
        <a:lstStyle/>
        <a:p>
          <a:r>
            <a:rPr lang="en-US"/>
            <a:t>For any person to retaliate against a person after they have filed a housing discrimination complaint</a:t>
          </a:r>
        </a:p>
      </dgm:t>
    </dgm:pt>
    <dgm:pt modelId="{35D09860-8A97-4E09-814C-C590A7AD14D3}" type="parTrans" cxnId="{7A4C00B7-A029-4FF8-90F3-7C5AEDAE2DF9}">
      <dgm:prSet/>
      <dgm:spPr/>
      <dgm:t>
        <a:bodyPr/>
        <a:lstStyle/>
        <a:p>
          <a:endParaRPr lang="en-US"/>
        </a:p>
      </dgm:t>
    </dgm:pt>
    <dgm:pt modelId="{71B56F1E-A1E1-473F-8614-6CA60BB00B0A}" type="sibTrans" cxnId="{7A4C00B7-A029-4FF8-90F3-7C5AEDAE2DF9}">
      <dgm:prSet/>
      <dgm:spPr/>
      <dgm:t>
        <a:bodyPr/>
        <a:lstStyle/>
        <a:p>
          <a:endParaRPr lang="en-US"/>
        </a:p>
      </dgm:t>
    </dgm:pt>
    <dgm:pt modelId="{DAC31189-6336-45DE-9AD3-776E3064D3BB}">
      <dgm:prSet/>
      <dgm:spPr/>
      <dgm:t>
        <a:bodyPr/>
        <a:lstStyle/>
        <a:p>
          <a:r>
            <a:rPr lang="en-US" dirty="0"/>
            <a:t>For any lending institution to discriminate in lending, loans, accepting mortgages.</a:t>
          </a:r>
        </a:p>
      </dgm:t>
    </dgm:pt>
    <dgm:pt modelId="{4C10E759-BD8F-484A-A04E-22BED76F3151}" type="parTrans" cxnId="{DC809AEF-C9A8-41A8-AF82-586330DD02CA}">
      <dgm:prSet/>
      <dgm:spPr/>
      <dgm:t>
        <a:bodyPr/>
        <a:lstStyle/>
        <a:p>
          <a:endParaRPr lang="en-US"/>
        </a:p>
      </dgm:t>
    </dgm:pt>
    <dgm:pt modelId="{CDA090F9-3517-4070-8ED0-BC3B54A14E25}" type="sibTrans" cxnId="{DC809AEF-C9A8-41A8-AF82-586330DD02CA}">
      <dgm:prSet/>
      <dgm:spPr/>
      <dgm:t>
        <a:bodyPr/>
        <a:lstStyle/>
        <a:p>
          <a:endParaRPr lang="en-US"/>
        </a:p>
      </dgm:t>
    </dgm:pt>
    <dgm:pt modelId="{BAE5940F-72C2-4CED-AA21-0CC9293F7945}" type="pres">
      <dgm:prSet presAssocID="{D4972BEA-8DFA-4088-AD2A-0073AD1C1D0D}" presName="vert0" presStyleCnt="0">
        <dgm:presLayoutVars>
          <dgm:dir/>
          <dgm:animOne val="branch"/>
          <dgm:animLvl val="lvl"/>
        </dgm:presLayoutVars>
      </dgm:prSet>
      <dgm:spPr/>
    </dgm:pt>
    <dgm:pt modelId="{ABE276F1-834B-4675-ACDB-FA1584F4EF37}" type="pres">
      <dgm:prSet presAssocID="{3C02C8F9-A09E-4A65-BABC-830758AC2761}" presName="thickLine" presStyleLbl="alignNode1" presStyleIdx="0" presStyleCnt="4"/>
      <dgm:spPr/>
    </dgm:pt>
    <dgm:pt modelId="{B06C7528-EADE-4DE1-93E0-4B9AF47D2344}" type="pres">
      <dgm:prSet presAssocID="{3C02C8F9-A09E-4A65-BABC-830758AC2761}" presName="horz1" presStyleCnt="0"/>
      <dgm:spPr/>
    </dgm:pt>
    <dgm:pt modelId="{7137AE91-26D4-407D-951D-BBC4097D72FD}" type="pres">
      <dgm:prSet presAssocID="{3C02C8F9-A09E-4A65-BABC-830758AC2761}" presName="tx1" presStyleLbl="revTx" presStyleIdx="0" presStyleCnt="4"/>
      <dgm:spPr/>
    </dgm:pt>
    <dgm:pt modelId="{C7984CD6-61D9-41EA-AE8B-CBD54FBF3BD5}" type="pres">
      <dgm:prSet presAssocID="{3C02C8F9-A09E-4A65-BABC-830758AC2761}" presName="vert1" presStyleCnt="0"/>
      <dgm:spPr/>
    </dgm:pt>
    <dgm:pt modelId="{5FD4B602-0DF6-47E7-8B03-5FAA2C880EEF}" type="pres">
      <dgm:prSet presAssocID="{AD4CDFBB-B992-4CAE-9DE9-2E403EBE32E9}" presName="thickLine" presStyleLbl="alignNode1" presStyleIdx="1" presStyleCnt="4"/>
      <dgm:spPr/>
    </dgm:pt>
    <dgm:pt modelId="{97DA917E-475A-4AE7-BFF7-1A077F433CAD}" type="pres">
      <dgm:prSet presAssocID="{AD4CDFBB-B992-4CAE-9DE9-2E403EBE32E9}" presName="horz1" presStyleCnt="0"/>
      <dgm:spPr/>
    </dgm:pt>
    <dgm:pt modelId="{7C8401EE-6717-4EC8-97B7-26799C69C5FB}" type="pres">
      <dgm:prSet presAssocID="{AD4CDFBB-B992-4CAE-9DE9-2E403EBE32E9}" presName="tx1" presStyleLbl="revTx" presStyleIdx="1" presStyleCnt="4"/>
      <dgm:spPr/>
    </dgm:pt>
    <dgm:pt modelId="{B3D35919-411E-4317-A5D7-1E032AB655FE}" type="pres">
      <dgm:prSet presAssocID="{AD4CDFBB-B992-4CAE-9DE9-2E403EBE32E9}" presName="vert1" presStyleCnt="0"/>
      <dgm:spPr/>
    </dgm:pt>
    <dgm:pt modelId="{37E816A2-685C-4941-9D31-C45BE40F6620}" type="pres">
      <dgm:prSet presAssocID="{D7DACA8D-9BBE-4AF7-A15F-BDD7DA22DD3B}" presName="thickLine" presStyleLbl="alignNode1" presStyleIdx="2" presStyleCnt="4"/>
      <dgm:spPr/>
    </dgm:pt>
    <dgm:pt modelId="{1535ED92-8831-4FE7-B657-6DBD786ABDD7}" type="pres">
      <dgm:prSet presAssocID="{D7DACA8D-9BBE-4AF7-A15F-BDD7DA22DD3B}" presName="horz1" presStyleCnt="0"/>
      <dgm:spPr/>
    </dgm:pt>
    <dgm:pt modelId="{F205E783-1F0B-400F-9D2D-2525E5972FF1}" type="pres">
      <dgm:prSet presAssocID="{D7DACA8D-9BBE-4AF7-A15F-BDD7DA22DD3B}" presName="tx1" presStyleLbl="revTx" presStyleIdx="2" presStyleCnt="4"/>
      <dgm:spPr/>
    </dgm:pt>
    <dgm:pt modelId="{CD905852-F7EA-47FB-BB42-47349DEE6BCE}" type="pres">
      <dgm:prSet presAssocID="{D7DACA8D-9BBE-4AF7-A15F-BDD7DA22DD3B}" presName="vert1" presStyleCnt="0"/>
      <dgm:spPr/>
    </dgm:pt>
    <dgm:pt modelId="{E1975B74-3062-44A1-8586-5093123DC9D9}" type="pres">
      <dgm:prSet presAssocID="{DAC31189-6336-45DE-9AD3-776E3064D3BB}" presName="thickLine" presStyleLbl="alignNode1" presStyleIdx="3" presStyleCnt="4"/>
      <dgm:spPr/>
    </dgm:pt>
    <dgm:pt modelId="{97DA2050-B8B6-4588-BB9D-BC885B173CFD}" type="pres">
      <dgm:prSet presAssocID="{DAC31189-6336-45DE-9AD3-776E3064D3BB}" presName="horz1" presStyleCnt="0"/>
      <dgm:spPr/>
    </dgm:pt>
    <dgm:pt modelId="{F56FC3E9-5FB7-4AA9-AE08-38B9526153F6}" type="pres">
      <dgm:prSet presAssocID="{DAC31189-6336-45DE-9AD3-776E3064D3BB}" presName="tx1" presStyleLbl="revTx" presStyleIdx="3" presStyleCnt="4"/>
      <dgm:spPr/>
    </dgm:pt>
    <dgm:pt modelId="{658C408A-C789-459F-A826-DD4FA872E301}" type="pres">
      <dgm:prSet presAssocID="{DAC31189-6336-45DE-9AD3-776E3064D3BB}" presName="vert1" presStyleCnt="0"/>
      <dgm:spPr/>
    </dgm:pt>
  </dgm:ptLst>
  <dgm:cxnLst>
    <dgm:cxn modelId="{ED31F406-7A6D-470A-93F6-69EB815CF4D1}" type="presOf" srcId="{D7DACA8D-9BBE-4AF7-A15F-BDD7DA22DD3B}" destId="{F205E783-1F0B-400F-9D2D-2525E5972FF1}" srcOrd="0" destOrd="0" presId="urn:microsoft.com/office/officeart/2008/layout/LinedList"/>
    <dgm:cxn modelId="{D713EE3F-F9A7-4CC5-9CA8-8ECB4C12C8B3}" type="presOf" srcId="{3C02C8F9-A09E-4A65-BABC-830758AC2761}" destId="{7137AE91-26D4-407D-951D-BBC4097D72FD}" srcOrd="0" destOrd="0" presId="urn:microsoft.com/office/officeart/2008/layout/LinedList"/>
    <dgm:cxn modelId="{C6C16F46-06FA-4543-B097-914CD0CFF042}" srcId="{D4972BEA-8DFA-4088-AD2A-0073AD1C1D0D}" destId="{3C02C8F9-A09E-4A65-BABC-830758AC2761}" srcOrd="0" destOrd="0" parTransId="{550E3D1A-252E-48D8-994A-D989DFCF93FC}" sibTransId="{DD70BD33-FE15-48A6-9C21-2DCE433996BB}"/>
    <dgm:cxn modelId="{B1D65579-6817-4909-9C57-D493E0B3526E}" type="presOf" srcId="{AD4CDFBB-B992-4CAE-9DE9-2E403EBE32E9}" destId="{7C8401EE-6717-4EC8-97B7-26799C69C5FB}" srcOrd="0" destOrd="0" presId="urn:microsoft.com/office/officeart/2008/layout/LinedList"/>
    <dgm:cxn modelId="{EF51F88B-C546-4E71-AC6A-29C70684E78D}" type="presOf" srcId="{D4972BEA-8DFA-4088-AD2A-0073AD1C1D0D}" destId="{BAE5940F-72C2-4CED-AA21-0CC9293F7945}" srcOrd="0" destOrd="0" presId="urn:microsoft.com/office/officeart/2008/layout/LinedList"/>
    <dgm:cxn modelId="{7A4C00B7-A029-4FF8-90F3-7C5AEDAE2DF9}" srcId="{D4972BEA-8DFA-4088-AD2A-0073AD1C1D0D}" destId="{D7DACA8D-9BBE-4AF7-A15F-BDD7DA22DD3B}" srcOrd="2" destOrd="0" parTransId="{35D09860-8A97-4E09-814C-C590A7AD14D3}" sibTransId="{71B56F1E-A1E1-473F-8614-6CA60BB00B0A}"/>
    <dgm:cxn modelId="{4F2E36D2-AF12-455A-B38C-CB2F2558FF5B}" srcId="{D4972BEA-8DFA-4088-AD2A-0073AD1C1D0D}" destId="{AD4CDFBB-B992-4CAE-9DE9-2E403EBE32E9}" srcOrd="1" destOrd="0" parTransId="{E9B5BC9C-FAA4-4190-9602-B2BF08218159}" sibTransId="{5461ACF1-8D75-433B-BD02-015BA148A836}"/>
    <dgm:cxn modelId="{DC809AEF-C9A8-41A8-AF82-586330DD02CA}" srcId="{D4972BEA-8DFA-4088-AD2A-0073AD1C1D0D}" destId="{DAC31189-6336-45DE-9AD3-776E3064D3BB}" srcOrd="3" destOrd="0" parTransId="{4C10E759-BD8F-484A-A04E-22BED76F3151}" sibTransId="{CDA090F9-3517-4070-8ED0-BC3B54A14E25}"/>
    <dgm:cxn modelId="{7D4325FC-3EEC-4614-94C6-5CA233FD99F9}" type="presOf" srcId="{DAC31189-6336-45DE-9AD3-776E3064D3BB}" destId="{F56FC3E9-5FB7-4AA9-AE08-38B9526153F6}" srcOrd="0" destOrd="0" presId="urn:microsoft.com/office/officeart/2008/layout/LinedList"/>
    <dgm:cxn modelId="{E2EDD834-CE2A-413F-98F2-7281879C81F6}" type="presParOf" srcId="{BAE5940F-72C2-4CED-AA21-0CC9293F7945}" destId="{ABE276F1-834B-4675-ACDB-FA1584F4EF37}" srcOrd="0" destOrd="0" presId="urn:microsoft.com/office/officeart/2008/layout/LinedList"/>
    <dgm:cxn modelId="{2DEA36B3-EFDF-45EB-9D24-12E134216B11}" type="presParOf" srcId="{BAE5940F-72C2-4CED-AA21-0CC9293F7945}" destId="{B06C7528-EADE-4DE1-93E0-4B9AF47D2344}" srcOrd="1" destOrd="0" presId="urn:microsoft.com/office/officeart/2008/layout/LinedList"/>
    <dgm:cxn modelId="{0E22B907-5614-4D87-B90C-525ED5848D19}" type="presParOf" srcId="{B06C7528-EADE-4DE1-93E0-4B9AF47D2344}" destId="{7137AE91-26D4-407D-951D-BBC4097D72FD}" srcOrd="0" destOrd="0" presId="urn:microsoft.com/office/officeart/2008/layout/LinedList"/>
    <dgm:cxn modelId="{9D06FBBB-E8BF-4E2B-83EE-1684842647F8}" type="presParOf" srcId="{B06C7528-EADE-4DE1-93E0-4B9AF47D2344}" destId="{C7984CD6-61D9-41EA-AE8B-CBD54FBF3BD5}" srcOrd="1" destOrd="0" presId="urn:microsoft.com/office/officeart/2008/layout/LinedList"/>
    <dgm:cxn modelId="{0FF61E5A-46E5-42DA-87C6-F10C1FD74CCC}" type="presParOf" srcId="{BAE5940F-72C2-4CED-AA21-0CC9293F7945}" destId="{5FD4B602-0DF6-47E7-8B03-5FAA2C880EEF}" srcOrd="2" destOrd="0" presId="urn:microsoft.com/office/officeart/2008/layout/LinedList"/>
    <dgm:cxn modelId="{19D67C50-5F26-4BC1-A883-C001B3583263}" type="presParOf" srcId="{BAE5940F-72C2-4CED-AA21-0CC9293F7945}" destId="{97DA917E-475A-4AE7-BFF7-1A077F433CAD}" srcOrd="3" destOrd="0" presId="urn:microsoft.com/office/officeart/2008/layout/LinedList"/>
    <dgm:cxn modelId="{E77550CA-CF02-4807-BE6A-6202B41E739E}" type="presParOf" srcId="{97DA917E-475A-4AE7-BFF7-1A077F433CAD}" destId="{7C8401EE-6717-4EC8-97B7-26799C69C5FB}" srcOrd="0" destOrd="0" presId="urn:microsoft.com/office/officeart/2008/layout/LinedList"/>
    <dgm:cxn modelId="{1827872B-0D84-47CA-8E37-D3F3CD51B0D2}" type="presParOf" srcId="{97DA917E-475A-4AE7-BFF7-1A077F433CAD}" destId="{B3D35919-411E-4317-A5D7-1E032AB655FE}" srcOrd="1" destOrd="0" presId="urn:microsoft.com/office/officeart/2008/layout/LinedList"/>
    <dgm:cxn modelId="{DAC49DF8-26DD-4296-8250-1360297B7CCF}" type="presParOf" srcId="{BAE5940F-72C2-4CED-AA21-0CC9293F7945}" destId="{37E816A2-685C-4941-9D31-C45BE40F6620}" srcOrd="4" destOrd="0" presId="urn:microsoft.com/office/officeart/2008/layout/LinedList"/>
    <dgm:cxn modelId="{DEB48424-A3D2-4CAE-A96C-996186ECCC64}" type="presParOf" srcId="{BAE5940F-72C2-4CED-AA21-0CC9293F7945}" destId="{1535ED92-8831-4FE7-B657-6DBD786ABDD7}" srcOrd="5" destOrd="0" presId="urn:microsoft.com/office/officeart/2008/layout/LinedList"/>
    <dgm:cxn modelId="{C4CB71C5-15A5-455C-B400-5503230BD968}" type="presParOf" srcId="{1535ED92-8831-4FE7-B657-6DBD786ABDD7}" destId="{F205E783-1F0B-400F-9D2D-2525E5972FF1}" srcOrd="0" destOrd="0" presId="urn:microsoft.com/office/officeart/2008/layout/LinedList"/>
    <dgm:cxn modelId="{2EDF61F5-B2DD-4159-9DDC-90F49776DB26}" type="presParOf" srcId="{1535ED92-8831-4FE7-B657-6DBD786ABDD7}" destId="{CD905852-F7EA-47FB-BB42-47349DEE6BCE}" srcOrd="1" destOrd="0" presId="urn:microsoft.com/office/officeart/2008/layout/LinedList"/>
    <dgm:cxn modelId="{F0F20004-EB7F-40D7-B9CE-77001D3CA933}" type="presParOf" srcId="{BAE5940F-72C2-4CED-AA21-0CC9293F7945}" destId="{E1975B74-3062-44A1-8586-5093123DC9D9}" srcOrd="6" destOrd="0" presId="urn:microsoft.com/office/officeart/2008/layout/LinedList"/>
    <dgm:cxn modelId="{EE2CD59A-72BC-4827-B979-9A9DCD806964}" type="presParOf" srcId="{BAE5940F-72C2-4CED-AA21-0CC9293F7945}" destId="{97DA2050-B8B6-4588-BB9D-BC885B173CFD}" srcOrd="7" destOrd="0" presId="urn:microsoft.com/office/officeart/2008/layout/LinedList"/>
    <dgm:cxn modelId="{E0699F9A-E860-423B-B96C-D308568A9482}" type="presParOf" srcId="{97DA2050-B8B6-4588-BB9D-BC885B173CFD}" destId="{F56FC3E9-5FB7-4AA9-AE08-38B9526153F6}" srcOrd="0" destOrd="0" presId="urn:microsoft.com/office/officeart/2008/layout/LinedList"/>
    <dgm:cxn modelId="{40324D84-536E-45AE-B26F-028A82207CE6}" type="presParOf" srcId="{97DA2050-B8B6-4588-BB9D-BC885B173CFD}" destId="{658C408A-C789-459F-A826-DD4FA872E3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935110-CC72-464B-AB20-5B77A01F307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12CFAB-3A66-4F9D-BC38-4A1109195D4E}">
      <dgm:prSet/>
      <dgm:spPr/>
      <dgm:t>
        <a:bodyPr/>
        <a:lstStyle/>
        <a:p>
          <a:r>
            <a:rPr lang="en-US" b="1"/>
            <a:t>race		</a:t>
          </a:r>
          <a:endParaRPr lang="en-US"/>
        </a:p>
      </dgm:t>
    </dgm:pt>
    <dgm:pt modelId="{2489E20C-0409-421C-95F5-DB6033CCF64B}" type="parTrans" cxnId="{33E3E7F1-FE84-421E-94D8-F1DF758BC553}">
      <dgm:prSet/>
      <dgm:spPr/>
      <dgm:t>
        <a:bodyPr/>
        <a:lstStyle/>
        <a:p>
          <a:endParaRPr lang="en-US"/>
        </a:p>
      </dgm:t>
    </dgm:pt>
    <dgm:pt modelId="{61A24A70-006F-4BF7-8470-D42DC2F9F19D}" type="sibTrans" cxnId="{33E3E7F1-FE84-421E-94D8-F1DF758BC553}">
      <dgm:prSet/>
      <dgm:spPr/>
      <dgm:t>
        <a:bodyPr/>
        <a:lstStyle/>
        <a:p>
          <a:endParaRPr lang="en-US"/>
        </a:p>
      </dgm:t>
    </dgm:pt>
    <dgm:pt modelId="{09EF5197-6F7C-4826-B01A-B7BCDDB22215}">
      <dgm:prSet/>
      <dgm:spPr/>
      <dgm:t>
        <a:bodyPr/>
        <a:lstStyle/>
        <a:p>
          <a:r>
            <a:rPr lang="en-US" b="1"/>
            <a:t>ethnicity </a:t>
          </a:r>
          <a:endParaRPr lang="en-US"/>
        </a:p>
      </dgm:t>
    </dgm:pt>
    <dgm:pt modelId="{D1A15311-3857-4D2F-B2BD-83803D096D78}" type="parTrans" cxnId="{68B4D708-3D57-48AE-A5B5-D4BDE2C7FA7C}">
      <dgm:prSet/>
      <dgm:spPr/>
      <dgm:t>
        <a:bodyPr/>
        <a:lstStyle/>
        <a:p>
          <a:endParaRPr lang="en-US"/>
        </a:p>
      </dgm:t>
    </dgm:pt>
    <dgm:pt modelId="{D5182DDD-1F8B-413E-ABE4-3CCF01B3A708}" type="sibTrans" cxnId="{68B4D708-3D57-48AE-A5B5-D4BDE2C7FA7C}">
      <dgm:prSet/>
      <dgm:spPr/>
      <dgm:t>
        <a:bodyPr/>
        <a:lstStyle/>
        <a:p>
          <a:endParaRPr lang="en-US"/>
        </a:p>
      </dgm:t>
    </dgm:pt>
    <dgm:pt modelId="{FAB4A24E-965C-4A68-A9D0-AF5042E36699}">
      <dgm:prSet/>
      <dgm:spPr/>
      <dgm:t>
        <a:bodyPr/>
        <a:lstStyle/>
        <a:p>
          <a:r>
            <a:rPr lang="en-US" b="1"/>
            <a:t>color</a:t>
          </a:r>
          <a:endParaRPr lang="en-US"/>
        </a:p>
      </dgm:t>
    </dgm:pt>
    <dgm:pt modelId="{17AC6128-B376-4481-8CBB-52BAF20EDE74}" type="parTrans" cxnId="{14A7CB0D-95D5-4C90-9759-25A594431634}">
      <dgm:prSet/>
      <dgm:spPr/>
      <dgm:t>
        <a:bodyPr/>
        <a:lstStyle/>
        <a:p>
          <a:endParaRPr lang="en-US"/>
        </a:p>
      </dgm:t>
    </dgm:pt>
    <dgm:pt modelId="{BF9915BC-149E-4676-B688-95698C85631A}" type="sibTrans" cxnId="{14A7CB0D-95D5-4C90-9759-25A594431634}">
      <dgm:prSet/>
      <dgm:spPr/>
      <dgm:t>
        <a:bodyPr/>
        <a:lstStyle/>
        <a:p>
          <a:endParaRPr lang="en-US"/>
        </a:p>
      </dgm:t>
    </dgm:pt>
    <dgm:pt modelId="{32E7195E-C761-41E0-BC02-B48365E51D4F}">
      <dgm:prSet/>
      <dgm:spPr/>
      <dgm:t>
        <a:bodyPr/>
        <a:lstStyle/>
        <a:p>
          <a:r>
            <a:rPr lang="en-US" b="1"/>
            <a:t>sex</a:t>
          </a:r>
          <a:endParaRPr lang="en-US"/>
        </a:p>
      </dgm:t>
    </dgm:pt>
    <dgm:pt modelId="{3D1BE2E1-9FF8-4F75-A736-2A27B5EDA1B0}" type="parTrans" cxnId="{2E1322A1-49D2-4588-9D22-2A38F32DBEF5}">
      <dgm:prSet/>
      <dgm:spPr/>
      <dgm:t>
        <a:bodyPr/>
        <a:lstStyle/>
        <a:p>
          <a:endParaRPr lang="en-US"/>
        </a:p>
      </dgm:t>
    </dgm:pt>
    <dgm:pt modelId="{19D944C1-F1BE-462D-9BC7-54A48E10C3A5}" type="sibTrans" cxnId="{2E1322A1-49D2-4588-9D22-2A38F32DBEF5}">
      <dgm:prSet/>
      <dgm:spPr/>
      <dgm:t>
        <a:bodyPr/>
        <a:lstStyle/>
        <a:p>
          <a:endParaRPr lang="en-US"/>
        </a:p>
      </dgm:t>
    </dgm:pt>
    <dgm:pt modelId="{B7A10467-721F-4824-830D-95ED7886A019}">
      <dgm:prSet/>
      <dgm:spPr/>
      <dgm:t>
        <a:bodyPr/>
        <a:lstStyle/>
        <a:p>
          <a:r>
            <a:rPr lang="en-US" b="1" dirty="0"/>
            <a:t>sexual orientation </a:t>
          </a:r>
          <a:endParaRPr lang="en-US" dirty="0"/>
        </a:p>
      </dgm:t>
    </dgm:pt>
    <dgm:pt modelId="{F5441056-B352-4C62-B890-7FE56E1A9CAB}" type="parTrans" cxnId="{D8AA358A-B7E1-4DA4-8E65-B2CD6A2182B1}">
      <dgm:prSet/>
      <dgm:spPr/>
      <dgm:t>
        <a:bodyPr/>
        <a:lstStyle/>
        <a:p>
          <a:endParaRPr lang="en-US"/>
        </a:p>
      </dgm:t>
    </dgm:pt>
    <dgm:pt modelId="{177F4A29-01C3-4F8F-8A16-12E6C4BA1886}" type="sibTrans" cxnId="{D8AA358A-B7E1-4DA4-8E65-B2CD6A2182B1}">
      <dgm:prSet/>
      <dgm:spPr/>
      <dgm:t>
        <a:bodyPr/>
        <a:lstStyle/>
        <a:p>
          <a:endParaRPr lang="en-US"/>
        </a:p>
      </dgm:t>
    </dgm:pt>
    <dgm:pt modelId="{1C51F0DA-1ACA-4D4E-B9F9-24E55DB3755F}">
      <dgm:prSet/>
      <dgm:spPr/>
      <dgm:t>
        <a:bodyPr/>
        <a:lstStyle/>
        <a:p>
          <a:r>
            <a:rPr lang="en-US" b="1"/>
            <a:t>gender identity</a:t>
          </a:r>
          <a:endParaRPr lang="en-US"/>
        </a:p>
      </dgm:t>
    </dgm:pt>
    <dgm:pt modelId="{75775BB9-448F-449D-8F17-4F6775E357AB}" type="parTrans" cxnId="{C7CC08F7-BA82-4CF4-8AD8-9D0E15B80AA0}">
      <dgm:prSet/>
      <dgm:spPr/>
      <dgm:t>
        <a:bodyPr/>
        <a:lstStyle/>
        <a:p>
          <a:endParaRPr lang="en-US"/>
        </a:p>
      </dgm:t>
    </dgm:pt>
    <dgm:pt modelId="{546660DC-72B8-4155-9A52-3F3C2CE9EDE6}" type="sibTrans" cxnId="{C7CC08F7-BA82-4CF4-8AD8-9D0E15B80AA0}">
      <dgm:prSet/>
      <dgm:spPr/>
      <dgm:t>
        <a:bodyPr/>
        <a:lstStyle/>
        <a:p>
          <a:endParaRPr lang="en-US"/>
        </a:p>
      </dgm:t>
    </dgm:pt>
    <dgm:pt modelId="{CEEC23C8-8EAF-4ACE-A4F4-EF7BAE705A41}">
      <dgm:prSet/>
      <dgm:spPr/>
      <dgm:t>
        <a:bodyPr/>
        <a:lstStyle/>
        <a:p>
          <a:r>
            <a:rPr lang="en-US" b="1"/>
            <a:t>religion </a:t>
          </a:r>
          <a:endParaRPr lang="en-US"/>
        </a:p>
      </dgm:t>
    </dgm:pt>
    <dgm:pt modelId="{3437EDAE-4D30-4081-9D2B-D55F0CAD5498}" type="parTrans" cxnId="{1D8B85A0-1E14-49D4-A0DA-DA897368B3EB}">
      <dgm:prSet/>
      <dgm:spPr/>
      <dgm:t>
        <a:bodyPr/>
        <a:lstStyle/>
        <a:p>
          <a:endParaRPr lang="en-US"/>
        </a:p>
      </dgm:t>
    </dgm:pt>
    <dgm:pt modelId="{47FD5107-E65F-44A8-93A3-87EEB81BF665}" type="sibTrans" cxnId="{1D8B85A0-1E14-49D4-A0DA-DA897368B3EB}">
      <dgm:prSet/>
      <dgm:spPr/>
      <dgm:t>
        <a:bodyPr/>
        <a:lstStyle/>
        <a:p>
          <a:endParaRPr lang="en-US"/>
        </a:p>
      </dgm:t>
    </dgm:pt>
    <dgm:pt modelId="{46DA2936-61BC-4524-80F4-7A9B0142009B}">
      <dgm:prSet/>
      <dgm:spPr/>
      <dgm:t>
        <a:bodyPr/>
        <a:lstStyle/>
        <a:p>
          <a:r>
            <a:rPr lang="en-US" b="1"/>
            <a:t>national origin</a:t>
          </a:r>
          <a:endParaRPr lang="en-US"/>
        </a:p>
      </dgm:t>
    </dgm:pt>
    <dgm:pt modelId="{C1700E65-B63B-4869-A84A-888B4C310C6C}" type="parTrans" cxnId="{DC97DDF6-3BD1-4A7F-8977-FD210248B1B6}">
      <dgm:prSet/>
      <dgm:spPr/>
      <dgm:t>
        <a:bodyPr/>
        <a:lstStyle/>
        <a:p>
          <a:endParaRPr lang="en-US"/>
        </a:p>
      </dgm:t>
    </dgm:pt>
    <dgm:pt modelId="{48E3C189-E530-495D-9C31-26E8B60AB760}" type="sibTrans" cxnId="{DC97DDF6-3BD1-4A7F-8977-FD210248B1B6}">
      <dgm:prSet/>
      <dgm:spPr/>
      <dgm:t>
        <a:bodyPr/>
        <a:lstStyle/>
        <a:p>
          <a:endParaRPr lang="en-US"/>
        </a:p>
      </dgm:t>
    </dgm:pt>
    <dgm:pt modelId="{6B35D44D-1C19-4EF9-BEBD-14D931B1D2CB}">
      <dgm:prSet/>
      <dgm:spPr/>
      <dgm:t>
        <a:bodyPr/>
        <a:lstStyle/>
        <a:p>
          <a:r>
            <a:rPr lang="en-US" b="1"/>
            <a:t>ancestry </a:t>
          </a:r>
          <a:endParaRPr lang="en-US"/>
        </a:p>
      </dgm:t>
    </dgm:pt>
    <dgm:pt modelId="{84754656-A33A-4B6B-959E-E7912EC23109}" type="parTrans" cxnId="{9746CB1D-32E3-490F-AE60-2B15C1063F0B}">
      <dgm:prSet/>
      <dgm:spPr/>
      <dgm:t>
        <a:bodyPr/>
        <a:lstStyle/>
        <a:p>
          <a:endParaRPr lang="en-US"/>
        </a:p>
      </dgm:t>
    </dgm:pt>
    <dgm:pt modelId="{F66FF27A-7929-442F-AC67-E6431101D701}" type="sibTrans" cxnId="{9746CB1D-32E3-490F-AE60-2B15C1063F0B}">
      <dgm:prSet/>
      <dgm:spPr/>
      <dgm:t>
        <a:bodyPr/>
        <a:lstStyle/>
        <a:p>
          <a:endParaRPr lang="en-US"/>
        </a:p>
      </dgm:t>
    </dgm:pt>
    <dgm:pt modelId="{98964BBB-E2F3-4D9E-AD22-BF011332310C}">
      <dgm:prSet/>
      <dgm:spPr/>
      <dgm:t>
        <a:bodyPr/>
        <a:lstStyle/>
        <a:p>
          <a:r>
            <a:rPr lang="en-US" b="1"/>
            <a:t>disability </a:t>
          </a:r>
          <a:endParaRPr lang="en-US"/>
        </a:p>
      </dgm:t>
    </dgm:pt>
    <dgm:pt modelId="{90C6D17F-7E6F-4664-9101-932FA9C3294A}" type="parTrans" cxnId="{609C1CF9-3DAC-4FC8-8EB1-D5901618DF7C}">
      <dgm:prSet/>
      <dgm:spPr/>
      <dgm:t>
        <a:bodyPr/>
        <a:lstStyle/>
        <a:p>
          <a:endParaRPr lang="en-US"/>
        </a:p>
      </dgm:t>
    </dgm:pt>
    <dgm:pt modelId="{7A77218E-47D1-464F-923F-964EAB9531C1}" type="sibTrans" cxnId="{609C1CF9-3DAC-4FC8-8EB1-D5901618DF7C}">
      <dgm:prSet/>
      <dgm:spPr/>
      <dgm:t>
        <a:bodyPr/>
        <a:lstStyle/>
        <a:p>
          <a:endParaRPr lang="en-US"/>
        </a:p>
      </dgm:t>
    </dgm:pt>
    <dgm:pt modelId="{5B7CABD2-1069-497B-8E9D-149E42BC8FC7}">
      <dgm:prSet/>
      <dgm:spPr/>
      <dgm:t>
        <a:bodyPr/>
        <a:lstStyle/>
        <a:p>
          <a:r>
            <a:rPr lang="en-US" b="1"/>
            <a:t>age</a:t>
          </a:r>
          <a:endParaRPr lang="en-US"/>
        </a:p>
      </dgm:t>
    </dgm:pt>
    <dgm:pt modelId="{554D5B53-B328-41B6-A995-89190C0CE0CB}" type="parTrans" cxnId="{1F8D7726-03D8-4230-AE7A-9D3415995FB5}">
      <dgm:prSet/>
      <dgm:spPr/>
      <dgm:t>
        <a:bodyPr/>
        <a:lstStyle/>
        <a:p>
          <a:endParaRPr lang="en-US"/>
        </a:p>
      </dgm:t>
    </dgm:pt>
    <dgm:pt modelId="{0D87AA67-107D-4C09-AFF6-03469CE8669C}" type="sibTrans" cxnId="{1F8D7726-03D8-4230-AE7A-9D3415995FB5}">
      <dgm:prSet/>
      <dgm:spPr/>
      <dgm:t>
        <a:bodyPr/>
        <a:lstStyle/>
        <a:p>
          <a:endParaRPr lang="en-US"/>
        </a:p>
      </dgm:t>
    </dgm:pt>
    <dgm:pt modelId="{0C8C4F61-3436-4E46-871C-DBE061A6448F}">
      <dgm:prSet/>
      <dgm:spPr/>
      <dgm:t>
        <a:bodyPr/>
        <a:lstStyle/>
        <a:p>
          <a:r>
            <a:rPr lang="en-US" b="1"/>
            <a:t>marital status</a:t>
          </a:r>
          <a:endParaRPr lang="en-US"/>
        </a:p>
      </dgm:t>
    </dgm:pt>
    <dgm:pt modelId="{499AAD0A-C399-4987-9631-6942D9E5AE66}" type="parTrans" cxnId="{160DEC9B-2298-4F8E-BEDD-7E0587976310}">
      <dgm:prSet/>
      <dgm:spPr/>
      <dgm:t>
        <a:bodyPr/>
        <a:lstStyle/>
        <a:p>
          <a:endParaRPr lang="en-US"/>
        </a:p>
      </dgm:t>
    </dgm:pt>
    <dgm:pt modelId="{BF2CDF33-9530-448E-8186-9D94EEFE4CD8}" type="sibTrans" cxnId="{160DEC9B-2298-4F8E-BEDD-7E0587976310}">
      <dgm:prSet/>
      <dgm:spPr/>
      <dgm:t>
        <a:bodyPr/>
        <a:lstStyle/>
        <a:p>
          <a:endParaRPr lang="en-US"/>
        </a:p>
      </dgm:t>
    </dgm:pt>
    <dgm:pt modelId="{3BCF9D9B-AC89-4E21-A393-7D1C2C813969}">
      <dgm:prSet/>
      <dgm:spPr/>
      <dgm:t>
        <a:bodyPr/>
        <a:lstStyle/>
        <a:p>
          <a:r>
            <a:rPr lang="en-US" b="1"/>
            <a:t>source of income</a:t>
          </a:r>
          <a:endParaRPr lang="en-US"/>
        </a:p>
      </dgm:t>
    </dgm:pt>
    <dgm:pt modelId="{211E942C-FC9A-4639-8C9D-651BCB19A303}" type="parTrans" cxnId="{9122F7D3-D7E7-458B-B964-494A77597E2C}">
      <dgm:prSet/>
      <dgm:spPr/>
      <dgm:t>
        <a:bodyPr/>
        <a:lstStyle/>
        <a:p>
          <a:endParaRPr lang="en-US"/>
        </a:p>
      </dgm:t>
    </dgm:pt>
    <dgm:pt modelId="{1491E76E-2769-41A3-B32F-2532E7764E74}" type="sibTrans" cxnId="{9122F7D3-D7E7-458B-B964-494A77597E2C}">
      <dgm:prSet/>
      <dgm:spPr/>
      <dgm:t>
        <a:bodyPr/>
        <a:lstStyle/>
        <a:p>
          <a:endParaRPr lang="en-US"/>
        </a:p>
      </dgm:t>
    </dgm:pt>
    <dgm:pt modelId="{03FF6211-B3BA-4579-953B-E6933DAB65A5}">
      <dgm:prSet/>
      <dgm:spPr/>
      <dgm:t>
        <a:bodyPr/>
        <a:lstStyle/>
        <a:p>
          <a:r>
            <a:rPr lang="en-US" b="1"/>
            <a:t>familial status</a:t>
          </a:r>
          <a:endParaRPr lang="en-US"/>
        </a:p>
      </dgm:t>
    </dgm:pt>
    <dgm:pt modelId="{118F9BC9-3C9D-46F4-8BD8-E9B3E68C3FE9}" type="parTrans" cxnId="{C81BD9B0-AE66-4928-B81C-1BBCE4FE6A58}">
      <dgm:prSet/>
      <dgm:spPr/>
      <dgm:t>
        <a:bodyPr/>
        <a:lstStyle/>
        <a:p>
          <a:endParaRPr lang="en-US"/>
        </a:p>
      </dgm:t>
    </dgm:pt>
    <dgm:pt modelId="{6859400D-A507-4DB5-9DD6-7091B88C4C88}" type="sibTrans" cxnId="{C81BD9B0-AE66-4928-B81C-1BBCE4FE6A58}">
      <dgm:prSet/>
      <dgm:spPr/>
      <dgm:t>
        <a:bodyPr/>
        <a:lstStyle/>
        <a:p>
          <a:endParaRPr lang="en-US"/>
        </a:p>
      </dgm:t>
    </dgm:pt>
    <dgm:pt modelId="{D45631DF-F1A1-4F86-825C-742ADA2B0B4B}">
      <dgm:prSet/>
      <dgm:spPr/>
      <dgm:t>
        <a:bodyPr/>
        <a:lstStyle/>
        <a:p>
          <a:r>
            <a:rPr lang="en-US" b="1"/>
            <a:t>domestic or sexual violence victim status</a:t>
          </a:r>
          <a:endParaRPr lang="en-US"/>
        </a:p>
      </dgm:t>
    </dgm:pt>
    <dgm:pt modelId="{DB0FDBF1-CE11-4F8C-87FC-24CE138BCA56}" type="parTrans" cxnId="{979BD64E-77B3-49A0-807A-7AD54AA998A7}">
      <dgm:prSet/>
      <dgm:spPr/>
      <dgm:t>
        <a:bodyPr/>
        <a:lstStyle/>
        <a:p>
          <a:endParaRPr lang="en-US"/>
        </a:p>
      </dgm:t>
    </dgm:pt>
    <dgm:pt modelId="{D223E9F3-4848-45AE-9A0C-017058016D16}" type="sibTrans" cxnId="{979BD64E-77B3-49A0-807A-7AD54AA998A7}">
      <dgm:prSet/>
      <dgm:spPr/>
      <dgm:t>
        <a:bodyPr/>
        <a:lstStyle/>
        <a:p>
          <a:endParaRPr lang="en-US"/>
        </a:p>
      </dgm:t>
    </dgm:pt>
    <dgm:pt modelId="{6EB61CB4-1725-4B7D-80A8-0516B10FBBEE}" type="pres">
      <dgm:prSet presAssocID="{9E935110-CC72-464B-AB20-5B77A01F307A}" presName="diagram" presStyleCnt="0">
        <dgm:presLayoutVars>
          <dgm:dir/>
          <dgm:resizeHandles val="exact"/>
        </dgm:presLayoutVars>
      </dgm:prSet>
      <dgm:spPr/>
    </dgm:pt>
    <dgm:pt modelId="{05DF86C1-60E7-47F5-BA35-1B9926620D4E}" type="pres">
      <dgm:prSet presAssocID="{7C12CFAB-3A66-4F9D-BC38-4A1109195D4E}" presName="node" presStyleLbl="node1" presStyleIdx="0" presStyleCnt="15">
        <dgm:presLayoutVars>
          <dgm:bulletEnabled val="1"/>
        </dgm:presLayoutVars>
      </dgm:prSet>
      <dgm:spPr/>
    </dgm:pt>
    <dgm:pt modelId="{A5C51CF9-53B1-4963-AADC-3803AA4A541D}" type="pres">
      <dgm:prSet presAssocID="{61A24A70-006F-4BF7-8470-D42DC2F9F19D}" presName="sibTrans" presStyleCnt="0"/>
      <dgm:spPr/>
    </dgm:pt>
    <dgm:pt modelId="{AAF8BB39-3561-4C72-9860-C7F89E56EAB5}" type="pres">
      <dgm:prSet presAssocID="{09EF5197-6F7C-4826-B01A-B7BCDDB22215}" presName="node" presStyleLbl="node1" presStyleIdx="1" presStyleCnt="15">
        <dgm:presLayoutVars>
          <dgm:bulletEnabled val="1"/>
        </dgm:presLayoutVars>
      </dgm:prSet>
      <dgm:spPr/>
    </dgm:pt>
    <dgm:pt modelId="{1675CFD5-F28F-43D3-B43B-9D2022692379}" type="pres">
      <dgm:prSet presAssocID="{D5182DDD-1F8B-413E-ABE4-3CCF01B3A708}" presName="sibTrans" presStyleCnt="0"/>
      <dgm:spPr/>
    </dgm:pt>
    <dgm:pt modelId="{23937AD6-DBB8-4B84-A585-B5A74E2177D0}" type="pres">
      <dgm:prSet presAssocID="{FAB4A24E-965C-4A68-A9D0-AF5042E36699}" presName="node" presStyleLbl="node1" presStyleIdx="2" presStyleCnt="15">
        <dgm:presLayoutVars>
          <dgm:bulletEnabled val="1"/>
        </dgm:presLayoutVars>
      </dgm:prSet>
      <dgm:spPr/>
    </dgm:pt>
    <dgm:pt modelId="{503D2509-D84B-4A8D-9A38-39F2B75C580B}" type="pres">
      <dgm:prSet presAssocID="{BF9915BC-149E-4676-B688-95698C85631A}" presName="sibTrans" presStyleCnt="0"/>
      <dgm:spPr/>
    </dgm:pt>
    <dgm:pt modelId="{6359A34E-B6D8-4C18-8649-669F635DCB32}" type="pres">
      <dgm:prSet presAssocID="{32E7195E-C761-41E0-BC02-B48365E51D4F}" presName="node" presStyleLbl="node1" presStyleIdx="3" presStyleCnt="15">
        <dgm:presLayoutVars>
          <dgm:bulletEnabled val="1"/>
        </dgm:presLayoutVars>
      </dgm:prSet>
      <dgm:spPr/>
    </dgm:pt>
    <dgm:pt modelId="{317C1F73-F807-492D-9A45-28078B2A39AD}" type="pres">
      <dgm:prSet presAssocID="{19D944C1-F1BE-462D-9BC7-54A48E10C3A5}" presName="sibTrans" presStyleCnt="0"/>
      <dgm:spPr/>
    </dgm:pt>
    <dgm:pt modelId="{4EC1827C-97E3-422B-9510-39F9A22C274A}" type="pres">
      <dgm:prSet presAssocID="{B7A10467-721F-4824-830D-95ED7886A019}" presName="node" presStyleLbl="node1" presStyleIdx="4" presStyleCnt="15">
        <dgm:presLayoutVars>
          <dgm:bulletEnabled val="1"/>
        </dgm:presLayoutVars>
      </dgm:prSet>
      <dgm:spPr/>
    </dgm:pt>
    <dgm:pt modelId="{9536712F-F60D-423C-896E-01C0E5E32907}" type="pres">
      <dgm:prSet presAssocID="{177F4A29-01C3-4F8F-8A16-12E6C4BA1886}" presName="sibTrans" presStyleCnt="0"/>
      <dgm:spPr/>
    </dgm:pt>
    <dgm:pt modelId="{BCD6DCB6-E125-4D2A-93F2-186D052FEEB2}" type="pres">
      <dgm:prSet presAssocID="{1C51F0DA-1ACA-4D4E-B9F9-24E55DB3755F}" presName="node" presStyleLbl="node1" presStyleIdx="5" presStyleCnt="15">
        <dgm:presLayoutVars>
          <dgm:bulletEnabled val="1"/>
        </dgm:presLayoutVars>
      </dgm:prSet>
      <dgm:spPr/>
    </dgm:pt>
    <dgm:pt modelId="{77518E04-720A-4ED6-800E-4F354C333D26}" type="pres">
      <dgm:prSet presAssocID="{546660DC-72B8-4155-9A52-3F3C2CE9EDE6}" presName="sibTrans" presStyleCnt="0"/>
      <dgm:spPr/>
    </dgm:pt>
    <dgm:pt modelId="{67558A86-8332-4111-B8C9-1720CEE268C8}" type="pres">
      <dgm:prSet presAssocID="{CEEC23C8-8EAF-4ACE-A4F4-EF7BAE705A41}" presName="node" presStyleLbl="node1" presStyleIdx="6" presStyleCnt="15">
        <dgm:presLayoutVars>
          <dgm:bulletEnabled val="1"/>
        </dgm:presLayoutVars>
      </dgm:prSet>
      <dgm:spPr/>
    </dgm:pt>
    <dgm:pt modelId="{35456429-2ED4-4084-9509-643FA0B415B8}" type="pres">
      <dgm:prSet presAssocID="{47FD5107-E65F-44A8-93A3-87EEB81BF665}" presName="sibTrans" presStyleCnt="0"/>
      <dgm:spPr/>
    </dgm:pt>
    <dgm:pt modelId="{E2A48FE5-D97C-4A2B-A1F6-09379FF80036}" type="pres">
      <dgm:prSet presAssocID="{46DA2936-61BC-4524-80F4-7A9B0142009B}" presName="node" presStyleLbl="node1" presStyleIdx="7" presStyleCnt="15">
        <dgm:presLayoutVars>
          <dgm:bulletEnabled val="1"/>
        </dgm:presLayoutVars>
      </dgm:prSet>
      <dgm:spPr/>
    </dgm:pt>
    <dgm:pt modelId="{892B89A8-6C4C-4738-9F0A-E4728C87D846}" type="pres">
      <dgm:prSet presAssocID="{48E3C189-E530-495D-9C31-26E8B60AB760}" presName="sibTrans" presStyleCnt="0"/>
      <dgm:spPr/>
    </dgm:pt>
    <dgm:pt modelId="{05276E33-0BA9-483A-A02B-E0FC076249C9}" type="pres">
      <dgm:prSet presAssocID="{6B35D44D-1C19-4EF9-BEBD-14D931B1D2CB}" presName="node" presStyleLbl="node1" presStyleIdx="8" presStyleCnt="15">
        <dgm:presLayoutVars>
          <dgm:bulletEnabled val="1"/>
        </dgm:presLayoutVars>
      </dgm:prSet>
      <dgm:spPr/>
    </dgm:pt>
    <dgm:pt modelId="{98AFAE94-A4EC-4B80-AF1A-F16968A42314}" type="pres">
      <dgm:prSet presAssocID="{F66FF27A-7929-442F-AC67-E6431101D701}" presName="sibTrans" presStyleCnt="0"/>
      <dgm:spPr/>
    </dgm:pt>
    <dgm:pt modelId="{5018CD42-5D4E-464B-92BE-76766F1A5D6C}" type="pres">
      <dgm:prSet presAssocID="{98964BBB-E2F3-4D9E-AD22-BF011332310C}" presName="node" presStyleLbl="node1" presStyleIdx="9" presStyleCnt="15">
        <dgm:presLayoutVars>
          <dgm:bulletEnabled val="1"/>
        </dgm:presLayoutVars>
      </dgm:prSet>
      <dgm:spPr/>
    </dgm:pt>
    <dgm:pt modelId="{78287AB8-307E-4BE2-AC25-7D52FC0CD384}" type="pres">
      <dgm:prSet presAssocID="{7A77218E-47D1-464F-923F-964EAB9531C1}" presName="sibTrans" presStyleCnt="0"/>
      <dgm:spPr/>
    </dgm:pt>
    <dgm:pt modelId="{504DAC10-01E2-4E4B-8741-B84ADCCECCA7}" type="pres">
      <dgm:prSet presAssocID="{5B7CABD2-1069-497B-8E9D-149E42BC8FC7}" presName="node" presStyleLbl="node1" presStyleIdx="10" presStyleCnt="15">
        <dgm:presLayoutVars>
          <dgm:bulletEnabled val="1"/>
        </dgm:presLayoutVars>
      </dgm:prSet>
      <dgm:spPr/>
    </dgm:pt>
    <dgm:pt modelId="{D92662FD-9573-4615-9B35-40A701D45F17}" type="pres">
      <dgm:prSet presAssocID="{0D87AA67-107D-4C09-AFF6-03469CE8669C}" presName="sibTrans" presStyleCnt="0"/>
      <dgm:spPr/>
    </dgm:pt>
    <dgm:pt modelId="{089349E0-FA17-44DE-A55F-77BC871F4F63}" type="pres">
      <dgm:prSet presAssocID="{0C8C4F61-3436-4E46-871C-DBE061A6448F}" presName="node" presStyleLbl="node1" presStyleIdx="11" presStyleCnt="15">
        <dgm:presLayoutVars>
          <dgm:bulletEnabled val="1"/>
        </dgm:presLayoutVars>
      </dgm:prSet>
      <dgm:spPr/>
    </dgm:pt>
    <dgm:pt modelId="{A77BA5C6-C2B9-4F26-99C1-D062CD10D5E4}" type="pres">
      <dgm:prSet presAssocID="{BF2CDF33-9530-448E-8186-9D94EEFE4CD8}" presName="sibTrans" presStyleCnt="0"/>
      <dgm:spPr/>
    </dgm:pt>
    <dgm:pt modelId="{4EE803C9-52BF-46E9-BB2A-665ED5764756}" type="pres">
      <dgm:prSet presAssocID="{3BCF9D9B-AC89-4E21-A393-7D1C2C813969}" presName="node" presStyleLbl="node1" presStyleIdx="12" presStyleCnt="15">
        <dgm:presLayoutVars>
          <dgm:bulletEnabled val="1"/>
        </dgm:presLayoutVars>
      </dgm:prSet>
      <dgm:spPr/>
    </dgm:pt>
    <dgm:pt modelId="{2A3ECDF3-467B-45E4-ABEB-EB168886FF41}" type="pres">
      <dgm:prSet presAssocID="{1491E76E-2769-41A3-B32F-2532E7764E74}" presName="sibTrans" presStyleCnt="0"/>
      <dgm:spPr/>
    </dgm:pt>
    <dgm:pt modelId="{728C621B-2921-4B53-B223-5736B34B68C0}" type="pres">
      <dgm:prSet presAssocID="{03FF6211-B3BA-4579-953B-E6933DAB65A5}" presName="node" presStyleLbl="node1" presStyleIdx="13" presStyleCnt="15">
        <dgm:presLayoutVars>
          <dgm:bulletEnabled val="1"/>
        </dgm:presLayoutVars>
      </dgm:prSet>
      <dgm:spPr/>
    </dgm:pt>
    <dgm:pt modelId="{FCE92781-95E6-42C8-B594-8DB118004CF0}" type="pres">
      <dgm:prSet presAssocID="{6859400D-A507-4DB5-9DD6-7091B88C4C88}" presName="sibTrans" presStyleCnt="0"/>
      <dgm:spPr/>
    </dgm:pt>
    <dgm:pt modelId="{A1F0CDBA-695D-4D34-8078-BD512F491464}" type="pres">
      <dgm:prSet presAssocID="{D45631DF-F1A1-4F86-825C-742ADA2B0B4B}" presName="node" presStyleLbl="node1" presStyleIdx="14" presStyleCnt="15">
        <dgm:presLayoutVars>
          <dgm:bulletEnabled val="1"/>
        </dgm:presLayoutVars>
      </dgm:prSet>
      <dgm:spPr/>
    </dgm:pt>
  </dgm:ptLst>
  <dgm:cxnLst>
    <dgm:cxn modelId="{77D4EB04-A2CE-4CFD-ADFC-A6F6B1563B41}" type="presOf" srcId="{09EF5197-6F7C-4826-B01A-B7BCDDB22215}" destId="{AAF8BB39-3561-4C72-9860-C7F89E56EAB5}" srcOrd="0" destOrd="0" presId="urn:microsoft.com/office/officeart/2005/8/layout/default"/>
    <dgm:cxn modelId="{68B4D708-3D57-48AE-A5B5-D4BDE2C7FA7C}" srcId="{9E935110-CC72-464B-AB20-5B77A01F307A}" destId="{09EF5197-6F7C-4826-B01A-B7BCDDB22215}" srcOrd="1" destOrd="0" parTransId="{D1A15311-3857-4D2F-B2BD-83803D096D78}" sibTransId="{D5182DDD-1F8B-413E-ABE4-3CCF01B3A708}"/>
    <dgm:cxn modelId="{14A7CB0D-95D5-4C90-9759-25A594431634}" srcId="{9E935110-CC72-464B-AB20-5B77A01F307A}" destId="{FAB4A24E-965C-4A68-A9D0-AF5042E36699}" srcOrd="2" destOrd="0" parTransId="{17AC6128-B376-4481-8CBB-52BAF20EDE74}" sibTransId="{BF9915BC-149E-4676-B688-95698C85631A}"/>
    <dgm:cxn modelId="{9746CB1D-32E3-490F-AE60-2B15C1063F0B}" srcId="{9E935110-CC72-464B-AB20-5B77A01F307A}" destId="{6B35D44D-1C19-4EF9-BEBD-14D931B1D2CB}" srcOrd="8" destOrd="0" parTransId="{84754656-A33A-4B6B-959E-E7912EC23109}" sibTransId="{F66FF27A-7929-442F-AC67-E6431101D701}"/>
    <dgm:cxn modelId="{7557FB23-9EA9-4F51-8682-3316C5A3583A}" type="presOf" srcId="{CEEC23C8-8EAF-4ACE-A4F4-EF7BAE705A41}" destId="{67558A86-8332-4111-B8C9-1720CEE268C8}" srcOrd="0" destOrd="0" presId="urn:microsoft.com/office/officeart/2005/8/layout/default"/>
    <dgm:cxn modelId="{1F8D7726-03D8-4230-AE7A-9D3415995FB5}" srcId="{9E935110-CC72-464B-AB20-5B77A01F307A}" destId="{5B7CABD2-1069-497B-8E9D-149E42BC8FC7}" srcOrd="10" destOrd="0" parTransId="{554D5B53-B328-41B6-A995-89190C0CE0CB}" sibTransId="{0D87AA67-107D-4C09-AFF6-03469CE8669C}"/>
    <dgm:cxn modelId="{D632162F-7360-4869-9E0E-C1CDD2414E9C}" type="presOf" srcId="{9E935110-CC72-464B-AB20-5B77A01F307A}" destId="{6EB61CB4-1725-4B7D-80A8-0516B10FBBEE}" srcOrd="0" destOrd="0" presId="urn:microsoft.com/office/officeart/2005/8/layout/default"/>
    <dgm:cxn modelId="{A2E80346-1CD9-48F1-A1E1-6DF29499D6AB}" type="presOf" srcId="{B7A10467-721F-4824-830D-95ED7886A019}" destId="{4EC1827C-97E3-422B-9510-39F9A22C274A}" srcOrd="0" destOrd="0" presId="urn:microsoft.com/office/officeart/2005/8/layout/default"/>
    <dgm:cxn modelId="{979BD64E-77B3-49A0-807A-7AD54AA998A7}" srcId="{9E935110-CC72-464B-AB20-5B77A01F307A}" destId="{D45631DF-F1A1-4F86-825C-742ADA2B0B4B}" srcOrd="14" destOrd="0" parTransId="{DB0FDBF1-CE11-4F8C-87FC-24CE138BCA56}" sibTransId="{D223E9F3-4848-45AE-9A0C-017058016D16}"/>
    <dgm:cxn modelId="{72828657-0862-4E1A-9745-03F0C37EDA8D}" type="presOf" srcId="{32E7195E-C761-41E0-BC02-B48365E51D4F}" destId="{6359A34E-B6D8-4C18-8649-669F635DCB32}" srcOrd="0" destOrd="0" presId="urn:microsoft.com/office/officeart/2005/8/layout/default"/>
    <dgm:cxn modelId="{04921159-6F6A-4A24-AF27-EF935F583B1E}" type="presOf" srcId="{46DA2936-61BC-4524-80F4-7A9B0142009B}" destId="{E2A48FE5-D97C-4A2B-A1F6-09379FF80036}" srcOrd="0" destOrd="0" presId="urn:microsoft.com/office/officeart/2005/8/layout/default"/>
    <dgm:cxn modelId="{4B0C9C84-33E0-470F-9649-C9B31BAE8015}" type="presOf" srcId="{6B35D44D-1C19-4EF9-BEBD-14D931B1D2CB}" destId="{05276E33-0BA9-483A-A02B-E0FC076249C9}" srcOrd="0" destOrd="0" presId="urn:microsoft.com/office/officeart/2005/8/layout/default"/>
    <dgm:cxn modelId="{59D7EB84-0E31-4450-93E2-7D68A5C3FC60}" type="presOf" srcId="{7C12CFAB-3A66-4F9D-BC38-4A1109195D4E}" destId="{05DF86C1-60E7-47F5-BA35-1B9926620D4E}" srcOrd="0" destOrd="0" presId="urn:microsoft.com/office/officeart/2005/8/layout/default"/>
    <dgm:cxn modelId="{D8AA358A-B7E1-4DA4-8E65-B2CD6A2182B1}" srcId="{9E935110-CC72-464B-AB20-5B77A01F307A}" destId="{B7A10467-721F-4824-830D-95ED7886A019}" srcOrd="4" destOrd="0" parTransId="{F5441056-B352-4C62-B890-7FE56E1A9CAB}" sibTransId="{177F4A29-01C3-4F8F-8A16-12E6C4BA1886}"/>
    <dgm:cxn modelId="{B0D01594-4576-44EC-840B-297FB355EF66}" type="presOf" srcId="{D45631DF-F1A1-4F86-825C-742ADA2B0B4B}" destId="{A1F0CDBA-695D-4D34-8078-BD512F491464}" srcOrd="0" destOrd="0" presId="urn:microsoft.com/office/officeart/2005/8/layout/default"/>
    <dgm:cxn modelId="{160DEC9B-2298-4F8E-BEDD-7E0587976310}" srcId="{9E935110-CC72-464B-AB20-5B77A01F307A}" destId="{0C8C4F61-3436-4E46-871C-DBE061A6448F}" srcOrd="11" destOrd="0" parTransId="{499AAD0A-C399-4987-9631-6942D9E5AE66}" sibTransId="{BF2CDF33-9530-448E-8186-9D94EEFE4CD8}"/>
    <dgm:cxn modelId="{1D8B85A0-1E14-49D4-A0DA-DA897368B3EB}" srcId="{9E935110-CC72-464B-AB20-5B77A01F307A}" destId="{CEEC23C8-8EAF-4ACE-A4F4-EF7BAE705A41}" srcOrd="6" destOrd="0" parTransId="{3437EDAE-4D30-4081-9D2B-D55F0CAD5498}" sibTransId="{47FD5107-E65F-44A8-93A3-87EEB81BF665}"/>
    <dgm:cxn modelId="{2E1322A1-49D2-4588-9D22-2A38F32DBEF5}" srcId="{9E935110-CC72-464B-AB20-5B77A01F307A}" destId="{32E7195E-C761-41E0-BC02-B48365E51D4F}" srcOrd="3" destOrd="0" parTransId="{3D1BE2E1-9FF8-4F75-A736-2A27B5EDA1B0}" sibTransId="{19D944C1-F1BE-462D-9BC7-54A48E10C3A5}"/>
    <dgm:cxn modelId="{C81BD9B0-AE66-4928-B81C-1BBCE4FE6A58}" srcId="{9E935110-CC72-464B-AB20-5B77A01F307A}" destId="{03FF6211-B3BA-4579-953B-E6933DAB65A5}" srcOrd="13" destOrd="0" parTransId="{118F9BC9-3C9D-46F4-8BD8-E9B3E68C3FE9}" sibTransId="{6859400D-A507-4DB5-9DD6-7091B88C4C88}"/>
    <dgm:cxn modelId="{EC79D6BA-2550-43D6-A588-0B5A986538AE}" type="presOf" srcId="{0C8C4F61-3436-4E46-871C-DBE061A6448F}" destId="{089349E0-FA17-44DE-A55F-77BC871F4F63}" srcOrd="0" destOrd="0" presId="urn:microsoft.com/office/officeart/2005/8/layout/default"/>
    <dgm:cxn modelId="{155A12C1-9391-4626-98BA-0D10AE278A06}" type="presOf" srcId="{FAB4A24E-965C-4A68-A9D0-AF5042E36699}" destId="{23937AD6-DBB8-4B84-A585-B5A74E2177D0}" srcOrd="0" destOrd="0" presId="urn:microsoft.com/office/officeart/2005/8/layout/default"/>
    <dgm:cxn modelId="{373D10C6-9041-4192-AE22-B9189095F3A4}" type="presOf" srcId="{03FF6211-B3BA-4579-953B-E6933DAB65A5}" destId="{728C621B-2921-4B53-B223-5736B34B68C0}" srcOrd="0" destOrd="0" presId="urn:microsoft.com/office/officeart/2005/8/layout/default"/>
    <dgm:cxn modelId="{C7713AD2-E055-465F-B2A2-C6DD37B42FCA}" type="presOf" srcId="{3BCF9D9B-AC89-4E21-A393-7D1C2C813969}" destId="{4EE803C9-52BF-46E9-BB2A-665ED5764756}" srcOrd="0" destOrd="0" presId="urn:microsoft.com/office/officeart/2005/8/layout/default"/>
    <dgm:cxn modelId="{9122F7D3-D7E7-458B-B964-494A77597E2C}" srcId="{9E935110-CC72-464B-AB20-5B77A01F307A}" destId="{3BCF9D9B-AC89-4E21-A393-7D1C2C813969}" srcOrd="12" destOrd="0" parTransId="{211E942C-FC9A-4639-8C9D-651BCB19A303}" sibTransId="{1491E76E-2769-41A3-B32F-2532E7764E74}"/>
    <dgm:cxn modelId="{64F764E0-DBD0-4A92-986E-06627FB6AC12}" type="presOf" srcId="{1C51F0DA-1ACA-4D4E-B9F9-24E55DB3755F}" destId="{BCD6DCB6-E125-4D2A-93F2-186D052FEEB2}" srcOrd="0" destOrd="0" presId="urn:microsoft.com/office/officeart/2005/8/layout/default"/>
    <dgm:cxn modelId="{33E3E7F1-FE84-421E-94D8-F1DF758BC553}" srcId="{9E935110-CC72-464B-AB20-5B77A01F307A}" destId="{7C12CFAB-3A66-4F9D-BC38-4A1109195D4E}" srcOrd="0" destOrd="0" parTransId="{2489E20C-0409-421C-95F5-DB6033CCF64B}" sibTransId="{61A24A70-006F-4BF7-8470-D42DC2F9F19D}"/>
    <dgm:cxn modelId="{57988AF3-81B5-405D-92EC-56E3A1AE8D80}" type="presOf" srcId="{5B7CABD2-1069-497B-8E9D-149E42BC8FC7}" destId="{504DAC10-01E2-4E4B-8741-B84ADCCECCA7}" srcOrd="0" destOrd="0" presId="urn:microsoft.com/office/officeart/2005/8/layout/default"/>
    <dgm:cxn modelId="{DC97DDF6-3BD1-4A7F-8977-FD210248B1B6}" srcId="{9E935110-CC72-464B-AB20-5B77A01F307A}" destId="{46DA2936-61BC-4524-80F4-7A9B0142009B}" srcOrd="7" destOrd="0" parTransId="{C1700E65-B63B-4869-A84A-888B4C310C6C}" sibTransId="{48E3C189-E530-495D-9C31-26E8B60AB760}"/>
    <dgm:cxn modelId="{C7CC08F7-BA82-4CF4-8AD8-9D0E15B80AA0}" srcId="{9E935110-CC72-464B-AB20-5B77A01F307A}" destId="{1C51F0DA-1ACA-4D4E-B9F9-24E55DB3755F}" srcOrd="5" destOrd="0" parTransId="{75775BB9-448F-449D-8F17-4F6775E357AB}" sibTransId="{546660DC-72B8-4155-9A52-3F3C2CE9EDE6}"/>
    <dgm:cxn modelId="{609C1CF9-3DAC-4FC8-8EB1-D5901618DF7C}" srcId="{9E935110-CC72-464B-AB20-5B77A01F307A}" destId="{98964BBB-E2F3-4D9E-AD22-BF011332310C}" srcOrd="9" destOrd="0" parTransId="{90C6D17F-7E6F-4664-9101-932FA9C3294A}" sibTransId="{7A77218E-47D1-464F-923F-964EAB9531C1}"/>
    <dgm:cxn modelId="{9CB1E8F9-0729-4627-A3A9-DFD703FB22A2}" type="presOf" srcId="{98964BBB-E2F3-4D9E-AD22-BF011332310C}" destId="{5018CD42-5D4E-464B-92BE-76766F1A5D6C}" srcOrd="0" destOrd="0" presId="urn:microsoft.com/office/officeart/2005/8/layout/default"/>
    <dgm:cxn modelId="{86FC6520-03BC-4ACE-AEAB-FF4631C76A47}" type="presParOf" srcId="{6EB61CB4-1725-4B7D-80A8-0516B10FBBEE}" destId="{05DF86C1-60E7-47F5-BA35-1B9926620D4E}" srcOrd="0" destOrd="0" presId="urn:microsoft.com/office/officeart/2005/8/layout/default"/>
    <dgm:cxn modelId="{1542E2BD-A649-418B-9DBC-E82FF9C22FEC}" type="presParOf" srcId="{6EB61CB4-1725-4B7D-80A8-0516B10FBBEE}" destId="{A5C51CF9-53B1-4963-AADC-3803AA4A541D}" srcOrd="1" destOrd="0" presId="urn:microsoft.com/office/officeart/2005/8/layout/default"/>
    <dgm:cxn modelId="{C0A9F975-3B3F-4086-9AD2-C8D20CC05542}" type="presParOf" srcId="{6EB61CB4-1725-4B7D-80A8-0516B10FBBEE}" destId="{AAF8BB39-3561-4C72-9860-C7F89E56EAB5}" srcOrd="2" destOrd="0" presId="urn:microsoft.com/office/officeart/2005/8/layout/default"/>
    <dgm:cxn modelId="{D75799DF-BDA8-4DD7-A8B5-7C6703DFBFD0}" type="presParOf" srcId="{6EB61CB4-1725-4B7D-80A8-0516B10FBBEE}" destId="{1675CFD5-F28F-43D3-B43B-9D2022692379}" srcOrd="3" destOrd="0" presId="urn:microsoft.com/office/officeart/2005/8/layout/default"/>
    <dgm:cxn modelId="{AE872D3B-FED1-474D-9FE2-9E6101E237A7}" type="presParOf" srcId="{6EB61CB4-1725-4B7D-80A8-0516B10FBBEE}" destId="{23937AD6-DBB8-4B84-A585-B5A74E2177D0}" srcOrd="4" destOrd="0" presId="urn:microsoft.com/office/officeart/2005/8/layout/default"/>
    <dgm:cxn modelId="{3D2FC794-EBF6-4BEF-884A-2D52829AD76E}" type="presParOf" srcId="{6EB61CB4-1725-4B7D-80A8-0516B10FBBEE}" destId="{503D2509-D84B-4A8D-9A38-39F2B75C580B}" srcOrd="5" destOrd="0" presId="urn:microsoft.com/office/officeart/2005/8/layout/default"/>
    <dgm:cxn modelId="{363A6BEA-FA21-49D3-BDD9-9C02E72F7B8E}" type="presParOf" srcId="{6EB61CB4-1725-4B7D-80A8-0516B10FBBEE}" destId="{6359A34E-B6D8-4C18-8649-669F635DCB32}" srcOrd="6" destOrd="0" presId="urn:microsoft.com/office/officeart/2005/8/layout/default"/>
    <dgm:cxn modelId="{534557FA-6B63-4007-8EF1-D8854E7B4DFA}" type="presParOf" srcId="{6EB61CB4-1725-4B7D-80A8-0516B10FBBEE}" destId="{317C1F73-F807-492D-9A45-28078B2A39AD}" srcOrd="7" destOrd="0" presId="urn:microsoft.com/office/officeart/2005/8/layout/default"/>
    <dgm:cxn modelId="{8B68A853-414F-4484-A192-CA62FE6C570A}" type="presParOf" srcId="{6EB61CB4-1725-4B7D-80A8-0516B10FBBEE}" destId="{4EC1827C-97E3-422B-9510-39F9A22C274A}" srcOrd="8" destOrd="0" presId="urn:microsoft.com/office/officeart/2005/8/layout/default"/>
    <dgm:cxn modelId="{D262DF46-C2FD-4656-9D32-F366A44665EA}" type="presParOf" srcId="{6EB61CB4-1725-4B7D-80A8-0516B10FBBEE}" destId="{9536712F-F60D-423C-896E-01C0E5E32907}" srcOrd="9" destOrd="0" presId="urn:microsoft.com/office/officeart/2005/8/layout/default"/>
    <dgm:cxn modelId="{E506C712-BDEE-49C9-8B4E-870C0400012C}" type="presParOf" srcId="{6EB61CB4-1725-4B7D-80A8-0516B10FBBEE}" destId="{BCD6DCB6-E125-4D2A-93F2-186D052FEEB2}" srcOrd="10" destOrd="0" presId="urn:microsoft.com/office/officeart/2005/8/layout/default"/>
    <dgm:cxn modelId="{3D5DE8BA-1EA1-4486-9DAF-38DA9E33B7DE}" type="presParOf" srcId="{6EB61CB4-1725-4B7D-80A8-0516B10FBBEE}" destId="{77518E04-720A-4ED6-800E-4F354C333D26}" srcOrd="11" destOrd="0" presId="urn:microsoft.com/office/officeart/2005/8/layout/default"/>
    <dgm:cxn modelId="{3BC52782-FB1A-45D6-B62F-80DFB1E450B6}" type="presParOf" srcId="{6EB61CB4-1725-4B7D-80A8-0516B10FBBEE}" destId="{67558A86-8332-4111-B8C9-1720CEE268C8}" srcOrd="12" destOrd="0" presId="urn:microsoft.com/office/officeart/2005/8/layout/default"/>
    <dgm:cxn modelId="{8930E1F5-8D3C-40B2-92AD-9171FCBCD545}" type="presParOf" srcId="{6EB61CB4-1725-4B7D-80A8-0516B10FBBEE}" destId="{35456429-2ED4-4084-9509-643FA0B415B8}" srcOrd="13" destOrd="0" presId="urn:microsoft.com/office/officeart/2005/8/layout/default"/>
    <dgm:cxn modelId="{542971C3-6365-412A-8646-4806FD131BA4}" type="presParOf" srcId="{6EB61CB4-1725-4B7D-80A8-0516B10FBBEE}" destId="{E2A48FE5-D97C-4A2B-A1F6-09379FF80036}" srcOrd="14" destOrd="0" presId="urn:microsoft.com/office/officeart/2005/8/layout/default"/>
    <dgm:cxn modelId="{9F815568-93C2-4C56-A9C7-4DBF1035286C}" type="presParOf" srcId="{6EB61CB4-1725-4B7D-80A8-0516B10FBBEE}" destId="{892B89A8-6C4C-4738-9F0A-E4728C87D846}" srcOrd="15" destOrd="0" presId="urn:microsoft.com/office/officeart/2005/8/layout/default"/>
    <dgm:cxn modelId="{6298CE59-9605-467E-B19F-AFFBF9E75418}" type="presParOf" srcId="{6EB61CB4-1725-4B7D-80A8-0516B10FBBEE}" destId="{05276E33-0BA9-483A-A02B-E0FC076249C9}" srcOrd="16" destOrd="0" presId="urn:microsoft.com/office/officeart/2005/8/layout/default"/>
    <dgm:cxn modelId="{F01988C6-2AC9-4205-A3B9-CF50EE2D4977}" type="presParOf" srcId="{6EB61CB4-1725-4B7D-80A8-0516B10FBBEE}" destId="{98AFAE94-A4EC-4B80-AF1A-F16968A42314}" srcOrd="17" destOrd="0" presId="urn:microsoft.com/office/officeart/2005/8/layout/default"/>
    <dgm:cxn modelId="{C4E2AB1D-F3C4-409A-89B2-DAB917CCAE93}" type="presParOf" srcId="{6EB61CB4-1725-4B7D-80A8-0516B10FBBEE}" destId="{5018CD42-5D4E-464B-92BE-76766F1A5D6C}" srcOrd="18" destOrd="0" presId="urn:microsoft.com/office/officeart/2005/8/layout/default"/>
    <dgm:cxn modelId="{92E2C3C0-63CD-443D-BFB0-16BCABC37F4C}" type="presParOf" srcId="{6EB61CB4-1725-4B7D-80A8-0516B10FBBEE}" destId="{78287AB8-307E-4BE2-AC25-7D52FC0CD384}" srcOrd="19" destOrd="0" presId="urn:microsoft.com/office/officeart/2005/8/layout/default"/>
    <dgm:cxn modelId="{D2E72B8B-3DCA-4188-965A-C7F31EE74953}" type="presParOf" srcId="{6EB61CB4-1725-4B7D-80A8-0516B10FBBEE}" destId="{504DAC10-01E2-4E4B-8741-B84ADCCECCA7}" srcOrd="20" destOrd="0" presId="urn:microsoft.com/office/officeart/2005/8/layout/default"/>
    <dgm:cxn modelId="{5883390F-4E22-49F8-A030-E9003C6D45A5}" type="presParOf" srcId="{6EB61CB4-1725-4B7D-80A8-0516B10FBBEE}" destId="{D92662FD-9573-4615-9B35-40A701D45F17}" srcOrd="21" destOrd="0" presId="urn:microsoft.com/office/officeart/2005/8/layout/default"/>
    <dgm:cxn modelId="{9C744952-6429-4CC0-86C5-31AB52388635}" type="presParOf" srcId="{6EB61CB4-1725-4B7D-80A8-0516B10FBBEE}" destId="{089349E0-FA17-44DE-A55F-77BC871F4F63}" srcOrd="22" destOrd="0" presId="urn:microsoft.com/office/officeart/2005/8/layout/default"/>
    <dgm:cxn modelId="{410B880C-64B1-46A9-8A43-093FB988B343}" type="presParOf" srcId="{6EB61CB4-1725-4B7D-80A8-0516B10FBBEE}" destId="{A77BA5C6-C2B9-4F26-99C1-D062CD10D5E4}" srcOrd="23" destOrd="0" presId="urn:microsoft.com/office/officeart/2005/8/layout/default"/>
    <dgm:cxn modelId="{2ADC6C8E-2DC7-4F41-802C-5F53DB0D6A08}" type="presParOf" srcId="{6EB61CB4-1725-4B7D-80A8-0516B10FBBEE}" destId="{4EE803C9-52BF-46E9-BB2A-665ED5764756}" srcOrd="24" destOrd="0" presId="urn:microsoft.com/office/officeart/2005/8/layout/default"/>
    <dgm:cxn modelId="{A043B7B7-FBC7-4562-8BD8-0F99D4F30C53}" type="presParOf" srcId="{6EB61CB4-1725-4B7D-80A8-0516B10FBBEE}" destId="{2A3ECDF3-467B-45E4-ABEB-EB168886FF41}" srcOrd="25" destOrd="0" presId="urn:microsoft.com/office/officeart/2005/8/layout/default"/>
    <dgm:cxn modelId="{E1D1644C-D4B3-4849-A7C9-1D535F23DAB5}" type="presParOf" srcId="{6EB61CB4-1725-4B7D-80A8-0516B10FBBEE}" destId="{728C621B-2921-4B53-B223-5736B34B68C0}" srcOrd="26" destOrd="0" presId="urn:microsoft.com/office/officeart/2005/8/layout/default"/>
    <dgm:cxn modelId="{9CC79A19-AA4D-46E8-926D-DA952DDA2DF1}" type="presParOf" srcId="{6EB61CB4-1725-4B7D-80A8-0516B10FBBEE}" destId="{FCE92781-95E6-42C8-B594-8DB118004CF0}" srcOrd="27" destOrd="0" presId="urn:microsoft.com/office/officeart/2005/8/layout/default"/>
    <dgm:cxn modelId="{61628E25-A27D-4EBE-9666-98286C3590C0}" type="presParOf" srcId="{6EB61CB4-1725-4B7D-80A8-0516B10FBBEE}" destId="{A1F0CDBA-695D-4D34-8078-BD512F491464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0565D8-9D85-48A4-87BD-70B7097EB3B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95FE66-B4F2-43FA-97DD-F32937F64559}">
      <dgm:prSet/>
      <dgm:spPr/>
      <dgm:t>
        <a:bodyPr/>
        <a:lstStyle/>
        <a:p>
          <a:r>
            <a:rPr lang="en-US"/>
            <a:t>Cease and desist order</a:t>
          </a:r>
        </a:p>
      </dgm:t>
    </dgm:pt>
    <dgm:pt modelId="{35D850E6-CC49-42CF-A36D-9FAD098CA886}" type="parTrans" cxnId="{6A977F7D-BCB9-421C-9600-93E3A26660B5}">
      <dgm:prSet/>
      <dgm:spPr/>
      <dgm:t>
        <a:bodyPr/>
        <a:lstStyle/>
        <a:p>
          <a:endParaRPr lang="en-US"/>
        </a:p>
      </dgm:t>
    </dgm:pt>
    <dgm:pt modelId="{E8831E58-CA71-49C9-B3F1-4DF33CC6C28A}" type="sibTrans" cxnId="{6A977F7D-BCB9-421C-9600-93E3A26660B5}">
      <dgm:prSet/>
      <dgm:spPr/>
      <dgm:t>
        <a:bodyPr/>
        <a:lstStyle/>
        <a:p>
          <a:endParaRPr lang="en-US"/>
        </a:p>
      </dgm:t>
    </dgm:pt>
    <dgm:pt modelId="{ABC0DE7F-F894-4CF3-9895-66E3BBF39033}">
      <dgm:prSet/>
      <dgm:spPr/>
      <dgm:t>
        <a:bodyPr/>
        <a:lstStyle/>
        <a:p>
          <a:r>
            <a:rPr lang="en-US"/>
            <a:t>Injunctive or equitable relief</a:t>
          </a:r>
        </a:p>
      </dgm:t>
    </dgm:pt>
    <dgm:pt modelId="{B864870A-CF34-4E7F-9FC7-989105ACC363}" type="parTrans" cxnId="{72F8F3D0-38AB-4AA3-B8D9-5B8675A2331E}">
      <dgm:prSet/>
      <dgm:spPr/>
      <dgm:t>
        <a:bodyPr/>
        <a:lstStyle/>
        <a:p>
          <a:endParaRPr lang="en-US"/>
        </a:p>
      </dgm:t>
    </dgm:pt>
    <dgm:pt modelId="{39306B59-7A4B-4A66-BF41-744EDA507FE9}" type="sibTrans" cxnId="{72F8F3D0-38AB-4AA3-B8D9-5B8675A2331E}">
      <dgm:prSet/>
      <dgm:spPr/>
      <dgm:t>
        <a:bodyPr/>
        <a:lstStyle/>
        <a:p>
          <a:endParaRPr lang="en-US"/>
        </a:p>
      </dgm:t>
    </dgm:pt>
    <dgm:pt modelId="{BED18BF1-0DD6-4718-8BA6-2224F81FC818}">
      <dgm:prSet/>
      <dgm:spPr/>
      <dgm:t>
        <a:bodyPr/>
        <a:lstStyle/>
        <a:p>
          <a:r>
            <a:rPr lang="en-US" dirty="0"/>
            <a:t>Compensatory damages</a:t>
          </a:r>
        </a:p>
      </dgm:t>
    </dgm:pt>
    <dgm:pt modelId="{16E68239-125D-4A30-891C-3E35FA5219BA}" type="parTrans" cxnId="{1FE674FB-C468-4D2A-8F3E-1F7F3DBD9884}">
      <dgm:prSet/>
      <dgm:spPr/>
      <dgm:t>
        <a:bodyPr/>
        <a:lstStyle/>
        <a:p>
          <a:endParaRPr lang="en-US"/>
        </a:p>
      </dgm:t>
    </dgm:pt>
    <dgm:pt modelId="{7E8BBFFE-81CE-48A7-93C8-90FDE18FB78C}" type="sibTrans" cxnId="{1FE674FB-C468-4D2A-8F3E-1F7F3DBD9884}">
      <dgm:prSet/>
      <dgm:spPr/>
      <dgm:t>
        <a:bodyPr/>
        <a:lstStyle/>
        <a:p>
          <a:endParaRPr lang="en-US"/>
        </a:p>
      </dgm:t>
    </dgm:pt>
    <dgm:pt modelId="{BEC0B024-31EC-4461-AAA4-DBE16D226FED}">
      <dgm:prSet/>
      <dgm:spPr/>
      <dgm:t>
        <a:bodyPr/>
        <a:lstStyle/>
        <a:p>
          <a:r>
            <a:rPr lang="en-US"/>
            <a:t>Punitive damages, $2,000 per violation</a:t>
          </a:r>
        </a:p>
      </dgm:t>
    </dgm:pt>
    <dgm:pt modelId="{CCB574B1-053E-437C-B49F-620469FBB773}" type="parTrans" cxnId="{6315D91C-0AEB-482A-9B52-DF5DB565C98A}">
      <dgm:prSet/>
      <dgm:spPr/>
      <dgm:t>
        <a:bodyPr/>
        <a:lstStyle/>
        <a:p>
          <a:endParaRPr lang="en-US"/>
        </a:p>
      </dgm:t>
    </dgm:pt>
    <dgm:pt modelId="{2A204DE6-5C38-41E5-B41C-6DFF9B7D2A26}" type="sibTrans" cxnId="{6315D91C-0AEB-482A-9B52-DF5DB565C98A}">
      <dgm:prSet/>
      <dgm:spPr/>
      <dgm:t>
        <a:bodyPr/>
        <a:lstStyle/>
        <a:p>
          <a:endParaRPr lang="en-US"/>
        </a:p>
      </dgm:t>
    </dgm:pt>
    <dgm:pt modelId="{111C6B19-544A-40D6-8AD6-A6CBD4E21C7C}">
      <dgm:prSet/>
      <dgm:spPr/>
      <dgm:t>
        <a:bodyPr/>
        <a:lstStyle/>
        <a:p>
          <a:r>
            <a:rPr lang="en-US"/>
            <a:t>Attorneys’ fees</a:t>
          </a:r>
        </a:p>
      </dgm:t>
    </dgm:pt>
    <dgm:pt modelId="{68EC040A-C07A-4738-95A5-8B9F353D0774}" type="parTrans" cxnId="{B2909B1F-9D7D-4557-B8BA-E5E991958900}">
      <dgm:prSet/>
      <dgm:spPr/>
      <dgm:t>
        <a:bodyPr/>
        <a:lstStyle/>
        <a:p>
          <a:endParaRPr lang="en-US"/>
        </a:p>
      </dgm:t>
    </dgm:pt>
    <dgm:pt modelId="{137507F9-5B90-4032-B351-DC6297589102}" type="sibTrans" cxnId="{B2909B1F-9D7D-4557-B8BA-E5E991958900}">
      <dgm:prSet/>
      <dgm:spPr/>
      <dgm:t>
        <a:bodyPr/>
        <a:lstStyle/>
        <a:p>
          <a:endParaRPr lang="en-US"/>
        </a:p>
      </dgm:t>
    </dgm:pt>
    <dgm:pt modelId="{B6B13789-E74C-48CA-846B-C9328E5F8EFD}">
      <dgm:prSet/>
      <dgm:spPr/>
      <dgm:t>
        <a:bodyPr/>
        <a:lstStyle/>
        <a:p>
          <a:r>
            <a:rPr lang="en-US"/>
            <a:t>Costs and Expenses</a:t>
          </a:r>
        </a:p>
      </dgm:t>
    </dgm:pt>
    <dgm:pt modelId="{1E39BE9B-F08A-4445-81EF-3308FC509F93}" type="parTrans" cxnId="{84ADF2A2-66D3-471E-86DA-379446197FD7}">
      <dgm:prSet/>
      <dgm:spPr/>
      <dgm:t>
        <a:bodyPr/>
        <a:lstStyle/>
        <a:p>
          <a:endParaRPr lang="en-US"/>
        </a:p>
      </dgm:t>
    </dgm:pt>
    <dgm:pt modelId="{C354AF34-1CF4-4859-A5F3-1C91B6DE1F84}" type="sibTrans" cxnId="{84ADF2A2-66D3-471E-86DA-379446197FD7}">
      <dgm:prSet/>
      <dgm:spPr/>
      <dgm:t>
        <a:bodyPr/>
        <a:lstStyle/>
        <a:p>
          <a:endParaRPr lang="en-US"/>
        </a:p>
      </dgm:t>
    </dgm:pt>
    <dgm:pt modelId="{39F5831D-C0C8-4473-8AD3-6E8DADA6DFC3}" type="pres">
      <dgm:prSet presAssocID="{4E0565D8-9D85-48A4-87BD-70B7097EB3B8}" presName="Name0" presStyleCnt="0">
        <dgm:presLayoutVars>
          <dgm:dir/>
          <dgm:resizeHandles val="exact"/>
        </dgm:presLayoutVars>
      </dgm:prSet>
      <dgm:spPr/>
    </dgm:pt>
    <dgm:pt modelId="{0AD22381-A970-4910-B377-95370227103D}" type="pres">
      <dgm:prSet presAssocID="{3F95FE66-B4F2-43FA-97DD-F32937F64559}" presName="node" presStyleLbl="node1" presStyleIdx="0" presStyleCnt="6">
        <dgm:presLayoutVars>
          <dgm:bulletEnabled val="1"/>
        </dgm:presLayoutVars>
      </dgm:prSet>
      <dgm:spPr/>
    </dgm:pt>
    <dgm:pt modelId="{AF06A8B9-D23C-4F99-B66B-CE025B752C6C}" type="pres">
      <dgm:prSet presAssocID="{E8831E58-CA71-49C9-B3F1-4DF33CC6C28A}" presName="sibTrans" presStyleLbl="sibTrans1D1" presStyleIdx="0" presStyleCnt="5"/>
      <dgm:spPr/>
    </dgm:pt>
    <dgm:pt modelId="{4EA068A9-A579-480D-A1A5-603A24FF918B}" type="pres">
      <dgm:prSet presAssocID="{E8831E58-CA71-49C9-B3F1-4DF33CC6C28A}" presName="connectorText" presStyleLbl="sibTrans1D1" presStyleIdx="0" presStyleCnt="5"/>
      <dgm:spPr/>
    </dgm:pt>
    <dgm:pt modelId="{D60620A7-14AC-477A-9977-20CB86ACEB39}" type="pres">
      <dgm:prSet presAssocID="{ABC0DE7F-F894-4CF3-9895-66E3BBF39033}" presName="node" presStyleLbl="node1" presStyleIdx="1" presStyleCnt="6">
        <dgm:presLayoutVars>
          <dgm:bulletEnabled val="1"/>
        </dgm:presLayoutVars>
      </dgm:prSet>
      <dgm:spPr/>
    </dgm:pt>
    <dgm:pt modelId="{068A85D2-E7B3-479A-80C6-E35D560D24E7}" type="pres">
      <dgm:prSet presAssocID="{39306B59-7A4B-4A66-BF41-744EDA507FE9}" presName="sibTrans" presStyleLbl="sibTrans1D1" presStyleIdx="1" presStyleCnt="5"/>
      <dgm:spPr/>
    </dgm:pt>
    <dgm:pt modelId="{2329C5CA-B3A0-462F-95E9-59DE2F31B980}" type="pres">
      <dgm:prSet presAssocID="{39306B59-7A4B-4A66-BF41-744EDA507FE9}" presName="connectorText" presStyleLbl="sibTrans1D1" presStyleIdx="1" presStyleCnt="5"/>
      <dgm:spPr/>
    </dgm:pt>
    <dgm:pt modelId="{F1D2902B-7CF2-4436-9141-96A65A1E1269}" type="pres">
      <dgm:prSet presAssocID="{BED18BF1-0DD6-4718-8BA6-2224F81FC818}" presName="node" presStyleLbl="node1" presStyleIdx="2" presStyleCnt="6">
        <dgm:presLayoutVars>
          <dgm:bulletEnabled val="1"/>
        </dgm:presLayoutVars>
      </dgm:prSet>
      <dgm:spPr/>
    </dgm:pt>
    <dgm:pt modelId="{6B1F0326-C86D-4F3A-A380-0F43B17F8616}" type="pres">
      <dgm:prSet presAssocID="{7E8BBFFE-81CE-48A7-93C8-90FDE18FB78C}" presName="sibTrans" presStyleLbl="sibTrans1D1" presStyleIdx="2" presStyleCnt="5"/>
      <dgm:spPr/>
    </dgm:pt>
    <dgm:pt modelId="{54153C2A-3A89-47BC-950B-FA79E9B4B40C}" type="pres">
      <dgm:prSet presAssocID="{7E8BBFFE-81CE-48A7-93C8-90FDE18FB78C}" presName="connectorText" presStyleLbl="sibTrans1D1" presStyleIdx="2" presStyleCnt="5"/>
      <dgm:spPr/>
    </dgm:pt>
    <dgm:pt modelId="{85139EDE-3F66-483D-B298-E94FB497073A}" type="pres">
      <dgm:prSet presAssocID="{BEC0B024-31EC-4461-AAA4-DBE16D226FED}" presName="node" presStyleLbl="node1" presStyleIdx="3" presStyleCnt="6">
        <dgm:presLayoutVars>
          <dgm:bulletEnabled val="1"/>
        </dgm:presLayoutVars>
      </dgm:prSet>
      <dgm:spPr/>
    </dgm:pt>
    <dgm:pt modelId="{950D51EC-3DFB-48BF-B779-9BE04B30CCA6}" type="pres">
      <dgm:prSet presAssocID="{2A204DE6-5C38-41E5-B41C-6DFF9B7D2A26}" presName="sibTrans" presStyleLbl="sibTrans1D1" presStyleIdx="3" presStyleCnt="5"/>
      <dgm:spPr/>
    </dgm:pt>
    <dgm:pt modelId="{6D437F17-3FBB-48E0-9482-3495338006AE}" type="pres">
      <dgm:prSet presAssocID="{2A204DE6-5C38-41E5-B41C-6DFF9B7D2A26}" presName="connectorText" presStyleLbl="sibTrans1D1" presStyleIdx="3" presStyleCnt="5"/>
      <dgm:spPr/>
    </dgm:pt>
    <dgm:pt modelId="{A48DB9FD-93EE-4859-9CC8-EFA52A14455D}" type="pres">
      <dgm:prSet presAssocID="{111C6B19-544A-40D6-8AD6-A6CBD4E21C7C}" presName="node" presStyleLbl="node1" presStyleIdx="4" presStyleCnt="6">
        <dgm:presLayoutVars>
          <dgm:bulletEnabled val="1"/>
        </dgm:presLayoutVars>
      </dgm:prSet>
      <dgm:spPr/>
    </dgm:pt>
    <dgm:pt modelId="{CDB5ACA3-43C6-4D03-B8C3-FE755BFFF833}" type="pres">
      <dgm:prSet presAssocID="{137507F9-5B90-4032-B351-DC6297589102}" presName="sibTrans" presStyleLbl="sibTrans1D1" presStyleIdx="4" presStyleCnt="5"/>
      <dgm:spPr/>
    </dgm:pt>
    <dgm:pt modelId="{24D42047-9DA5-44E2-AC58-2DE4D51F24FE}" type="pres">
      <dgm:prSet presAssocID="{137507F9-5B90-4032-B351-DC6297589102}" presName="connectorText" presStyleLbl="sibTrans1D1" presStyleIdx="4" presStyleCnt="5"/>
      <dgm:spPr/>
    </dgm:pt>
    <dgm:pt modelId="{BD20B232-A263-46BA-BA63-D5F213B85EE5}" type="pres">
      <dgm:prSet presAssocID="{B6B13789-E74C-48CA-846B-C9328E5F8EFD}" presName="node" presStyleLbl="node1" presStyleIdx="5" presStyleCnt="6">
        <dgm:presLayoutVars>
          <dgm:bulletEnabled val="1"/>
        </dgm:presLayoutVars>
      </dgm:prSet>
      <dgm:spPr/>
    </dgm:pt>
  </dgm:ptLst>
  <dgm:cxnLst>
    <dgm:cxn modelId="{68E6FC16-BAE2-462E-8E10-DFB3C1D0A0D1}" type="presOf" srcId="{137507F9-5B90-4032-B351-DC6297589102}" destId="{CDB5ACA3-43C6-4D03-B8C3-FE755BFFF833}" srcOrd="0" destOrd="0" presId="urn:microsoft.com/office/officeart/2016/7/layout/RepeatingBendingProcessNew"/>
    <dgm:cxn modelId="{342BB119-39C6-46EB-9BA0-0CFCCC964D51}" type="presOf" srcId="{B6B13789-E74C-48CA-846B-C9328E5F8EFD}" destId="{BD20B232-A263-46BA-BA63-D5F213B85EE5}" srcOrd="0" destOrd="0" presId="urn:microsoft.com/office/officeart/2016/7/layout/RepeatingBendingProcessNew"/>
    <dgm:cxn modelId="{6315D91C-0AEB-482A-9B52-DF5DB565C98A}" srcId="{4E0565D8-9D85-48A4-87BD-70B7097EB3B8}" destId="{BEC0B024-31EC-4461-AAA4-DBE16D226FED}" srcOrd="3" destOrd="0" parTransId="{CCB574B1-053E-437C-B49F-620469FBB773}" sibTransId="{2A204DE6-5C38-41E5-B41C-6DFF9B7D2A26}"/>
    <dgm:cxn modelId="{CA549A1D-F42B-4DEB-9307-0A7E3CA46D7F}" type="presOf" srcId="{2A204DE6-5C38-41E5-B41C-6DFF9B7D2A26}" destId="{6D437F17-3FBB-48E0-9482-3495338006AE}" srcOrd="1" destOrd="0" presId="urn:microsoft.com/office/officeart/2016/7/layout/RepeatingBendingProcessNew"/>
    <dgm:cxn modelId="{B2909B1F-9D7D-4557-B8BA-E5E991958900}" srcId="{4E0565D8-9D85-48A4-87BD-70B7097EB3B8}" destId="{111C6B19-544A-40D6-8AD6-A6CBD4E21C7C}" srcOrd="4" destOrd="0" parTransId="{68EC040A-C07A-4738-95A5-8B9F353D0774}" sibTransId="{137507F9-5B90-4032-B351-DC6297589102}"/>
    <dgm:cxn modelId="{F7A94234-4DA2-4D90-8378-13B956F288D9}" type="presOf" srcId="{ABC0DE7F-F894-4CF3-9895-66E3BBF39033}" destId="{D60620A7-14AC-477A-9977-20CB86ACEB39}" srcOrd="0" destOrd="0" presId="urn:microsoft.com/office/officeart/2016/7/layout/RepeatingBendingProcessNew"/>
    <dgm:cxn modelId="{28867B5F-C885-4AAD-9F43-10A1FA613D94}" type="presOf" srcId="{39306B59-7A4B-4A66-BF41-744EDA507FE9}" destId="{068A85D2-E7B3-479A-80C6-E35D560D24E7}" srcOrd="0" destOrd="0" presId="urn:microsoft.com/office/officeart/2016/7/layout/RepeatingBendingProcessNew"/>
    <dgm:cxn modelId="{D1653363-FB72-477C-8CD1-1081CB5C5CDE}" type="presOf" srcId="{3F95FE66-B4F2-43FA-97DD-F32937F64559}" destId="{0AD22381-A970-4910-B377-95370227103D}" srcOrd="0" destOrd="0" presId="urn:microsoft.com/office/officeart/2016/7/layout/RepeatingBendingProcessNew"/>
    <dgm:cxn modelId="{60521245-DAFC-40B7-819E-EF6361D839C2}" type="presOf" srcId="{7E8BBFFE-81CE-48A7-93C8-90FDE18FB78C}" destId="{54153C2A-3A89-47BC-950B-FA79E9B4B40C}" srcOrd="1" destOrd="0" presId="urn:microsoft.com/office/officeart/2016/7/layout/RepeatingBendingProcessNew"/>
    <dgm:cxn modelId="{6ACF2B48-C897-479D-A25E-D526351F1C81}" type="presOf" srcId="{39306B59-7A4B-4A66-BF41-744EDA507FE9}" destId="{2329C5CA-B3A0-462F-95E9-59DE2F31B980}" srcOrd="1" destOrd="0" presId="urn:microsoft.com/office/officeart/2016/7/layout/RepeatingBendingProcessNew"/>
    <dgm:cxn modelId="{79F3FD58-33A3-4145-80B2-DA706CDF5B8C}" type="presOf" srcId="{BEC0B024-31EC-4461-AAA4-DBE16D226FED}" destId="{85139EDE-3F66-483D-B298-E94FB497073A}" srcOrd="0" destOrd="0" presId="urn:microsoft.com/office/officeart/2016/7/layout/RepeatingBendingProcessNew"/>
    <dgm:cxn modelId="{6A977F7D-BCB9-421C-9600-93E3A26660B5}" srcId="{4E0565D8-9D85-48A4-87BD-70B7097EB3B8}" destId="{3F95FE66-B4F2-43FA-97DD-F32937F64559}" srcOrd="0" destOrd="0" parTransId="{35D850E6-CC49-42CF-A36D-9FAD098CA886}" sibTransId="{E8831E58-CA71-49C9-B3F1-4DF33CC6C28A}"/>
    <dgm:cxn modelId="{BF26988A-1A23-476F-AF0E-6CA2987E3B6D}" type="presOf" srcId="{7E8BBFFE-81CE-48A7-93C8-90FDE18FB78C}" destId="{6B1F0326-C86D-4F3A-A380-0F43B17F8616}" srcOrd="0" destOrd="0" presId="urn:microsoft.com/office/officeart/2016/7/layout/RepeatingBendingProcessNew"/>
    <dgm:cxn modelId="{14FCEC8F-5164-49AC-9277-732CFECA0027}" type="presOf" srcId="{E8831E58-CA71-49C9-B3F1-4DF33CC6C28A}" destId="{AF06A8B9-D23C-4F99-B66B-CE025B752C6C}" srcOrd="0" destOrd="0" presId="urn:microsoft.com/office/officeart/2016/7/layout/RepeatingBendingProcessNew"/>
    <dgm:cxn modelId="{73634297-9D71-4569-8BB2-E057E04A19C4}" type="presOf" srcId="{E8831E58-CA71-49C9-B3F1-4DF33CC6C28A}" destId="{4EA068A9-A579-480D-A1A5-603A24FF918B}" srcOrd="1" destOrd="0" presId="urn:microsoft.com/office/officeart/2016/7/layout/RepeatingBendingProcessNew"/>
    <dgm:cxn modelId="{6F33ECA2-F3CF-450A-B3DE-EEEE6EE90E03}" type="presOf" srcId="{BED18BF1-0DD6-4718-8BA6-2224F81FC818}" destId="{F1D2902B-7CF2-4436-9141-96A65A1E1269}" srcOrd="0" destOrd="0" presId="urn:microsoft.com/office/officeart/2016/7/layout/RepeatingBendingProcessNew"/>
    <dgm:cxn modelId="{84ADF2A2-66D3-471E-86DA-379446197FD7}" srcId="{4E0565D8-9D85-48A4-87BD-70B7097EB3B8}" destId="{B6B13789-E74C-48CA-846B-C9328E5F8EFD}" srcOrd="5" destOrd="0" parTransId="{1E39BE9B-F08A-4445-81EF-3308FC509F93}" sibTransId="{C354AF34-1CF4-4859-A5F3-1C91B6DE1F84}"/>
    <dgm:cxn modelId="{A07B33B4-C0C5-480A-AC67-579C6A0C4FEC}" type="presOf" srcId="{2A204DE6-5C38-41E5-B41C-6DFF9B7D2A26}" destId="{950D51EC-3DFB-48BF-B779-9BE04B30CCA6}" srcOrd="0" destOrd="0" presId="urn:microsoft.com/office/officeart/2016/7/layout/RepeatingBendingProcessNew"/>
    <dgm:cxn modelId="{77DD2CB5-B44F-4B04-B2EE-BF00C4869EF7}" type="presOf" srcId="{4E0565D8-9D85-48A4-87BD-70B7097EB3B8}" destId="{39F5831D-C0C8-4473-8AD3-6E8DADA6DFC3}" srcOrd="0" destOrd="0" presId="urn:microsoft.com/office/officeart/2016/7/layout/RepeatingBendingProcessNew"/>
    <dgm:cxn modelId="{EFE876BC-C554-44F0-8E92-A32B1AD2BACE}" type="presOf" srcId="{137507F9-5B90-4032-B351-DC6297589102}" destId="{24D42047-9DA5-44E2-AC58-2DE4D51F24FE}" srcOrd="1" destOrd="0" presId="urn:microsoft.com/office/officeart/2016/7/layout/RepeatingBendingProcessNew"/>
    <dgm:cxn modelId="{72F8F3D0-38AB-4AA3-B8D9-5B8675A2331E}" srcId="{4E0565D8-9D85-48A4-87BD-70B7097EB3B8}" destId="{ABC0DE7F-F894-4CF3-9895-66E3BBF39033}" srcOrd="1" destOrd="0" parTransId="{B864870A-CF34-4E7F-9FC7-989105ACC363}" sibTransId="{39306B59-7A4B-4A66-BF41-744EDA507FE9}"/>
    <dgm:cxn modelId="{1FE674FB-C468-4D2A-8F3E-1F7F3DBD9884}" srcId="{4E0565D8-9D85-48A4-87BD-70B7097EB3B8}" destId="{BED18BF1-0DD6-4718-8BA6-2224F81FC818}" srcOrd="2" destOrd="0" parTransId="{16E68239-125D-4A30-891C-3E35FA5219BA}" sibTransId="{7E8BBFFE-81CE-48A7-93C8-90FDE18FB78C}"/>
    <dgm:cxn modelId="{B57F9BFB-5807-4F7A-BFDA-9A25496B85B5}" type="presOf" srcId="{111C6B19-544A-40D6-8AD6-A6CBD4E21C7C}" destId="{A48DB9FD-93EE-4859-9CC8-EFA52A14455D}" srcOrd="0" destOrd="0" presId="urn:microsoft.com/office/officeart/2016/7/layout/RepeatingBendingProcessNew"/>
    <dgm:cxn modelId="{78B1D814-412D-4E36-9F2D-8FD1C6D37AE6}" type="presParOf" srcId="{39F5831D-C0C8-4473-8AD3-6E8DADA6DFC3}" destId="{0AD22381-A970-4910-B377-95370227103D}" srcOrd="0" destOrd="0" presId="urn:microsoft.com/office/officeart/2016/7/layout/RepeatingBendingProcessNew"/>
    <dgm:cxn modelId="{6F125D42-702B-4425-8B9E-E59BE120F11D}" type="presParOf" srcId="{39F5831D-C0C8-4473-8AD3-6E8DADA6DFC3}" destId="{AF06A8B9-D23C-4F99-B66B-CE025B752C6C}" srcOrd="1" destOrd="0" presId="urn:microsoft.com/office/officeart/2016/7/layout/RepeatingBendingProcessNew"/>
    <dgm:cxn modelId="{0E80F51F-1422-4DCC-81E7-EFDA3CBCEFBB}" type="presParOf" srcId="{AF06A8B9-D23C-4F99-B66B-CE025B752C6C}" destId="{4EA068A9-A579-480D-A1A5-603A24FF918B}" srcOrd="0" destOrd="0" presId="urn:microsoft.com/office/officeart/2016/7/layout/RepeatingBendingProcessNew"/>
    <dgm:cxn modelId="{6AA968E3-B035-46EE-9901-5B852EFB9858}" type="presParOf" srcId="{39F5831D-C0C8-4473-8AD3-6E8DADA6DFC3}" destId="{D60620A7-14AC-477A-9977-20CB86ACEB39}" srcOrd="2" destOrd="0" presId="urn:microsoft.com/office/officeart/2016/7/layout/RepeatingBendingProcessNew"/>
    <dgm:cxn modelId="{83DD336E-7DA1-4384-83A7-EF0187365BF9}" type="presParOf" srcId="{39F5831D-C0C8-4473-8AD3-6E8DADA6DFC3}" destId="{068A85D2-E7B3-479A-80C6-E35D560D24E7}" srcOrd="3" destOrd="0" presId="urn:microsoft.com/office/officeart/2016/7/layout/RepeatingBendingProcessNew"/>
    <dgm:cxn modelId="{FB588CE0-0334-46C6-8438-01480EAB0695}" type="presParOf" srcId="{068A85D2-E7B3-479A-80C6-E35D560D24E7}" destId="{2329C5CA-B3A0-462F-95E9-59DE2F31B980}" srcOrd="0" destOrd="0" presId="urn:microsoft.com/office/officeart/2016/7/layout/RepeatingBendingProcessNew"/>
    <dgm:cxn modelId="{AD9D3158-44FF-4F86-B646-7E7316964E76}" type="presParOf" srcId="{39F5831D-C0C8-4473-8AD3-6E8DADA6DFC3}" destId="{F1D2902B-7CF2-4436-9141-96A65A1E1269}" srcOrd="4" destOrd="0" presId="urn:microsoft.com/office/officeart/2016/7/layout/RepeatingBendingProcessNew"/>
    <dgm:cxn modelId="{586E1C93-C405-43DF-8066-5D2979258F99}" type="presParOf" srcId="{39F5831D-C0C8-4473-8AD3-6E8DADA6DFC3}" destId="{6B1F0326-C86D-4F3A-A380-0F43B17F8616}" srcOrd="5" destOrd="0" presId="urn:microsoft.com/office/officeart/2016/7/layout/RepeatingBendingProcessNew"/>
    <dgm:cxn modelId="{C9CB9EBC-447C-4935-B6E2-77EE959EA97F}" type="presParOf" srcId="{6B1F0326-C86D-4F3A-A380-0F43B17F8616}" destId="{54153C2A-3A89-47BC-950B-FA79E9B4B40C}" srcOrd="0" destOrd="0" presId="urn:microsoft.com/office/officeart/2016/7/layout/RepeatingBendingProcessNew"/>
    <dgm:cxn modelId="{5C81D149-F867-4A01-B5BB-18E9E9C268FC}" type="presParOf" srcId="{39F5831D-C0C8-4473-8AD3-6E8DADA6DFC3}" destId="{85139EDE-3F66-483D-B298-E94FB497073A}" srcOrd="6" destOrd="0" presId="urn:microsoft.com/office/officeart/2016/7/layout/RepeatingBendingProcessNew"/>
    <dgm:cxn modelId="{45E26AEC-708E-42E8-9069-B121DCCC8017}" type="presParOf" srcId="{39F5831D-C0C8-4473-8AD3-6E8DADA6DFC3}" destId="{950D51EC-3DFB-48BF-B779-9BE04B30CCA6}" srcOrd="7" destOrd="0" presId="urn:microsoft.com/office/officeart/2016/7/layout/RepeatingBendingProcessNew"/>
    <dgm:cxn modelId="{5EFC3496-81EA-42D9-8B10-87B5C9671DEB}" type="presParOf" srcId="{950D51EC-3DFB-48BF-B779-9BE04B30CCA6}" destId="{6D437F17-3FBB-48E0-9482-3495338006AE}" srcOrd="0" destOrd="0" presId="urn:microsoft.com/office/officeart/2016/7/layout/RepeatingBendingProcessNew"/>
    <dgm:cxn modelId="{F081CCC4-A74A-4A06-AFC1-C9DF883383F5}" type="presParOf" srcId="{39F5831D-C0C8-4473-8AD3-6E8DADA6DFC3}" destId="{A48DB9FD-93EE-4859-9CC8-EFA52A14455D}" srcOrd="8" destOrd="0" presId="urn:microsoft.com/office/officeart/2016/7/layout/RepeatingBendingProcessNew"/>
    <dgm:cxn modelId="{5DBBE724-58B7-44D2-B272-3906DF49FA76}" type="presParOf" srcId="{39F5831D-C0C8-4473-8AD3-6E8DADA6DFC3}" destId="{CDB5ACA3-43C6-4D03-B8C3-FE755BFFF833}" srcOrd="9" destOrd="0" presId="urn:microsoft.com/office/officeart/2016/7/layout/RepeatingBendingProcessNew"/>
    <dgm:cxn modelId="{A2CA7947-CB53-46FC-B290-CE7F83989AE2}" type="presParOf" srcId="{CDB5ACA3-43C6-4D03-B8C3-FE755BFFF833}" destId="{24D42047-9DA5-44E2-AC58-2DE4D51F24FE}" srcOrd="0" destOrd="0" presId="urn:microsoft.com/office/officeart/2016/7/layout/RepeatingBendingProcessNew"/>
    <dgm:cxn modelId="{8FD73EA3-443F-4D2D-920E-63A01B10ED6B}" type="presParOf" srcId="{39F5831D-C0C8-4473-8AD3-6E8DADA6DFC3}" destId="{BD20B232-A263-46BA-BA63-D5F213B85EE5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9149E6-DE99-4448-8016-CE10FE744E5D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9371601B-53D6-4677-9F20-2C86F7C0709A}">
      <dgm:prSet/>
      <dgm:spPr/>
      <dgm:t>
        <a:bodyPr/>
        <a:lstStyle/>
        <a:p>
          <a:r>
            <a:rPr lang="en-US"/>
            <a:t>Religious entities can give preference in the occupancy, leasing, sale or purchase of real property to those within the same religion.</a:t>
          </a:r>
        </a:p>
      </dgm:t>
    </dgm:pt>
    <dgm:pt modelId="{1BE2B17A-C5F3-4E67-8FDD-498E6130254A}" type="parTrans" cxnId="{80542203-06DB-480D-ABC6-6A9669084403}">
      <dgm:prSet/>
      <dgm:spPr/>
      <dgm:t>
        <a:bodyPr/>
        <a:lstStyle/>
        <a:p>
          <a:endParaRPr lang="en-US"/>
        </a:p>
      </dgm:t>
    </dgm:pt>
    <dgm:pt modelId="{48B8965F-840D-403B-9A89-030C5F461525}" type="sibTrans" cxnId="{80542203-06DB-480D-ABC6-6A9669084403}">
      <dgm:prSet/>
      <dgm:spPr/>
      <dgm:t>
        <a:bodyPr/>
        <a:lstStyle/>
        <a:p>
          <a:endParaRPr lang="en-US"/>
        </a:p>
      </dgm:t>
    </dgm:pt>
    <dgm:pt modelId="{47A72B55-F93C-4411-A9AD-074CF4C336A7}">
      <dgm:prSet/>
      <dgm:spPr/>
      <dgm:t>
        <a:bodyPr/>
        <a:lstStyle/>
        <a:p>
          <a:r>
            <a:rPr lang="en-US"/>
            <a:t>Those leasing/renting a room or rooms within their personal home (except in the case of Limited Lodging, as defined in §14-604(13). (i.e. Air BnB)).</a:t>
          </a:r>
        </a:p>
      </dgm:t>
    </dgm:pt>
    <dgm:pt modelId="{8383234C-2AFC-4385-BFDF-416430F295C9}" type="parTrans" cxnId="{CE7B677D-E9D1-4474-B082-E3541B91B492}">
      <dgm:prSet/>
      <dgm:spPr/>
      <dgm:t>
        <a:bodyPr/>
        <a:lstStyle/>
        <a:p>
          <a:endParaRPr lang="en-US"/>
        </a:p>
      </dgm:t>
    </dgm:pt>
    <dgm:pt modelId="{F4B45762-30D6-4153-A014-DA00303BBF11}" type="sibTrans" cxnId="{CE7B677D-E9D1-4474-B082-E3541B91B492}">
      <dgm:prSet/>
      <dgm:spPr/>
      <dgm:t>
        <a:bodyPr/>
        <a:lstStyle/>
        <a:p>
          <a:endParaRPr lang="en-US"/>
        </a:p>
      </dgm:t>
    </dgm:pt>
    <dgm:pt modelId="{E8567323-1DB9-49A5-8784-947330BF2D92}">
      <dgm:prSet/>
      <dgm:spPr/>
      <dgm:t>
        <a:bodyPr/>
        <a:lstStyle/>
        <a:p>
          <a:r>
            <a:rPr lang="en-US"/>
            <a:t>Federally regulated senior homes.</a:t>
          </a:r>
        </a:p>
      </dgm:t>
    </dgm:pt>
    <dgm:pt modelId="{E96487D4-B074-4062-9C83-63B3376F3B9C}" type="parTrans" cxnId="{462A8929-59D4-474E-802B-EF37A56F508B}">
      <dgm:prSet/>
      <dgm:spPr/>
      <dgm:t>
        <a:bodyPr/>
        <a:lstStyle/>
        <a:p>
          <a:endParaRPr lang="en-US"/>
        </a:p>
      </dgm:t>
    </dgm:pt>
    <dgm:pt modelId="{C9B3BD3B-7AFC-408D-B12E-DC2D23FED747}" type="sibTrans" cxnId="{462A8929-59D4-474E-802B-EF37A56F508B}">
      <dgm:prSet/>
      <dgm:spPr/>
      <dgm:t>
        <a:bodyPr/>
        <a:lstStyle/>
        <a:p>
          <a:endParaRPr lang="en-US"/>
        </a:p>
      </dgm:t>
    </dgm:pt>
    <dgm:pt modelId="{A71EF987-5539-48CD-B2DA-A51C83AAF09A}" type="pres">
      <dgm:prSet presAssocID="{C59149E6-DE99-4448-8016-CE10FE744E5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6355F54-5301-44F3-A7B8-94019CB451EE}" type="pres">
      <dgm:prSet presAssocID="{9371601B-53D6-4677-9F20-2C86F7C0709A}" presName="hierRoot1" presStyleCnt="0"/>
      <dgm:spPr/>
    </dgm:pt>
    <dgm:pt modelId="{C4BC0413-748D-4386-9C7B-B4F40A8A4688}" type="pres">
      <dgm:prSet presAssocID="{9371601B-53D6-4677-9F20-2C86F7C0709A}" presName="composite" presStyleCnt="0"/>
      <dgm:spPr/>
    </dgm:pt>
    <dgm:pt modelId="{44F1969E-961F-4946-91E8-85A7023F4382}" type="pres">
      <dgm:prSet presAssocID="{9371601B-53D6-4677-9F20-2C86F7C0709A}" presName="background" presStyleLbl="node0" presStyleIdx="0" presStyleCnt="3"/>
      <dgm:spPr/>
    </dgm:pt>
    <dgm:pt modelId="{C8A51D63-CB64-4166-8619-A6BB0D73F064}" type="pres">
      <dgm:prSet presAssocID="{9371601B-53D6-4677-9F20-2C86F7C0709A}" presName="text" presStyleLbl="fgAcc0" presStyleIdx="0" presStyleCnt="3">
        <dgm:presLayoutVars>
          <dgm:chPref val="3"/>
        </dgm:presLayoutVars>
      </dgm:prSet>
      <dgm:spPr/>
    </dgm:pt>
    <dgm:pt modelId="{2E773AE3-54BE-4B2D-AD13-BE6DE3406D8D}" type="pres">
      <dgm:prSet presAssocID="{9371601B-53D6-4677-9F20-2C86F7C0709A}" presName="hierChild2" presStyleCnt="0"/>
      <dgm:spPr/>
    </dgm:pt>
    <dgm:pt modelId="{BCE537DC-A7D3-4457-88E1-10D6DBFEB121}" type="pres">
      <dgm:prSet presAssocID="{47A72B55-F93C-4411-A9AD-074CF4C336A7}" presName="hierRoot1" presStyleCnt="0"/>
      <dgm:spPr/>
    </dgm:pt>
    <dgm:pt modelId="{0FC3CA71-D082-4B5F-919D-16D84D348327}" type="pres">
      <dgm:prSet presAssocID="{47A72B55-F93C-4411-A9AD-074CF4C336A7}" presName="composite" presStyleCnt="0"/>
      <dgm:spPr/>
    </dgm:pt>
    <dgm:pt modelId="{27006D97-F7FF-4D2E-AD02-87445E498285}" type="pres">
      <dgm:prSet presAssocID="{47A72B55-F93C-4411-A9AD-074CF4C336A7}" presName="background" presStyleLbl="node0" presStyleIdx="1" presStyleCnt="3"/>
      <dgm:spPr/>
    </dgm:pt>
    <dgm:pt modelId="{B52A8614-A3D5-412D-8EF1-3D2B1E18841A}" type="pres">
      <dgm:prSet presAssocID="{47A72B55-F93C-4411-A9AD-074CF4C336A7}" presName="text" presStyleLbl="fgAcc0" presStyleIdx="1" presStyleCnt="3">
        <dgm:presLayoutVars>
          <dgm:chPref val="3"/>
        </dgm:presLayoutVars>
      </dgm:prSet>
      <dgm:spPr/>
    </dgm:pt>
    <dgm:pt modelId="{CF419252-968E-45B2-938F-697A0CC81C85}" type="pres">
      <dgm:prSet presAssocID="{47A72B55-F93C-4411-A9AD-074CF4C336A7}" presName="hierChild2" presStyleCnt="0"/>
      <dgm:spPr/>
    </dgm:pt>
    <dgm:pt modelId="{7D76B952-2393-4F22-8B98-587CF94CBBBA}" type="pres">
      <dgm:prSet presAssocID="{E8567323-1DB9-49A5-8784-947330BF2D92}" presName="hierRoot1" presStyleCnt="0"/>
      <dgm:spPr/>
    </dgm:pt>
    <dgm:pt modelId="{D21638C7-21A1-4717-B7B6-8B7DDA33D619}" type="pres">
      <dgm:prSet presAssocID="{E8567323-1DB9-49A5-8784-947330BF2D92}" presName="composite" presStyleCnt="0"/>
      <dgm:spPr/>
    </dgm:pt>
    <dgm:pt modelId="{6D5A0860-E541-4CEB-B664-767EA6262020}" type="pres">
      <dgm:prSet presAssocID="{E8567323-1DB9-49A5-8784-947330BF2D92}" presName="background" presStyleLbl="node0" presStyleIdx="2" presStyleCnt="3"/>
      <dgm:spPr/>
    </dgm:pt>
    <dgm:pt modelId="{CB86D38E-66E1-4871-BA63-704EEC1D0205}" type="pres">
      <dgm:prSet presAssocID="{E8567323-1DB9-49A5-8784-947330BF2D92}" presName="text" presStyleLbl="fgAcc0" presStyleIdx="2" presStyleCnt="3">
        <dgm:presLayoutVars>
          <dgm:chPref val="3"/>
        </dgm:presLayoutVars>
      </dgm:prSet>
      <dgm:spPr/>
    </dgm:pt>
    <dgm:pt modelId="{D706739E-D34B-4993-99E1-491DDA320955}" type="pres">
      <dgm:prSet presAssocID="{E8567323-1DB9-49A5-8784-947330BF2D92}" presName="hierChild2" presStyleCnt="0"/>
      <dgm:spPr/>
    </dgm:pt>
  </dgm:ptLst>
  <dgm:cxnLst>
    <dgm:cxn modelId="{80542203-06DB-480D-ABC6-6A9669084403}" srcId="{C59149E6-DE99-4448-8016-CE10FE744E5D}" destId="{9371601B-53D6-4677-9F20-2C86F7C0709A}" srcOrd="0" destOrd="0" parTransId="{1BE2B17A-C5F3-4E67-8FDD-498E6130254A}" sibTransId="{48B8965F-840D-403B-9A89-030C5F461525}"/>
    <dgm:cxn modelId="{462A8929-59D4-474E-802B-EF37A56F508B}" srcId="{C59149E6-DE99-4448-8016-CE10FE744E5D}" destId="{E8567323-1DB9-49A5-8784-947330BF2D92}" srcOrd="2" destOrd="0" parTransId="{E96487D4-B074-4062-9C83-63B3376F3B9C}" sibTransId="{C9B3BD3B-7AFC-408D-B12E-DC2D23FED747}"/>
    <dgm:cxn modelId="{67ACE777-7338-48C1-82CE-B7E0CA8939E1}" type="presOf" srcId="{9371601B-53D6-4677-9F20-2C86F7C0709A}" destId="{C8A51D63-CB64-4166-8619-A6BB0D73F064}" srcOrd="0" destOrd="0" presId="urn:microsoft.com/office/officeart/2005/8/layout/hierarchy1"/>
    <dgm:cxn modelId="{CE7B677D-E9D1-4474-B082-E3541B91B492}" srcId="{C59149E6-DE99-4448-8016-CE10FE744E5D}" destId="{47A72B55-F93C-4411-A9AD-074CF4C336A7}" srcOrd="1" destOrd="0" parTransId="{8383234C-2AFC-4385-BFDF-416430F295C9}" sibTransId="{F4B45762-30D6-4153-A014-DA00303BBF11}"/>
    <dgm:cxn modelId="{EEFBD4A3-9876-443E-ABA0-BBE7E89C1089}" type="presOf" srcId="{47A72B55-F93C-4411-A9AD-074CF4C336A7}" destId="{B52A8614-A3D5-412D-8EF1-3D2B1E18841A}" srcOrd="0" destOrd="0" presId="urn:microsoft.com/office/officeart/2005/8/layout/hierarchy1"/>
    <dgm:cxn modelId="{54B0BAAB-FC2E-4A4B-997C-3185748512D1}" type="presOf" srcId="{E8567323-1DB9-49A5-8784-947330BF2D92}" destId="{CB86D38E-66E1-4871-BA63-704EEC1D0205}" srcOrd="0" destOrd="0" presId="urn:microsoft.com/office/officeart/2005/8/layout/hierarchy1"/>
    <dgm:cxn modelId="{43FDA8B7-C37B-4959-97CB-0CF2A7DF11DC}" type="presOf" srcId="{C59149E6-DE99-4448-8016-CE10FE744E5D}" destId="{A71EF987-5539-48CD-B2DA-A51C83AAF09A}" srcOrd="0" destOrd="0" presId="urn:microsoft.com/office/officeart/2005/8/layout/hierarchy1"/>
    <dgm:cxn modelId="{EB80A018-1323-433A-8A6F-27E87FAF38C1}" type="presParOf" srcId="{A71EF987-5539-48CD-B2DA-A51C83AAF09A}" destId="{A6355F54-5301-44F3-A7B8-94019CB451EE}" srcOrd="0" destOrd="0" presId="urn:microsoft.com/office/officeart/2005/8/layout/hierarchy1"/>
    <dgm:cxn modelId="{6264E5C0-DB1F-49FD-818B-BE98157C8FB4}" type="presParOf" srcId="{A6355F54-5301-44F3-A7B8-94019CB451EE}" destId="{C4BC0413-748D-4386-9C7B-B4F40A8A4688}" srcOrd="0" destOrd="0" presId="urn:microsoft.com/office/officeart/2005/8/layout/hierarchy1"/>
    <dgm:cxn modelId="{38150346-D356-4D10-9796-96FFCEFFB96E}" type="presParOf" srcId="{C4BC0413-748D-4386-9C7B-B4F40A8A4688}" destId="{44F1969E-961F-4946-91E8-85A7023F4382}" srcOrd="0" destOrd="0" presId="urn:microsoft.com/office/officeart/2005/8/layout/hierarchy1"/>
    <dgm:cxn modelId="{D69ABE9E-9714-4A9A-B230-89AA67E2CA63}" type="presParOf" srcId="{C4BC0413-748D-4386-9C7B-B4F40A8A4688}" destId="{C8A51D63-CB64-4166-8619-A6BB0D73F064}" srcOrd="1" destOrd="0" presId="urn:microsoft.com/office/officeart/2005/8/layout/hierarchy1"/>
    <dgm:cxn modelId="{6B9002D5-5617-4C8A-BB67-58EDFCBD183B}" type="presParOf" srcId="{A6355F54-5301-44F3-A7B8-94019CB451EE}" destId="{2E773AE3-54BE-4B2D-AD13-BE6DE3406D8D}" srcOrd="1" destOrd="0" presId="urn:microsoft.com/office/officeart/2005/8/layout/hierarchy1"/>
    <dgm:cxn modelId="{1B4F850F-0B2F-4659-B82B-00BA43E30BB4}" type="presParOf" srcId="{A71EF987-5539-48CD-B2DA-A51C83AAF09A}" destId="{BCE537DC-A7D3-4457-88E1-10D6DBFEB121}" srcOrd="1" destOrd="0" presId="urn:microsoft.com/office/officeart/2005/8/layout/hierarchy1"/>
    <dgm:cxn modelId="{BE82B306-6D67-4296-9721-BB2A277E7962}" type="presParOf" srcId="{BCE537DC-A7D3-4457-88E1-10D6DBFEB121}" destId="{0FC3CA71-D082-4B5F-919D-16D84D348327}" srcOrd="0" destOrd="0" presId="urn:microsoft.com/office/officeart/2005/8/layout/hierarchy1"/>
    <dgm:cxn modelId="{2508533F-8423-44FC-9F7D-36D11D91BEC3}" type="presParOf" srcId="{0FC3CA71-D082-4B5F-919D-16D84D348327}" destId="{27006D97-F7FF-4D2E-AD02-87445E498285}" srcOrd="0" destOrd="0" presId="urn:microsoft.com/office/officeart/2005/8/layout/hierarchy1"/>
    <dgm:cxn modelId="{2D18F048-EDD6-45F4-826E-DFB83E701C9F}" type="presParOf" srcId="{0FC3CA71-D082-4B5F-919D-16D84D348327}" destId="{B52A8614-A3D5-412D-8EF1-3D2B1E18841A}" srcOrd="1" destOrd="0" presId="urn:microsoft.com/office/officeart/2005/8/layout/hierarchy1"/>
    <dgm:cxn modelId="{3E98A841-251F-4E81-8188-8BE93C08C62A}" type="presParOf" srcId="{BCE537DC-A7D3-4457-88E1-10D6DBFEB121}" destId="{CF419252-968E-45B2-938F-697A0CC81C85}" srcOrd="1" destOrd="0" presId="urn:microsoft.com/office/officeart/2005/8/layout/hierarchy1"/>
    <dgm:cxn modelId="{29254209-C106-4BF0-BE38-4C823590578A}" type="presParOf" srcId="{A71EF987-5539-48CD-B2DA-A51C83AAF09A}" destId="{7D76B952-2393-4F22-8B98-587CF94CBBBA}" srcOrd="2" destOrd="0" presId="urn:microsoft.com/office/officeart/2005/8/layout/hierarchy1"/>
    <dgm:cxn modelId="{071F3D31-9EE6-48DE-8910-5F0E463A2AB8}" type="presParOf" srcId="{7D76B952-2393-4F22-8B98-587CF94CBBBA}" destId="{D21638C7-21A1-4717-B7B6-8B7DDA33D619}" srcOrd="0" destOrd="0" presId="urn:microsoft.com/office/officeart/2005/8/layout/hierarchy1"/>
    <dgm:cxn modelId="{56A50991-7B4C-4D05-B8C1-035CC7586C7D}" type="presParOf" srcId="{D21638C7-21A1-4717-B7B6-8B7DDA33D619}" destId="{6D5A0860-E541-4CEB-B664-767EA6262020}" srcOrd="0" destOrd="0" presId="urn:microsoft.com/office/officeart/2005/8/layout/hierarchy1"/>
    <dgm:cxn modelId="{65CEB176-4F15-494B-B16F-9FCCCCE91B29}" type="presParOf" srcId="{D21638C7-21A1-4717-B7B6-8B7DDA33D619}" destId="{CB86D38E-66E1-4871-BA63-704EEC1D0205}" srcOrd="1" destOrd="0" presId="urn:microsoft.com/office/officeart/2005/8/layout/hierarchy1"/>
    <dgm:cxn modelId="{407711B9-3A6B-4189-8ABC-802D87B2126D}" type="presParOf" srcId="{7D76B952-2393-4F22-8B98-587CF94CBBBA}" destId="{D706739E-D34B-4993-99E1-491DDA3209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5FC67-9BCF-46B4-96A6-F1819B9471BF}">
      <dsp:nvSpPr>
        <dsp:cNvPr id="0" name=""/>
        <dsp:cNvSpPr/>
      </dsp:nvSpPr>
      <dsp:spPr>
        <a:xfrm>
          <a:off x="0" y="0"/>
          <a:ext cx="4279889" cy="12344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Established in 1951 under the City’s Home Rule Charter</a:t>
          </a:r>
        </a:p>
      </dsp:txBody>
      <dsp:txXfrm>
        <a:off x="36156" y="36156"/>
        <a:ext cx="2947831" cy="1162128"/>
      </dsp:txXfrm>
    </dsp:sp>
    <dsp:sp modelId="{A40A1088-3333-47D1-8B6D-5E07B7AE4546}">
      <dsp:nvSpPr>
        <dsp:cNvPr id="0" name=""/>
        <dsp:cNvSpPr/>
      </dsp:nvSpPr>
      <dsp:spPr>
        <a:xfrm>
          <a:off x="377637" y="1440179"/>
          <a:ext cx="4279889" cy="12344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Enforce civil rights laws, Fair  Practices Ordinance  (FPO), Section 9-1100 of the  Philadelphia Code</a:t>
          </a:r>
        </a:p>
      </dsp:txBody>
      <dsp:txXfrm>
        <a:off x="413793" y="1476335"/>
        <a:ext cx="3027554" cy="1162128"/>
      </dsp:txXfrm>
    </dsp:sp>
    <dsp:sp modelId="{97B49F5A-79A9-4A43-BDAD-95CEA0990B60}">
      <dsp:nvSpPr>
        <dsp:cNvPr id="0" name=""/>
        <dsp:cNvSpPr/>
      </dsp:nvSpPr>
      <dsp:spPr>
        <a:xfrm>
          <a:off x="755274" y="2880359"/>
          <a:ext cx="4279889" cy="12344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FPO prohibits discrimination in employment,  housing and public accommodations </a:t>
          </a:r>
        </a:p>
      </dsp:txBody>
      <dsp:txXfrm>
        <a:off x="791430" y="2916515"/>
        <a:ext cx="3027554" cy="1162128"/>
      </dsp:txXfrm>
    </dsp:sp>
    <dsp:sp modelId="{960DD3F0-EBCA-40D6-BD67-6D69A32C460A}">
      <dsp:nvSpPr>
        <dsp:cNvPr id="0" name=""/>
        <dsp:cNvSpPr/>
      </dsp:nvSpPr>
      <dsp:spPr>
        <a:xfrm>
          <a:off x="3477503" y="936117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658040" y="936117"/>
        <a:ext cx="441312" cy="603795"/>
      </dsp:txXfrm>
    </dsp:sp>
    <dsp:sp modelId="{0AD7E213-BDF1-40FD-9794-9619F3A004F0}">
      <dsp:nvSpPr>
        <dsp:cNvPr id="0" name=""/>
        <dsp:cNvSpPr/>
      </dsp:nvSpPr>
      <dsp:spPr>
        <a:xfrm>
          <a:off x="3855140" y="2368067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035677" y="2368067"/>
        <a:ext cx="441312" cy="603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276F1-834B-4675-ACDB-FA1584F4EF37}">
      <dsp:nvSpPr>
        <dsp:cNvPr id="0" name=""/>
        <dsp:cNvSpPr/>
      </dsp:nvSpPr>
      <dsp:spPr>
        <a:xfrm>
          <a:off x="0" y="0"/>
          <a:ext cx="503516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37AE91-26D4-407D-951D-BBC4097D72FD}">
      <dsp:nvSpPr>
        <dsp:cNvPr id="0" name=""/>
        <dsp:cNvSpPr/>
      </dsp:nvSpPr>
      <dsp:spPr>
        <a:xfrm>
          <a:off x="0" y="0"/>
          <a:ext cx="5035164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 any owner to refuse to sell, rent, lease or in any way discriminate against an individual on the basis of the individual’s </a:t>
          </a:r>
          <a:r>
            <a:rPr lang="en-US" sz="1600" b="1" kern="1200" dirty="0"/>
            <a:t>protected class.</a:t>
          </a:r>
          <a:endParaRPr lang="en-US" sz="1600" kern="1200" dirty="0"/>
        </a:p>
      </dsp:txBody>
      <dsp:txXfrm>
        <a:off x="0" y="0"/>
        <a:ext cx="5035164" cy="1029793"/>
      </dsp:txXfrm>
    </dsp:sp>
    <dsp:sp modelId="{5FD4B602-0DF6-47E7-8B03-5FAA2C880EEF}">
      <dsp:nvSpPr>
        <dsp:cNvPr id="0" name=""/>
        <dsp:cNvSpPr/>
      </dsp:nvSpPr>
      <dsp:spPr>
        <a:xfrm>
          <a:off x="0" y="1029792"/>
          <a:ext cx="503516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C8401EE-6717-4EC8-97B7-26799C69C5FB}">
      <dsp:nvSpPr>
        <dsp:cNvPr id="0" name=""/>
        <dsp:cNvSpPr/>
      </dsp:nvSpPr>
      <dsp:spPr>
        <a:xfrm>
          <a:off x="0" y="1029793"/>
          <a:ext cx="5035164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 any person to print or circulate any advertisement or use any application that limits a person’s housing opportunities based on the basis of the individual’s </a:t>
          </a:r>
          <a:r>
            <a:rPr lang="en-US" sz="1600" b="1" kern="1200" dirty="0"/>
            <a:t>protected class</a:t>
          </a:r>
          <a:endParaRPr lang="en-US" sz="1600" kern="1200" dirty="0"/>
        </a:p>
      </dsp:txBody>
      <dsp:txXfrm>
        <a:off x="0" y="1029793"/>
        <a:ext cx="5035164" cy="1029793"/>
      </dsp:txXfrm>
    </dsp:sp>
    <dsp:sp modelId="{37E816A2-685C-4941-9D31-C45BE40F6620}">
      <dsp:nvSpPr>
        <dsp:cNvPr id="0" name=""/>
        <dsp:cNvSpPr/>
      </dsp:nvSpPr>
      <dsp:spPr>
        <a:xfrm>
          <a:off x="0" y="2059585"/>
          <a:ext cx="503516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5E783-1F0B-400F-9D2D-2525E5972FF1}">
      <dsp:nvSpPr>
        <dsp:cNvPr id="0" name=""/>
        <dsp:cNvSpPr/>
      </dsp:nvSpPr>
      <dsp:spPr>
        <a:xfrm>
          <a:off x="0" y="2059586"/>
          <a:ext cx="5035164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For any person to retaliate against a person after they have filed a housing discrimination complaint</a:t>
          </a:r>
        </a:p>
      </dsp:txBody>
      <dsp:txXfrm>
        <a:off x="0" y="2059586"/>
        <a:ext cx="5035164" cy="1029793"/>
      </dsp:txXfrm>
    </dsp:sp>
    <dsp:sp modelId="{E1975B74-3062-44A1-8586-5093123DC9D9}">
      <dsp:nvSpPr>
        <dsp:cNvPr id="0" name=""/>
        <dsp:cNvSpPr/>
      </dsp:nvSpPr>
      <dsp:spPr>
        <a:xfrm>
          <a:off x="0" y="3089378"/>
          <a:ext cx="503516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6FC3E9-5FB7-4AA9-AE08-38B9526153F6}">
      <dsp:nvSpPr>
        <dsp:cNvPr id="0" name=""/>
        <dsp:cNvSpPr/>
      </dsp:nvSpPr>
      <dsp:spPr>
        <a:xfrm>
          <a:off x="0" y="3089379"/>
          <a:ext cx="5035164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 any lending institution to discriminate in lending, loans, accepting mortgages.</a:t>
          </a:r>
        </a:p>
      </dsp:txBody>
      <dsp:txXfrm>
        <a:off x="0" y="3089379"/>
        <a:ext cx="5035164" cy="1029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F86C1-60E7-47F5-BA35-1B9926620D4E}">
      <dsp:nvSpPr>
        <dsp:cNvPr id="0" name=""/>
        <dsp:cNvSpPr/>
      </dsp:nvSpPr>
      <dsp:spPr>
        <a:xfrm>
          <a:off x="18075" y="7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race		</a:t>
          </a:r>
          <a:endParaRPr lang="en-US" sz="1600" kern="1200"/>
        </a:p>
      </dsp:txBody>
      <dsp:txXfrm>
        <a:off x="18075" y="7"/>
        <a:ext cx="1432444" cy="859466"/>
      </dsp:txXfrm>
    </dsp:sp>
    <dsp:sp modelId="{AAF8BB39-3561-4C72-9860-C7F89E56EAB5}">
      <dsp:nvSpPr>
        <dsp:cNvPr id="0" name=""/>
        <dsp:cNvSpPr/>
      </dsp:nvSpPr>
      <dsp:spPr>
        <a:xfrm>
          <a:off x="1593764" y="7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ethnicity </a:t>
          </a:r>
          <a:endParaRPr lang="en-US" sz="1600" kern="1200"/>
        </a:p>
      </dsp:txBody>
      <dsp:txXfrm>
        <a:off x="1593764" y="7"/>
        <a:ext cx="1432444" cy="859466"/>
      </dsp:txXfrm>
    </dsp:sp>
    <dsp:sp modelId="{23937AD6-DBB8-4B84-A585-B5A74E2177D0}">
      <dsp:nvSpPr>
        <dsp:cNvPr id="0" name=""/>
        <dsp:cNvSpPr/>
      </dsp:nvSpPr>
      <dsp:spPr>
        <a:xfrm>
          <a:off x="3169453" y="7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color</a:t>
          </a:r>
          <a:endParaRPr lang="en-US" sz="1600" kern="1200"/>
        </a:p>
      </dsp:txBody>
      <dsp:txXfrm>
        <a:off x="3169453" y="7"/>
        <a:ext cx="1432444" cy="859466"/>
      </dsp:txXfrm>
    </dsp:sp>
    <dsp:sp modelId="{6359A34E-B6D8-4C18-8649-669F635DCB32}">
      <dsp:nvSpPr>
        <dsp:cNvPr id="0" name=""/>
        <dsp:cNvSpPr/>
      </dsp:nvSpPr>
      <dsp:spPr>
        <a:xfrm>
          <a:off x="4745141" y="7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sex</a:t>
          </a:r>
          <a:endParaRPr lang="en-US" sz="1600" kern="1200"/>
        </a:p>
      </dsp:txBody>
      <dsp:txXfrm>
        <a:off x="4745141" y="7"/>
        <a:ext cx="1432444" cy="859466"/>
      </dsp:txXfrm>
    </dsp:sp>
    <dsp:sp modelId="{4EC1827C-97E3-422B-9510-39F9A22C274A}">
      <dsp:nvSpPr>
        <dsp:cNvPr id="0" name=""/>
        <dsp:cNvSpPr/>
      </dsp:nvSpPr>
      <dsp:spPr>
        <a:xfrm>
          <a:off x="18075" y="1002718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sexual orientation </a:t>
          </a:r>
          <a:endParaRPr lang="en-US" sz="1600" kern="1200" dirty="0"/>
        </a:p>
      </dsp:txBody>
      <dsp:txXfrm>
        <a:off x="18075" y="1002718"/>
        <a:ext cx="1432444" cy="859466"/>
      </dsp:txXfrm>
    </dsp:sp>
    <dsp:sp modelId="{BCD6DCB6-E125-4D2A-93F2-186D052FEEB2}">
      <dsp:nvSpPr>
        <dsp:cNvPr id="0" name=""/>
        <dsp:cNvSpPr/>
      </dsp:nvSpPr>
      <dsp:spPr>
        <a:xfrm>
          <a:off x="1593764" y="1002718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gender identity</a:t>
          </a:r>
          <a:endParaRPr lang="en-US" sz="1600" kern="1200"/>
        </a:p>
      </dsp:txBody>
      <dsp:txXfrm>
        <a:off x="1593764" y="1002718"/>
        <a:ext cx="1432444" cy="859466"/>
      </dsp:txXfrm>
    </dsp:sp>
    <dsp:sp modelId="{67558A86-8332-4111-B8C9-1720CEE268C8}">
      <dsp:nvSpPr>
        <dsp:cNvPr id="0" name=""/>
        <dsp:cNvSpPr/>
      </dsp:nvSpPr>
      <dsp:spPr>
        <a:xfrm>
          <a:off x="3169453" y="1002718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religion </a:t>
          </a:r>
          <a:endParaRPr lang="en-US" sz="1600" kern="1200"/>
        </a:p>
      </dsp:txBody>
      <dsp:txXfrm>
        <a:off x="3169453" y="1002718"/>
        <a:ext cx="1432444" cy="859466"/>
      </dsp:txXfrm>
    </dsp:sp>
    <dsp:sp modelId="{E2A48FE5-D97C-4A2B-A1F6-09379FF80036}">
      <dsp:nvSpPr>
        <dsp:cNvPr id="0" name=""/>
        <dsp:cNvSpPr/>
      </dsp:nvSpPr>
      <dsp:spPr>
        <a:xfrm>
          <a:off x="4745141" y="1002718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national origin</a:t>
          </a:r>
          <a:endParaRPr lang="en-US" sz="1600" kern="1200"/>
        </a:p>
      </dsp:txBody>
      <dsp:txXfrm>
        <a:off x="4745141" y="1002718"/>
        <a:ext cx="1432444" cy="859466"/>
      </dsp:txXfrm>
    </dsp:sp>
    <dsp:sp modelId="{05276E33-0BA9-483A-A02B-E0FC076249C9}">
      <dsp:nvSpPr>
        <dsp:cNvPr id="0" name=""/>
        <dsp:cNvSpPr/>
      </dsp:nvSpPr>
      <dsp:spPr>
        <a:xfrm>
          <a:off x="18075" y="2005429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ancestry </a:t>
          </a:r>
          <a:endParaRPr lang="en-US" sz="1600" kern="1200"/>
        </a:p>
      </dsp:txBody>
      <dsp:txXfrm>
        <a:off x="18075" y="2005429"/>
        <a:ext cx="1432444" cy="859466"/>
      </dsp:txXfrm>
    </dsp:sp>
    <dsp:sp modelId="{5018CD42-5D4E-464B-92BE-76766F1A5D6C}">
      <dsp:nvSpPr>
        <dsp:cNvPr id="0" name=""/>
        <dsp:cNvSpPr/>
      </dsp:nvSpPr>
      <dsp:spPr>
        <a:xfrm>
          <a:off x="1593764" y="2005429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disability </a:t>
          </a:r>
          <a:endParaRPr lang="en-US" sz="1600" kern="1200"/>
        </a:p>
      </dsp:txBody>
      <dsp:txXfrm>
        <a:off x="1593764" y="2005429"/>
        <a:ext cx="1432444" cy="859466"/>
      </dsp:txXfrm>
    </dsp:sp>
    <dsp:sp modelId="{504DAC10-01E2-4E4B-8741-B84ADCCECCA7}">
      <dsp:nvSpPr>
        <dsp:cNvPr id="0" name=""/>
        <dsp:cNvSpPr/>
      </dsp:nvSpPr>
      <dsp:spPr>
        <a:xfrm>
          <a:off x="3169453" y="2005429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age</a:t>
          </a:r>
          <a:endParaRPr lang="en-US" sz="1600" kern="1200"/>
        </a:p>
      </dsp:txBody>
      <dsp:txXfrm>
        <a:off x="3169453" y="2005429"/>
        <a:ext cx="1432444" cy="859466"/>
      </dsp:txXfrm>
    </dsp:sp>
    <dsp:sp modelId="{089349E0-FA17-44DE-A55F-77BC871F4F63}">
      <dsp:nvSpPr>
        <dsp:cNvPr id="0" name=""/>
        <dsp:cNvSpPr/>
      </dsp:nvSpPr>
      <dsp:spPr>
        <a:xfrm>
          <a:off x="4745141" y="2005429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marital status</a:t>
          </a:r>
          <a:endParaRPr lang="en-US" sz="1600" kern="1200"/>
        </a:p>
      </dsp:txBody>
      <dsp:txXfrm>
        <a:off x="4745141" y="2005429"/>
        <a:ext cx="1432444" cy="859466"/>
      </dsp:txXfrm>
    </dsp:sp>
    <dsp:sp modelId="{4EE803C9-52BF-46E9-BB2A-665ED5764756}">
      <dsp:nvSpPr>
        <dsp:cNvPr id="0" name=""/>
        <dsp:cNvSpPr/>
      </dsp:nvSpPr>
      <dsp:spPr>
        <a:xfrm>
          <a:off x="805920" y="3008140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source of income</a:t>
          </a:r>
          <a:endParaRPr lang="en-US" sz="1600" kern="1200"/>
        </a:p>
      </dsp:txBody>
      <dsp:txXfrm>
        <a:off x="805920" y="3008140"/>
        <a:ext cx="1432444" cy="859466"/>
      </dsp:txXfrm>
    </dsp:sp>
    <dsp:sp modelId="{728C621B-2921-4B53-B223-5736B34B68C0}">
      <dsp:nvSpPr>
        <dsp:cNvPr id="0" name=""/>
        <dsp:cNvSpPr/>
      </dsp:nvSpPr>
      <dsp:spPr>
        <a:xfrm>
          <a:off x="2381608" y="3008140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familial status</a:t>
          </a:r>
          <a:endParaRPr lang="en-US" sz="1600" kern="1200"/>
        </a:p>
      </dsp:txBody>
      <dsp:txXfrm>
        <a:off x="2381608" y="3008140"/>
        <a:ext cx="1432444" cy="859466"/>
      </dsp:txXfrm>
    </dsp:sp>
    <dsp:sp modelId="{A1F0CDBA-695D-4D34-8078-BD512F491464}">
      <dsp:nvSpPr>
        <dsp:cNvPr id="0" name=""/>
        <dsp:cNvSpPr/>
      </dsp:nvSpPr>
      <dsp:spPr>
        <a:xfrm>
          <a:off x="3957297" y="3008140"/>
          <a:ext cx="1432444" cy="85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domestic or sexual violence victim status</a:t>
          </a:r>
          <a:endParaRPr lang="en-US" sz="1600" kern="1200"/>
        </a:p>
      </dsp:txBody>
      <dsp:txXfrm>
        <a:off x="3957297" y="3008140"/>
        <a:ext cx="1432444" cy="859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6A8B9-D23C-4F99-B66B-CE025B752C6C}">
      <dsp:nvSpPr>
        <dsp:cNvPr id="0" name=""/>
        <dsp:cNvSpPr/>
      </dsp:nvSpPr>
      <dsp:spPr>
        <a:xfrm>
          <a:off x="2280144" y="1186054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1229156"/>
        <a:ext cx="26172" cy="5234"/>
      </dsp:txXfrm>
    </dsp:sp>
    <dsp:sp modelId="{0AD22381-A970-4910-B377-95370227103D}">
      <dsp:nvSpPr>
        <dsp:cNvPr id="0" name=""/>
        <dsp:cNvSpPr/>
      </dsp:nvSpPr>
      <dsp:spPr>
        <a:xfrm>
          <a:off x="6045" y="549004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Cease and desist order</a:t>
          </a:r>
        </a:p>
      </dsp:txBody>
      <dsp:txXfrm>
        <a:off x="6045" y="549004"/>
        <a:ext cx="2275898" cy="1365538"/>
      </dsp:txXfrm>
    </dsp:sp>
    <dsp:sp modelId="{068A85D2-E7B3-479A-80C6-E35D560D24E7}">
      <dsp:nvSpPr>
        <dsp:cNvPr id="0" name=""/>
        <dsp:cNvSpPr/>
      </dsp:nvSpPr>
      <dsp:spPr>
        <a:xfrm>
          <a:off x="5079499" y="1186054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2841" y="1229156"/>
        <a:ext cx="26172" cy="5234"/>
      </dsp:txXfrm>
    </dsp:sp>
    <dsp:sp modelId="{D60620A7-14AC-477A-9977-20CB86ACEB39}">
      <dsp:nvSpPr>
        <dsp:cNvPr id="0" name=""/>
        <dsp:cNvSpPr/>
      </dsp:nvSpPr>
      <dsp:spPr>
        <a:xfrm>
          <a:off x="2805400" y="549004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Injunctive or equitable relief</a:t>
          </a:r>
        </a:p>
      </dsp:txBody>
      <dsp:txXfrm>
        <a:off x="2805400" y="549004"/>
        <a:ext cx="2275898" cy="1365538"/>
      </dsp:txXfrm>
    </dsp:sp>
    <dsp:sp modelId="{6B1F0326-C86D-4F3A-A380-0F43B17F8616}">
      <dsp:nvSpPr>
        <dsp:cNvPr id="0" name=""/>
        <dsp:cNvSpPr/>
      </dsp:nvSpPr>
      <dsp:spPr>
        <a:xfrm>
          <a:off x="1143995" y="1912743"/>
          <a:ext cx="5598709" cy="492856"/>
        </a:xfrm>
        <a:custGeom>
          <a:avLst/>
          <a:gdLst/>
          <a:ahLst/>
          <a:cxnLst/>
          <a:rect l="0" t="0" r="0" b="0"/>
          <a:pathLst>
            <a:path>
              <a:moveTo>
                <a:pt x="5598709" y="0"/>
              </a:moveTo>
              <a:lnTo>
                <a:pt x="5598709" y="263528"/>
              </a:lnTo>
              <a:lnTo>
                <a:pt x="0" y="263528"/>
              </a:lnTo>
              <a:lnTo>
                <a:pt x="0" y="492856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02771" y="2156554"/>
        <a:ext cx="281156" cy="5234"/>
      </dsp:txXfrm>
    </dsp:sp>
    <dsp:sp modelId="{F1D2902B-7CF2-4436-9141-96A65A1E1269}">
      <dsp:nvSpPr>
        <dsp:cNvPr id="0" name=""/>
        <dsp:cNvSpPr/>
      </dsp:nvSpPr>
      <dsp:spPr>
        <a:xfrm>
          <a:off x="5604755" y="549004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Compensatory damages</a:t>
          </a:r>
        </a:p>
      </dsp:txBody>
      <dsp:txXfrm>
        <a:off x="5604755" y="549004"/>
        <a:ext cx="2275898" cy="1365538"/>
      </dsp:txXfrm>
    </dsp:sp>
    <dsp:sp modelId="{950D51EC-3DFB-48BF-B779-9BE04B30CCA6}">
      <dsp:nvSpPr>
        <dsp:cNvPr id="0" name=""/>
        <dsp:cNvSpPr/>
      </dsp:nvSpPr>
      <dsp:spPr>
        <a:xfrm>
          <a:off x="2280144" y="3075049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3118152"/>
        <a:ext cx="26172" cy="5234"/>
      </dsp:txXfrm>
    </dsp:sp>
    <dsp:sp modelId="{85139EDE-3F66-483D-B298-E94FB497073A}">
      <dsp:nvSpPr>
        <dsp:cNvPr id="0" name=""/>
        <dsp:cNvSpPr/>
      </dsp:nvSpPr>
      <dsp:spPr>
        <a:xfrm>
          <a:off x="6045" y="2438000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Punitive damages, $2,000 per violation</a:t>
          </a:r>
        </a:p>
      </dsp:txBody>
      <dsp:txXfrm>
        <a:off x="6045" y="2438000"/>
        <a:ext cx="2275898" cy="1365538"/>
      </dsp:txXfrm>
    </dsp:sp>
    <dsp:sp modelId="{CDB5ACA3-43C6-4D03-B8C3-FE755BFFF833}">
      <dsp:nvSpPr>
        <dsp:cNvPr id="0" name=""/>
        <dsp:cNvSpPr/>
      </dsp:nvSpPr>
      <dsp:spPr>
        <a:xfrm>
          <a:off x="5079499" y="3075049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2841" y="3118152"/>
        <a:ext cx="26172" cy="5234"/>
      </dsp:txXfrm>
    </dsp:sp>
    <dsp:sp modelId="{A48DB9FD-93EE-4859-9CC8-EFA52A14455D}">
      <dsp:nvSpPr>
        <dsp:cNvPr id="0" name=""/>
        <dsp:cNvSpPr/>
      </dsp:nvSpPr>
      <dsp:spPr>
        <a:xfrm>
          <a:off x="2805400" y="2438000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Attorneys’ fees</a:t>
          </a:r>
        </a:p>
      </dsp:txBody>
      <dsp:txXfrm>
        <a:off x="2805400" y="2438000"/>
        <a:ext cx="2275898" cy="1365538"/>
      </dsp:txXfrm>
    </dsp:sp>
    <dsp:sp modelId="{BD20B232-A263-46BA-BA63-D5F213B85EE5}">
      <dsp:nvSpPr>
        <dsp:cNvPr id="0" name=""/>
        <dsp:cNvSpPr/>
      </dsp:nvSpPr>
      <dsp:spPr>
        <a:xfrm>
          <a:off x="5604755" y="2438000"/>
          <a:ext cx="2275898" cy="1365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Costs and Expenses</a:t>
          </a:r>
        </a:p>
      </dsp:txBody>
      <dsp:txXfrm>
        <a:off x="5604755" y="2438000"/>
        <a:ext cx="2275898" cy="13655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1969E-961F-4946-91E8-85A7023F4382}">
      <dsp:nvSpPr>
        <dsp:cNvPr id="0" name=""/>
        <dsp:cNvSpPr/>
      </dsp:nvSpPr>
      <dsp:spPr>
        <a:xfrm>
          <a:off x="0" y="1354946"/>
          <a:ext cx="2218134" cy="14085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51D63-CB64-4166-8619-A6BB0D73F064}">
      <dsp:nvSpPr>
        <dsp:cNvPr id="0" name=""/>
        <dsp:cNvSpPr/>
      </dsp:nvSpPr>
      <dsp:spPr>
        <a:xfrm>
          <a:off x="246459" y="1589082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Religious entities can give preference in the occupancy, leasing, sale or purchase of real property to those within the same religion.</a:t>
          </a:r>
        </a:p>
      </dsp:txBody>
      <dsp:txXfrm>
        <a:off x="287713" y="1630336"/>
        <a:ext cx="2135626" cy="1326007"/>
      </dsp:txXfrm>
    </dsp:sp>
    <dsp:sp modelId="{27006D97-F7FF-4D2E-AD02-87445E498285}">
      <dsp:nvSpPr>
        <dsp:cNvPr id="0" name=""/>
        <dsp:cNvSpPr/>
      </dsp:nvSpPr>
      <dsp:spPr>
        <a:xfrm>
          <a:off x="2711053" y="1354946"/>
          <a:ext cx="2218134" cy="14085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A8614-A3D5-412D-8EF1-3D2B1E18841A}">
      <dsp:nvSpPr>
        <dsp:cNvPr id="0" name=""/>
        <dsp:cNvSpPr/>
      </dsp:nvSpPr>
      <dsp:spPr>
        <a:xfrm>
          <a:off x="2957512" y="1589082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Those leasing/renting a room or rooms within their personal home (except in the case of Limited Lodging, as defined in §14-604(13). (i.e. Air BnB)).</a:t>
          </a:r>
        </a:p>
      </dsp:txBody>
      <dsp:txXfrm>
        <a:off x="2998766" y="1630336"/>
        <a:ext cx="2135626" cy="1326007"/>
      </dsp:txXfrm>
    </dsp:sp>
    <dsp:sp modelId="{6D5A0860-E541-4CEB-B664-767EA6262020}">
      <dsp:nvSpPr>
        <dsp:cNvPr id="0" name=""/>
        <dsp:cNvSpPr/>
      </dsp:nvSpPr>
      <dsp:spPr>
        <a:xfrm>
          <a:off x="5422106" y="1354946"/>
          <a:ext cx="2218134" cy="14085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6D38E-66E1-4871-BA63-704EEC1D0205}">
      <dsp:nvSpPr>
        <dsp:cNvPr id="0" name=""/>
        <dsp:cNvSpPr/>
      </dsp:nvSpPr>
      <dsp:spPr>
        <a:xfrm>
          <a:off x="5668565" y="1589082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Federally regulated senior homes.</a:t>
          </a:r>
        </a:p>
      </dsp:txBody>
      <dsp:txXfrm>
        <a:off x="5709819" y="1630336"/>
        <a:ext cx="2135626" cy="132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1E4634D-1A11-44DA-9077-F31EEDB8ED4F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85B274-B746-450D-9C77-E45622274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98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185A7-8A82-3C9F-D2A0-2A6F9C7E1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1FE0D-78B4-C09F-9086-73FFBEC9C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22FA7-584D-9AB0-1D06-921AD4A6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3813EE-9782-48BB-9B7D-DDC588C670D2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C9045-8AC2-7191-ACDC-5192B8B7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A1C77-16F4-D483-12C1-4A3971C8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7C7F8-FF2D-4B5B-89E2-194FEA40D9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7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96FF-C2B4-ADFD-0662-856F056C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25C8B-A305-C3FF-68C7-F3A9D84CD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5504A-9C6B-7EC1-79B5-6A126D28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9D2AEF-961F-47B2-A069-93479893C781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B2FFA-D205-6940-E096-04EBD832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41453-1082-C518-DE13-9886966B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CF39-E860-4BF1-A7CE-CC2FFCEA4C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7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565E56-14D0-6524-B9C3-F4AC1E429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42804-E7BC-B15B-F33C-B58ED52C3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2A02D-1F35-73E9-C9FD-710BFC734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5BC18A-3BA6-4F71-8CD5-6823E403B8D6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D2D4F-B575-F4F1-0B24-8D15AEFA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39BD2-331E-2186-646C-ED741437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08236-9C1A-4C19-9FA3-27A4CECA48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4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8E17F-1C56-93F8-B8C8-070C286EB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2DD3E-22E1-A30C-329D-49819AD2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23FF0-FEC9-C57D-D94C-A0B534FD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F639C3-5A20-40C1-9852-D765E55721CA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D5653-2CB3-5852-04AE-39876AC5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4FC33-4D0A-40C7-CF3C-87BCD0FC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3699A-292D-4089-8811-D51EA1821E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6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989EF-A22C-EA47-0E99-3EE15B80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14F9D-A05D-636A-1129-5717B363B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5628B-3029-3307-0E59-832FE743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6E503A-579E-4BC2-96CD-26290DC44C8C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B0597-2819-2BE6-BD73-5066891F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F2A75-C171-9A90-C2ED-62593AF5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47A13-A2C3-4EF4-8783-5CA0DCAE91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5EB0-809B-E877-7FC8-4D831EE97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9439-525E-6B8D-CDC8-20B33B17F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A2F24-DCE4-FC8B-482D-33EF00112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DBB53-51E4-5EE7-724F-43CE4383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153B8-C022-4D31-BFBA-4427283FC72D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34D8D-4A8A-5EC7-CFE8-F487F28B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3DA3B-B68D-5924-F731-B56EBE0A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D4599-93D3-4B23-96D7-771D3254E2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5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577A-90C7-23AF-C69E-22C12F9ED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02F43-DF2C-019C-4539-A6091F5D3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2A971-39CD-DB41-3734-BF2EE336D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1CBB86-5A83-B121-5358-CAEB8DDBF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12D21-356C-FC23-7A2B-2427F8729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AB9ED-0935-B0D5-06CE-FFAB835F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B7FF0A-AE0B-4D26-99A4-3E1A625F3BC5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01906-F50F-C709-7B59-157145D0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141F2-46B2-F579-D96B-A1377994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C93C4-9070-44CE-9F8F-CB118E183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7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81A1-FBE4-E467-AF23-B99D80D9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4953F-919E-5F19-9DF4-CEF1F396E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FA2D36-E126-4656-A048-8D381B162F52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B81EA-2A8E-F91E-7177-09336284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E8DB1-F949-61FD-C7B7-380EA274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80D88-4D17-4579-B194-B27AA831E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5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C766FD-0253-3606-69D0-41A5B968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D7D21E-ACDF-47B3-B9FA-676E1CAD5A18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8B000-1A1B-0EAD-266D-841AF030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3D684-3B33-54B8-E830-E544806F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0ABA4-D467-49E0-86A2-9F7A8C25A8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3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523C-94D7-2AC1-DFBC-6530AA86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2F068-24EE-F256-4405-DAB1BC853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2DC8A-CCB1-ED42-03AC-2924FC15E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E0EBA-DA5E-9A68-BB59-4BB0DD79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19D954-D1F1-494A-85AD-D90A1E7E6CB3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4F3E9-2E93-69F2-313A-70A57731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750B0-867C-E717-6F7D-8F76F5D4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38534-9BAB-41F7-9322-B93BF53447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3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2E50-29A1-4AC7-52E7-38F253A33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2A8A1B-97E2-4847-F767-64779C834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935B1-432A-23A4-D3FC-4F4E38130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7C419-FE8A-3500-559F-04B72786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416A3E-8709-4075-B42E-F248F34AF70A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7F354-6FF5-AF00-8DE9-AE0B71CB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D54F-6434-C318-679A-855759C1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177E4-709B-4299-94B8-35ACDB7D6F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3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5D9DD-76EE-F7D1-A847-65096F2BD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59662-1540-A005-1AAC-A870B4920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81651-0908-2348-A441-0BBE305599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1A44B3-2B23-47B9-830E-84AE3337965D}" type="datetimeFigureOut">
              <a:rPr lang="en-US" smtClean="0"/>
              <a:pPr>
                <a:defRPr/>
              </a:pPr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0B7EF-5146-B751-9324-5755394C2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76D71-D642-FE07-8B03-2BB454CC7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F461CF-1E55-4753-8FBB-E94E3D1E15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9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05B25.1F7A230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cid:image002.png@01D05B25.1F7A2300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cid:image002.png@01D05B25.1F7A2300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05B25.1F7A230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cid:image002.png@01D05B25.1F7A2300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05B25.1F7A230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14149" y="640080"/>
            <a:ext cx="3147699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4700" b="1" dirty="0"/>
              <a:t>Philadelphia Commission on Human Relations</a:t>
            </a:r>
          </a:p>
        </p:txBody>
      </p:sp>
      <p:pic>
        <p:nvPicPr>
          <p:cNvPr id="10" name="Picture 9" descr="Seal.bmp"/>
          <p:cNvPicPr>
            <a:picLocks noChangeAspect="1"/>
          </p:cNvPicPr>
          <p:nvPr/>
        </p:nvPicPr>
        <p:blipFill rotWithShape="1">
          <a:blip r:embed="rId2" cstate="print"/>
          <a:srcRect l="2071" r="4975"/>
          <a:stretch/>
        </p:blipFill>
        <p:spPr>
          <a:xfrm>
            <a:off x="650018" y="1216968"/>
            <a:ext cx="4062196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24" name="sketchy line">
            <a:extLst>
              <a:ext uri="{FF2B5EF4-FFF2-40B4-BE49-F238E27FC236}">
                <a16:creationId xmlns:a16="http://schemas.microsoft.com/office/drawing/2014/main" id="{3F9B0603-37C5-4312-AE4D-A3D015475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4149" y="4409267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F498EA-1E06-DCF8-4C75-44CC0580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822960"/>
          </a:xfrm>
        </p:spPr>
        <p:txBody>
          <a:bodyPr>
            <a:normAutofit fontScale="90000"/>
          </a:bodyPr>
          <a:lstStyle/>
          <a:p>
            <a:r>
              <a:rPr lang="en-US" sz="3500" dirty="0"/>
              <a:t>Section 9-810 </a:t>
            </a:r>
            <a:br>
              <a:rPr lang="en-US" sz="3500" dirty="0"/>
            </a:br>
            <a:r>
              <a:rPr lang="en-US" sz="3500" dirty="0"/>
              <a:t>Renter’s Access Act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D7C1C-C0D4-1EBD-FD51-BA08B1AB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018806"/>
            <a:ext cx="7626096" cy="43819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200" dirty="0">
                <a:latin typeface="+mj-lt"/>
                <a:cs typeface="Times New Roman" panose="02020603050405020304" pitchFamily="18" charset="0"/>
              </a:rPr>
              <a:t>Establishes new limitations on what a landlord may review when considering a rental application</a:t>
            </a:r>
          </a:p>
          <a:p>
            <a:pPr marL="0" indent="0">
              <a:buNone/>
            </a:pPr>
            <a:r>
              <a:rPr lang="en-US" sz="2200" dirty="0">
                <a:latin typeface="+mj-lt"/>
                <a:cs typeface="Times New Roman" panose="02020603050405020304" pitchFamily="18" charset="0"/>
              </a:rPr>
              <a:t>Landlord must post Uniform Screening Criteria </a:t>
            </a:r>
          </a:p>
          <a:p>
            <a:pPr marL="342900" lvl="1" indent="0">
              <a:buNone/>
            </a:pPr>
            <a:r>
              <a:rPr lang="en-US" sz="2100" b="1" dirty="0">
                <a:latin typeface="+mj-lt"/>
                <a:cs typeface="Times New Roman" panose="02020603050405020304" pitchFamily="18" charset="0"/>
              </a:rPr>
              <a:t>Can be screened for:</a:t>
            </a:r>
          </a:p>
          <a:p>
            <a:pPr marL="685800" lvl="2" indent="0"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Rental History </a:t>
            </a:r>
          </a:p>
          <a:p>
            <a:pPr marL="1028700" lvl="3" indent="0">
              <a:buNone/>
            </a:pPr>
            <a:r>
              <a:rPr lang="en-US" sz="1950" dirty="0">
                <a:latin typeface="+mj-lt"/>
                <a:cs typeface="Times New Roman" panose="02020603050405020304" pitchFamily="18" charset="0"/>
              </a:rPr>
              <a:t>References</a:t>
            </a:r>
          </a:p>
          <a:p>
            <a:pPr marL="1028700" lvl="3" indent="0">
              <a:buNone/>
            </a:pPr>
            <a:r>
              <a:rPr lang="en-US" sz="1950" dirty="0">
                <a:latin typeface="+mj-lt"/>
                <a:cs typeface="Times New Roman" panose="02020603050405020304" pitchFamily="18" charset="0"/>
              </a:rPr>
              <a:t>Evictions within the last 4 years </a:t>
            </a:r>
          </a:p>
          <a:p>
            <a:pPr marL="685800" lvl="2" indent="0"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Relevant Credit history</a:t>
            </a:r>
          </a:p>
          <a:p>
            <a:pPr marL="685800" lvl="2" indent="0"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Income </a:t>
            </a:r>
          </a:p>
          <a:p>
            <a:pPr marL="685800" lvl="2" indent="0"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Relevant Criminal History </a:t>
            </a:r>
          </a:p>
          <a:p>
            <a:pPr marL="685800" lvl="2" indent="0"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ID verification </a:t>
            </a:r>
          </a:p>
          <a:p>
            <a:pPr marL="342900" lvl="1" indent="0">
              <a:buNone/>
            </a:pPr>
            <a:endParaRPr lang="en-US" dirty="0">
              <a:latin typeface="+mj-lt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r>
              <a:rPr lang="en-US" sz="2100" b="1" dirty="0">
                <a:latin typeface="+mj-lt"/>
                <a:cs typeface="Times New Roman" panose="02020603050405020304" pitchFamily="18" charset="0"/>
              </a:rPr>
              <a:t>Cannot use only: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Credit score or tenant screening score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Eviction record</a:t>
            </a:r>
          </a:p>
          <a:p>
            <a:pPr marL="342900" lvl="1" indent="0">
              <a:buNone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r>
              <a:rPr lang="en-US" sz="2100" b="1" dirty="0">
                <a:latin typeface="+mj-lt"/>
                <a:cs typeface="Times New Roman" panose="02020603050405020304" pitchFamily="18" charset="0"/>
              </a:rPr>
              <a:t>Cannot be Screened for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Evictions more than 4 years prior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Evictions did not end in judgment for the landlord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Evictions withdrawn or marked satisfied or sealed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Evictions filed during Covid  emergency period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Failure to Pay rent or utility bills during Covid emergency period </a:t>
            </a:r>
          </a:p>
          <a:p>
            <a:pPr marL="685800" lvl="2" indent="0">
              <a:buNone/>
            </a:pPr>
            <a:r>
              <a:rPr lang="en-US" sz="1900" dirty="0">
                <a:latin typeface="+mj-lt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041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9B477-521D-1632-B055-F566B5C45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Section 9-810 </a:t>
            </a:r>
            <a:b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Renter’s Access Act Continued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A5871-13BB-958A-8131-653B34D3E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1" y="3017522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600" b="1" dirty="0"/>
              <a:t>If a landlord rejects an application landlord must: 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dirty="0"/>
              <a:t>notify applicant in writing or electronically within 3 business days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dirty="0"/>
              <a:t>provide the applicant a written explanation of why the tenant was  rejected.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dirty="0"/>
              <a:t>provide copy of any third-party report used to make decision to reject application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600" b="1" dirty="0"/>
              <a:t>Establishes a dispute process whereby the tenant may challenge the rejection.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Notify landlord with in 48 hours intent to dispute </a:t>
            </a:r>
            <a:r>
              <a:rPr lang="en-US" sz="1600" dirty="0"/>
              <a:t>rejection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Within 7 days provide evidence information the landlord relied on inaccurate or incorrectly attributed to tenant or prohibited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provide evidence of mitigating circumstances</a:t>
            </a:r>
            <a:endParaRPr lang="en-US" sz="1600" b="1" dirty="0"/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136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9B477-521D-1632-B055-F566B5C45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723" y="809898"/>
            <a:ext cx="7457037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Section 9-810 </a:t>
            </a:r>
            <a:b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Renter’s Access Act Continued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A5871-13BB-958A-8131-653B34D3E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1" y="3017522"/>
            <a:ext cx="745598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300" b="1"/>
              <a:t>If  landlord rejects an application landlord must: 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Notify applicant in writing or electronically within 3 business days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Provide the applicant a written explanation of why the tenant was  rejected.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Provide copy of any third-party report used to make decision to reject application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300" b="1"/>
              <a:t>If violation found tenant may file applicant may file claim in court. 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300" b="1"/>
              <a:t>Remedy: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Landlord must offer rejected applicant next available dwelling of comparable size and rental price.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300" b="1"/>
              <a:t>Exceptions: 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Landlords with 4 or fewer dwelling within Philadelphia exempt from requirement to offer next available rental unit to rejected applicant</a:t>
            </a:r>
          </a:p>
          <a:p>
            <a:pPr marL="285750" indent="-228600" algn="l" defTabSz="914400">
              <a:buFont typeface="Arial" panose="020B0604020202020204" pitchFamily="34" charset="0"/>
              <a:buChar char="•"/>
            </a:pPr>
            <a:r>
              <a:rPr lang="en-US" sz="1300"/>
              <a:t>Public housing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55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916395" cy="180052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23381"/>
            <a:ext cx="2916396" cy="3553581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Karen Forman, Esq.</a:t>
            </a:r>
          </a:p>
          <a:p>
            <a:pPr marL="0" indent="0"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Philadelphia Commission on Human Relations 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www.phila.gov/humanrelations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4" name="Picture 4" descr="PCHR logo final.png"/>
          <p:cNvPicPr>
            <a:picLocks noChangeAspect="1" noChangeArrowheads="1"/>
          </p:cNvPicPr>
          <p:nvPr/>
        </p:nvPicPr>
        <p:blipFill>
          <a:blip r:embed="rId2" r:link="rId3" cstate="print"/>
          <a:stretch>
            <a:fillRect/>
          </a:stretch>
        </p:blipFill>
        <p:spPr bwMode="auto">
          <a:xfrm>
            <a:off x="5100739" y="1588662"/>
            <a:ext cx="3560660" cy="37090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9" name="Rectangle 1537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85260" cy="1434415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sz="4700">
                <a:latin typeface="Times New Roman" pitchFamily="18" charset="0"/>
                <a:cs typeface="Times New Roman" pitchFamily="18" charset="0"/>
              </a:rPr>
              <a:t>PCHR Who Are We</a:t>
            </a:r>
          </a:p>
        </p:txBody>
      </p:sp>
      <p:sp>
        <p:nvSpPr>
          <p:cNvPr id="15381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767709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960120 w 8229600"/>
              <a:gd name="connsiteY2" fmla="*/ 0 h 18288"/>
              <a:gd name="connsiteX3" fmla="*/ 1481328 w 8229600"/>
              <a:gd name="connsiteY3" fmla="*/ 0 h 18288"/>
              <a:gd name="connsiteX4" fmla="*/ 2167128 w 8229600"/>
              <a:gd name="connsiteY4" fmla="*/ 0 h 18288"/>
              <a:gd name="connsiteX5" fmla="*/ 2935224 w 8229600"/>
              <a:gd name="connsiteY5" fmla="*/ 0 h 18288"/>
              <a:gd name="connsiteX6" fmla="*/ 3785616 w 8229600"/>
              <a:gd name="connsiteY6" fmla="*/ 0 h 18288"/>
              <a:gd name="connsiteX7" fmla="*/ 4636008 w 8229600"/>
              <a:gd name="connsiteY7" fmla="*/ 0 h 18288"/>
              <a:gd name="connsiteX8" fmla="*/ 5239512 w 8229600"/>
              <a:gd name="connsiteY8" fmla="*/ 0 h 18288"/>
              <a:gd name="connsiteX9" fmla="*/ 6007608 w 8229600"/>
              <a:gd name="connsiteY9" fmla="*/ 0 h 18288"/>
              <a:gd name="connsiteX10" fmla="*/ 6693408 w 8229600"/>
              <a:gd name="connsiteY10" fmla="*/ 0 h 18288"/>
              <a:gd name="connsiteX11" fmla="*/ 7296912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626096 w 8229600"/>
              <a:gd name="connsiteY14" fmla="*/ 18288 h 18288"/>
              <a:gd name="connsiteX15" fmla="*/ 7022592 w 8229600"/>
              <a:gd name="connsiteY15" fmla="*/ 18288 h 18288"/>
              <a:gd name="connsiteX16" fmla="*/ 6172200 w 8229600"/>
              <a:gd name="connsiteY16" fmla="*/ 18288 h 18288"/>
              <a:gd name="connsiteX17" fmla="*/ 5650992 w 8229600"/>
              <a:gd name="connsiteY17" fmla="*/ 18288 h 18288"/>
              <a:gd name="connsiteX18" fmla="*/ 4882896 w 8229600"/>
              <a:gd name="connsiteY18" fmla="*/ 18288 h 18288"/>
              <a:gd name="connsiteX19" fmla="*/ 4443984 w 8229600"/>
              <a:gd name="connsiteY19" fmla="*/ 18288 h 18288"/>
              <a:gd name="connsiteX20" fmla="*/ 3758184 w 8229600"/>
              <a:gd name="connsiteY20" fmla="*/ 18288 h 18288"/>
              <a:gd name="connsiteX21" fmla="*/ 3236976 w 8229600"/>
              <a:gd name="connsiteY21" fmla="*/ 18288 h 18288"/>
              <a:gd name="connsiteX22" fmla="*/ 2386584 w 8229600"/>
              <a:gd name="connsiteY22" fmla="*/ 18288 h 18288"/>
              <a:gd name="connsiteX23" fmla="*/ 1947672 w 8229600"/>
              <a:gd name="connsiteY23" fmla="*/ 18288 h 18288"/>
              <a:gd name="connsiteX24" fmla="*/ 1261872 w 8229600"/>
              <a:gd name="connsiteY24" fmla="*/ 18288 h 18288"/>
              <a:gd name="connsiteX25" fmla="*/ 822960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15278" y="6969"/>
                  <a:pt x="340572" y="21894"/>
                  <a:pt x="521208" y="0"/>
                </a:cubicBezTo>
                <a:cubicBezTo>
                  <a:pt x="745939" y="29643"/>
                  <a:pt x="1127486" y="-40512"/>
                  <a:pt x="1371600" y="0"/>
                </a:cubicBezTo>
                <a:cubicBezTo>
                  <a:pt x="1567490" y="28416"/>
                  <a:pt x="1945702" y="13075"/>
                  <a:pt x="2221992" y="0"/>
                </a:cubicBezTo>
                <a:cubicBezTo>
                  <a:pt x="2446218" y="-17340"/>
                  <a:pt x="2853686" y="-7924"/>
                  <a:pt x="3072384" y="0"/>
                </a:cubicBezTo>
                <a:cubicBezTo>
                  <a:pt x="3286960" y="20656"/>
                  <a:pt x="3324417" y="20174"/>
                  <a:pt x="3511296" y="0"/>
                </a:cubicBezTo>
                <a:cubicBezTo>
                  <a:pt x="3710690" y="-39182"/>
                  <a:pt x="3945457" y="-64074"/>
                  <a:pt x="4114800" y="0"/>
                </a:cubicBezTo>
                <a:cubicBezTo>
                  <a:pt x="4336079" y="28138"/>
                  <a:pt x="4420759" y="12117"/>
                  <a:pt x="4553712" y="0"/>
                </a:cubicBezTo>
                <a:cubicBezTo>
                  <a:pt x="4688252" y="-2224"/>
                  <a:pt x="5047430" y="19664"/>
                  <a:pt x="5239512" y="0"/>
                </a:cubicBezTo>
                <a:cubicBezTo>
                  <a:pt x="5424392" y="-49610"/>
                  <a:pt x="5708717" y="13540"/>
                  <a:pt x="5843016" y="0"/>
                </a:cubicBezTo>
                <a:cubicBezTo>
                  <a:pt x="6005788" y="32949"/>
                  <a:pt x="6198255" y="37080"/>
                  <a:pt x="6611112" y="0"/>
                </a:cubicBezTo>
                <a:cubicBezTo>
                  <a:pt x="6954152" y="635"/>
                  <a:pt x="7244390" y="18057"/>
                  <a:pt x="7461504" y="0"/>
                </a:cubicBezTo>
                <a:cubicBezTo>
                  <a:pt x="7693790" y="9882"/>
                  <a:pt x="7984486" y="17646"/>
                  <a:pt x="8229600" y="0"/>
                </a:cubicBezTo>
                <a:cubicBezTo>
                  <a:pt x="8228428" y="6016"/>
                  <a:pt x="8229853" y="9684"/>
                  <a:pt x="8229600" y="18288"/>
                </a:cubicBezTo>
                <a:cubicBezTo>
                  <a:pt x="7945777" y="19945"/>
                  <a:pt x="7812308" y="-8511"/>
                  <a:pt x="7461504" y="18288"/>
                </a:cubicBezTo>
                <a:cubicBezTo>
                  <a:pt x="7129391" y="53185"/>
                  <a:pt x="7087333" y="41906"/>
                  <a:pt x="6940296" y="18288"/>
                </a:cubicBezTo>
                <a:cubicBezTo>
                  <a:pt x="6810862" y="-23020"/>
                  <a:pt x="6701312" y="19361"/>
                  <a:pt x="6419088" y="18288"/>
                </a:cubicBezTo>
                <a:cubicBezTo>
                  <a:pt x="6152777" y="18855"/>
                  <a:pt x="5868611" y="48802"/>
                  <a:pt x="5650992" y="18288"/>
                </a:cubicBezTo>
                <a:cubicBezTo>
                  <a:pt x="5439747" y="15250"/>
                  <a:pt x="5334901" y="-1044"/>
                  <a:pt x="5129784" y="18288"/>
                </a:cubicBezTo>
                <a:cubicBezTo>
                  <a:pt x="4955906" y="40458"/>
                  <a:pt x="4793216" y="33888"/>
                  <a:pt x="4690872" y="18288"/>
                </a:cubicBezTo>
                <a:cubicBezTo>
                  <a:pt x="4552374" y="31087"/>
                  <a:pt x="4318742" y="6248"/>
                  <a:pt x="4087368" y="18288"/>
                </a:cubicBezTo>
                <a:cubicBezTo>
                  <a:pt x="3849418" y="32625"/>
                  <a:pt x="3751577" y="29688"/>
                  <a:pt x="3401568" y="18288"/>
                </a:cubicBezTo>
                <a:cubicBezTo>
                  <a:pt x="3067953" y="20409"/>
                  <a:pt x="3012425" y="26879"/>
                  <a:pt x="2798064" y="18288"/>
                </a:cubicBezTo>
                <a:cubicBezTo>
                  <a:pt x="2565154" y="16520"/>
                  <a:pt x="2426719" y="-31794"/>
                  <a:pt x="2276856" y="18288"/>
                </a:cubicBezTo>
                <a:cubicBezTo>
                  <a:pt x="2090980" y="4382"/>
                  <a:pt x="1702030" y="-8180"/>
                  <a:pt x="1426464" y="18288"/>
                </a:cubicBezTo>
                <a:cubicBezTo>
                  <a:pt x="1104481" y="69643"/>
                  <a:pt x="985013" y="-7690"/>
                  <a:pt x="740664" y="18288"/>
                </a:cubicBezTo>
                <a:cubicBezTo>
                  <a:pt x="507391" y="41643"/>
                  <a:pt x="191740" y="-11654"/>
                  <a:pt x="0" y="18288"/>
                </a:cubicBezTo>
                <a:cubicBezTo>
                  <a:pt x="714" y="9707"/>
                  <a:pt x="1025" y="3120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70709" y="-27213"/>
                  <a:pt x="397128" y="23656"/>
                  <a:pt x="521208" y="0"/>
                </a:cubicBezTo>
                <a:cubicBezTo>
                  <a:pt x="631319" y="-5947"/>
                  <a:pt x="842157" y="28261"/>
                  <a:pt x="960120" y="0"/>
                </a:cubicBezTo>
                <a:cubicBezTo>
                  <a:pt x="1077930" y="6549"/>
                  <a:pt x="1318669" y="-15893"/>
                  <a:pt x="1481328" y="0"/>
                </a:cubicBezTo>
                <a:cubicBezTo>
                  <a:pt x="1659104" y="-21090"/>
                  <a:pt x="1870243" y="69945"/>
                  <a:pt x="2167128" y="0"/>
                </a:cubicBezTo>
                <a:cubicBezTo>
                  <a:pt x="2460684" y="-5519"/>
                  <a:pt x="2753885" y="-62993"/>
                  <a:pt x="2935224" y="0"/>
                </a:cubicBezTo>
                <a:cubicBezTo>
                  <a:pt x="3115119" y="56580"/>
                  <a:pt x="3535280" y="40687"/>
                  <a:pt x="3785616" y="0"/>
                </a:cubicBezTo>
                <a:cubicBezTo>
                  <a:pt x="4057881" y="25645"/>
                  <a:pt x="4308335" y="-2666"/>
                  <a:pt x="4636008" y="0"/>
                </a:cubicBezTo>
                <a:cubicBezTo>
                  <a:pt x="4987152" y="19805"/>
                  <a:pt x="5025979" y="14149"/>
                  <a:pt x="5239512" y="0"/>
                </a:cubicBezTo>
                <a:cubicBezTo>
                  <a:pt x="5437586" y="211"/>
                  <a:pt x="5752721" y="5618"/>
                  <a:pt x="6007608" y="0"/>
                </a:cubicBezTo>
                <a:cubicBezTo>
                  <a:pt x="6280137" y="-5132"/>
                  <a:pt x="6386079" y="-21510"/>
                  <a:pt x="6693408" y="0"/>
                </a:cubicBezTo>
                <a:cubicBezTo>
                  <a:pt x="6986580" y="4991"/>
                  <a:pt x="7015252" y="-18088"/>
                  <a:pt x="7296912" y="0"/>
                </a:cubicBezTo>
                <a:cubicBezTo>
                  <a:pt x="7569796" y="10390"/>
                  <a:pt x="7895472" y="71473"/>
                  <a:pt x="8229600" y="0"/>
                </a:cubicBezTo>
                <a:cubicBezTo>
                  <a:pt x="8230227" y="7450"/>
                  <a:pt x="8228885" y="11999"/>
                  <a:pt x="8229600" y="18288"/>
                </a:cubicBezTo>
                <a:cubicBezTo>
                  <a:pt x="8094333" y="-5252"/>
                  <a:pt x="7850928" y="37448"/>
                  <a:pt x="7626096" y="18288"/>
                </a:cubicBezTo>
                <a:cubicBezTo>
                  <a:pt x="7448378" y="-569"/>
                  <a:pt x="7315174" y="-1844"/>
                  <a:pt x="7022592" y="18288"/>
                </a:cubicBezTo>
                <a:cubicBezTo>
                  <a:pt x="6686163" y="50499"/>
                  <a:pt x="6352629" y="23510"/>
                  <a:pt x="6172200" y="18288"/>
                </a:cubicBezTo>
                <a:cubicBezTo>
                  <a:pt x="6015590" y="42345"/>
                  <a:pt x="5770309" y="21278"/>
                  <a:pt x="5650992" y="18288"/>
                </a:cubicBezTo>
                <a:cubicBezTo>
                  <a:pt x="5483975" y="12092"/>
                  <a:pt x="5165324" y="68948"/>
                  <a:pt x="4882896" y="18288"/>
                </a:cubicBezTo>
                <a:cubicBezTo>
                  <a:pt x="4568934" y="7053"/>
                  <a:pt x="4556334" y="27676"/>
                  <a:pt x="4443984" y="18288"/>
                </a:cubicBezTo>
                <a:cubicBezTo>
                  <a:pt x="4320775" y="10576"/>
                  <a:pt x="4034988" y="-3490"/>
                  <a:pt x="3758184" y="18288"/>
                </a:cubicBezTo>
                <a:cubicBezTo>
                  <a:pt x="3445155" y="-998"/>
                  <a:pt x="3367892" y="13824"/>
                  <a:pt x="3236976" y="18288"/>
                </a:cubicBezTo>
                <a:cubicBezTo>
                  <a:pt x="3093796" y="26408"/>
                  <a:pt x="2635824" y="24132"/>
                  <a:pt x="2386584" y="18288"/>
                </a:cubicBezTo>
                <a:cubicBezTo>
                  <a:pt x="2139815" y="-3297"/>
                  <a:pt x="2105958" y="25945"/>
                  <a:pt x="1947672" y="18288"/>
                </a:cubicBezTo>
                <a:cubicBezTo>
                  <a:pt x="1801011" y="-19911"/>
                  <a:pt x="1533636" y="14646"/>
                  <a:pt x="1261872" y="18288"/>
                </a:cubicBezTo>
                <a:cubicBezTo>
                  <a:pt x="989528" y="32227"/>
                  <a:pt x="1025848" y="14685"/>
                  <a:pt x="822960" y="18288"/>
                </a:cubicBezTo>
                <a:cubicBezTo>
                  <a:pt x="653456" y="20956"/>
                  <a:pt x="304027" y="8001"/>
                  <a:pt x="0" y="18288"/>
                </a:cubicBezTo>
                <a:cubicBezTo>
                  <a:pt x="-27" y="11611"/>
                  <a:pt x="-1713" y="5475"/>
                  <a:pt x="0" y="0"/>
                </a:cubicBezTo>
                <a:close/>
              </a:path>
              <a:path w="8229600" h="18288" fill="none" stroke="0" extrusionOk="0">
                <a:moveTo>
                  <a:pt x="0" y="0"/>
                </a:moveTo>
                <a:cubicBezTo>
                  <a:pt x="205130" y="6064"/>
                  <a:pt x="324007" y="6684"/>
                  <a:pt x="521208" y="0"/>
                </a:cubicBezTo>
                <a:cubicBezTo>
                  <a:pt x="695888" y="-14632"/>
                  <a:pt x="1101879" y="6017"/>
                  <a:pt x="1371600" y="0"/>
                </a:cubicBezTo>
                <a:cubicBezTo>
                  <a:pt x="1622968" y="4691"/>
                  <a:pt x="1936552" y="-7433"/>
                  <a:pt x="2221992" y="0"/>
                </a:cubicBezTo>
                <a:cubicBezTo>
                  <a:pt x="2498663" y="51226"/>
                  <a:pt x="2885875" y="-8757"/>
                  <a:pt x="3072384" y="0"/>
                </a:cubicBezTo>
                <a:cubicBezTo>
                  <a:pt x="3288944" y="24235"/>
                  <a:pt x="3331110" y="5443"/>
                  <a:pt x="3511296" y="0"/>
                </a:cubicBezTo>
                <a:cubicBezTo>
                  <a:pt x="3687973" y="-19690"/>
                  <a:pt x="3901025" y="-20092"/>
                  <a:pt x="4114800" y="0"/>
                </a:cubicBezTo>
                <a:cubicBezTo>
                  <a:pt x="4336102" y="32988"/>
                  <a:pt x="4416982" y="-5831"/>
                  <a:pt x="4553712" y="0"/>
                </a:cubicBezTo>
                <a:cubicBezTo>
                  <a:pt x="4674310" y="-5056"/>
                  <a:pt x="5080160" y="-12181"/>
                  <a:pt x="5239512" y="0"/>
                </a:cubicBezTo>
                <a:cubicBezTo>
                  <a:pt x="5419031" y="-38513"/>
                  <a:pt x="5691629" y="2226"/>
                  <a:pt x="5843016" y="0"/>
                </a:cubicBezTo>
                <a:cubicBezTo>
                  <a:pt x="5978317" y="-40553"/>
                  <a:pt x="6314754" y="9782"/>
                  <a:pt x="6611112" y="0"/>
                </a:cubicBezTo>
                <a:cubicBezTo>
                  <a:pt x="6973004" y="-17646"/>
                  <a:pt x="7175490" y="18489"/>
                  <a:pt x="7461504" y="0"/>
                </a:cubicBezTo>
                <a:cubicBezTo>
                  <a:pt x="7746737" y="-34159"/>
                  <a:pt x="7962178" y="39853"/>
                  <a:pt x="8229600" y="0"/>
                </a:cubicBezTo>
                <a:cubicBezTo>
                  <a:pt x="8228796" y="5852"/>
                  <a:pt x="8229698" y="10429"/>
                  <a:pt x="8229600" y="18288"/>
                </a:cubicBezTo>
                <a:cubicBezTo>
                  <a:pt x="7944174" y="-29104"/>
                  <a:pt x="7795646" y="-34405"/>
                  <a:pt x="7461504" y="18288"/>
                </a:cubicBezTo>
                <a:cubicBezTo>
                  <a:pt x="7129776" y="51087"/>
                  <a:pt x="7082769" y="31446"/>
                  <a:pt x="6940296" y="18288"/>
                </a:cubicBezTo>
                <a:cubicBezTo>
                  <a:pt x="6799665" y="-15875"/>
                  <a:pt x="6652769" y="31783"/>
                  <a:pt x="6419088" y="18288"/>
                </a:cubicBezTo>
                <a:cubicBezTo>
                  <a:pt x="6143970" y="52275"/>
                  <a:pt x="5863165" y="-16531"/>
                  <a:pt x="5650992" y="18288"/>
                </a:cubicBezTo>
                <a:cubicBezTo>
                  <a:pt x="5419172" y="40606"/>
                  <a:pt x="5309448" y="-405"/>
                  <a:pt x="5129784" y="18288"/>
                </a:cubicBezTo>
                <a:cubicBezTo>
                  <a:pt x="4947928" y="26023"/>
                  <a:pt x="4795021" y="5860"/>
                  <a:pt x="4690872" y="18288"/>
                </a:cubicBezTo>
                <a:cubicBezTo>
                  <a:pt x="4564358" y="-9579"/>
                  <a:pt x="4295485" y="-25280"/>
                  <a:pt x="4087368" y="18288"/>
                </a:cubicBezTo>
                <a:cubicBezTo>
                  <a:pt x="3871704" y="40406"/>
                  <a:pt x="3732927" y="-10898"/>
                  <a:pt x="3401568" y="18288"/>
                </a:cubicBezTo>
                <a:cubicBezTo>
                  <a:pt x="3075889" y="19660"/>
                  <a:pt x="3025898" y="44400"/>
                  <a:pt x="2798064" y="18288"/>
                </a:cubicBezTo>
                <a:cubicBezTo>
                  <a:pt x="2581856" y="-20869"/>
                  <a:pt x="2428311" y="-4900"/>
                  <a:pt x="2276856" y="18288"/>
                </a:cubicBezTo>
                <a:cubicBezTo>
                  <a:pt x="2098246" y="53283"/>
                  <a:pt x="1737531" y="55959"/>
                  <a:pt x="1426464" y="18288"/>
                </a:cubicBezTo>
                <a:cubicBezTo>
                  <a:pt x="1104708" y="26489"/>
                  <a:pt x="1006595" y="15928"/>
                  <a:pt x="740664" y="18288"/>
                </a:cubicBezTo>
                <a:cubicBezTo>
                  <a:pt x="480378" y="33084"/>
                  <a:pt x="202592" y="-12357"/>
                  <a:pt x="0" y="18288"/>
                </a:cubicBezTo>
                <a:cubicBezTo>
                  <a:pt x="888" y="9601"/>
                  <a:pt x="860" y="4150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8229600"/>
                      <a:gd name="connsiteY0" fmla="*/ 0 h 18288"/>
                      <a:gd name="connsiteX1" fmla="*/ 521208 w 8229600"/>
                      <a:gd name="connsiteY1" fmla="*/ 0 h 18288"/>
                      <a:gd name="connsiteX2" fmla="*/ 1371600 w 8229600"/>
                      <a:gd name="connsiteY2" fmla="*/ 0 h 18288"/>
                      <a:gd name="connsiteX3" fmla="*/ 2221992 w 8229600"/>
                      <a:gd name="connsiteY3" fmla="*/ 0 h 18288"/>
                      <a:gd name="connsiteX4" fmla="*/ 3072384 w 8229600"/>
                      <a:gd name="connsiteY4" fmla="*/ 0 h 18288"/>
                      <a:gd name="connsiteX5" fmla="*/ 3511296 w 8229600"/>
                      <a:gd name="connsiteY5" fmla="*/ 0 h 18288"/>
                      <a:gd name="connsiteX6" fmla="*/ 4114800 w 8229600"/>
                      <a:gd name="connsiteY6" fmla="*/ 0 h 18288"/>
                      <a:gd name="connsiteX7" fmla="*/ 4553712 w 8229600"/>
                      <a:gd name="connsiteY7" fmla="*/ 0 h 18288"/>
                      <a:gd name="connsiteX8" fmla="*/ 5239512 w 8229600"/>
                      <a:gd name="connsiteY8" fmla="*/ 0 h 18288"/>
                      <a:gd name="connsiteX9" fmla="*/ 5843016 w 8229600"/>
                      <a:gd name="connsiteY9" fmla="*/ 0 h 18288"/>
                      <a:gd name="connsiteX10" fmla="*/ 6611112 w 8229600"/>
                      <a:gd name="connsiteY10" fmla="*/ 0 h 18288"/>
                      <a:gd name="connsiteX11" fmla="*/ 7461504 w 8229600"/>
                      <a:gd name="connsiteY11" fmla="*/ 0 h 18288"/>
                      <a:gd name="connsiteX12" fmla="*/ 8229600 w 8229600"/>
                      <a:gd name="connsiteY12" fmla="*/ 0 h 18288"/>
                      <a:gd name="connsiteX13" fmla="*/ 8229600 w 8229600"/>
                      <a:gd name="connsiteY13" fmla="*/ 18288 h 18288"/>
                      <a:gd name="connsiteX14" fmla="*/ 7461504 w 8229600"/>
                      <a:gd name="connsiteY14" fmla="*/ 18288 h 18288"/>
                      <a:gd name="connsiteX15" fmla="*/ 6940296 w 8229600"/>
                      <a:gd name="connsiteY15" fmla="*/ 18288 h 18288"/>
                      <a:gd name="connsiteX16" fmla="*/ 6419088 w 8229600"/>
                      <a:gd name="connsiteY16" fmla="*/ 18288 h 18288"/>
                      <a:gd name="connsiteX17" fmla="*/ 5650992 w 8229600"/>
                      <a:gd name="connsiteY17" fmla="*/ 18288 h 18288"/>
                      <a:gd name="connsiteX18" fmla="*/ 5129784 w 8229600"/>
                      <a:gd name="connsiteY18" fmla="*/ 18288 h 18288"/>
                      <a:gd name="connsiteX19" fmla="*/ 4690872 w 8229600"/>
                      <a:gd name="connsiteY19" fmla="*/ 18288 h 18288"/>
                      <a:gd name="connsiteX20" fmla="*/ 4087368 w 8229600"/>
                      <a:gd name="connsiteY20" fmla="*/ 18288 h 18288"/>
                      <a:gd name="connsiteX21" fmla="*/ 3401568 w 8229600"/>
                      <a:gd name="connsiteY21" fmla="*/ 18288 h 18288"/>
                      <a:gd name="connsiteX22" fmla="*/ 2798064 w 8229600"/>
                      <a:gd name="connsiteY22" fmla="*/ 18288 h 18288"/>
                      <a:gd name="connsiteX23" fmla="*/ 2276856 w 8229600"/>
                      <a:gd name="connsiteY23" fmla="*/ 18288 h 18288"/>
                      <a:gd name="connsiteX24" fmla="*/ 1426464 w 8229600"/>
                      <a:gd name="connsiteY24" fmla="*/ 18288 h 18288"/>
                      <a:gd name="connsiteX25" fmla="*/ 740664 w 8229600"/>
                      <a:gd name="connsiteY25" fmla="*/ 18288 h 18288"/>
                      <a:gd name="connsiteX26" fmla="*/ 0 w 8229600"/>
                      <a:gd name="connsiteY26" fmla="*/ 18288 h 18288"/>
                      <a:gd name="connsiteX27" fmla="*/ 0 w 8229600"/>
                      <a:gd name="connsiteY27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8229600" h="18288" fill="none" extrusionOk="0">
                        <a:moveTo>
                          <a:pt x="0" y="0"/>
                        </a:moveTo>
                        <a:cubicBezTo>
                          <a:pt x="227594" y="-4267"/>
                          <a:pt x="329693" y="13251"/>
                          <a:pt x="521208" y="0"/>
                        </a:cubicBezTo>
                        <a:cubicBezTo>
                          <a:pt x="712723" y="-13251"/>
                          <a:pt x="1137373" y="-13618"/>
                          <a:pt x="1371600" y="0"/>
                        </a:cubicBezTo>
                        <a:cubicBezTo>
                          <a:pt x="1605827" y="13618"/>
                          <a:pt x="1975382" y="-27374"/>
                          <a:pt x="2221992" y="0"/>
                        </a:cubicBezTo>
                        <a:cubicBezTo>
                          <a:pt x="2468602" y="27374"/>
                          <a:pt x="2863316" y="-20517"/>
                          <a:pt x="3072384" y="0"/>
                        </a:cubicBezTo>
                        <a:cubicBezTo>
                          <a:pt x="3281452" y="20517"/>
                          <a:pt x="3331438" y="10793"/>
                          <a:pt x="3511296" y="0"/>
                        </a:cubicBezTo>
                        <a:cubicBezTo>
                          <a:pt x="3691154" y="-10793"/>
                          <a:pt x="3906405" y="-29737"/>
                          <a:pt x="4114800" y="0"/>
                        </a:cubicBezTo>
                        <a:cubicBezTo>
                          <a:pt x="4323195" y="29737"/>
                          <a:pt x="4428852" y="-2234"/>
                          <a:pt x="4553712" y="0"/>
                        </a:cubicBezTo>
                        <a:cubicBezTo>
                          <a:pt x="4678572" y="2234"/>
                          <a:pt x="5065629" y="29368"/>
                          <a:pt x="5239512" y="0"/>
                        </a:cubicBezTo>
                        <a:cubicBezTo>
                          <a:pt x="5413395" y="-29368"/>
                          <a:pt x="5703888" y="11839"/>
                          <a:pt x="5843016" y="0"/>
                        </a:cubicBezTo>
                        <a:cubicBezTo>
                          <a:pt x="5982144" y="-11839"/>
                          <a:pt x="6260765" y="24719"/>
                          <a:pt x="6611112" y="0"/>
                        </a:cubicBezTo>
                        <a:cubicBezTo>
                          <a:pt x="6961459" y="-24719"/>
                          <a:pt x="7228293" y="32959"/>
                          <a:pt x="7461504" y="0"/>
                        </a:cubicBezTo>
                        <a:cubicBezTo>
                          <a:pt x="7694715" y="-32959"/>
                          <a:pt x="7990029" y="-3422"/>
                          <a:pt x="8229600" y="0"/>
                        </a:cubicBezTo>
                        <a:cubicBezTo>
                          <a:pt x="8228940" y="5812"/>
                          <a:pt x="8229447" y="9773"/>
                          <a:pt x="8229600" y="18288"/>
                        </a:cubicBezTo>
                        <a:cubicBezTo>
                          <a:pt x="7940706" y="-9293"/>
                          <a:pt x="7792584" y="-16009"/>
                          <a:pt x="7461504" y="18288"/>
                        </a:cubicBezTo>
                        <a:cubicBezTo>
                          <a:pt x="7130424" y="52585"/>
                          <a:pt x="7080072" y="43845"/>
                          <a:pt x="6940296" y="18288"/>
                        </a:cubicBezTo>
                        <a:cubicBezTo>
                          <a:pt x="6800520" y="-7269"/>
                          <a:pt x="6672872" y="26671"/>
                          <a:pt x="6419088" y="18288"/>
                        </a:cubicBezTo>
                        <a:cubicBezTo>
                          <a:pt x="6165304" y="9905"/>
                          <a:pt x="5869721" y="4987"/>
                          <a:pt x="5650992" y="18288"/>
                        </a:cubicBezTo>
                        <a:cubicBezTo>
                          <a:pt x="5432263" y="31589"/>
                          <a:pt x="5308310" y="3023"/>
                          <a:pt x="5129784" y="18288"/>
                        </a:cubicBezTo>
                        <a:cubicBezTo>
                          <a:pt x="4951258" y="33553"/>
                          <a:pt x="4799696" y="15357"/>
                          <a:pt x="4690872" y="18288"/>
                        </a:cubicBezTo>
                        <a:cubicBezTo>
                          <a:pt x="4582048" y="21219"/>
                          <a:pt x="4311124" y="-7836"/>
                          <a:pt x="4087368" y="18288"/>
                        </a:cubicBezTo>
                        <a:cubicBezTo>
                          <a:pt x="3863612" y="44412"/>
                          <a:pt x="3730288" y="13374"/>
                          <a:pt x="3401568" y="18288"/>
                        </a:cubicBezTo>
                        <a:cubicBezTo>
                          <a:pt x="3072848" y="23202"/>
                          <a:pt x="3020684" y="32425"/>
                          <a:pt x="2798064" y="18288"/>
                        </a:cubicBezTo>
                        <a:cubicBezTo>
                          <a:pt x="2575444" y="4151"/>
                          <a:pt x="2440915" y="-7352"/>
                          <a:pt x="2276856" y="18288"/>
                        </a:cubicBezTo>
                        <a:cubicBezTo>
                          <a:pt x="2112797" y="43928"/>
                          <a:pt x="1726502" y="-9560"/>
                          <a:pt x="1426464" y="18288"/>
                        </a:cubicBezTo>
                        <a:cubicBezTo>
                          <a:pt x="1126426" y="46136"/>
                          <a:pt x="992925" y="21016"/>
                          <a:pt x="740664" y="18288"/>
                        </a:cubicBezTo>
                        <a:cubicBezTo>
                          <a:pt x="488403" y="15560"/>
                          <a:pt x="195650" y="-16061"/>
                          <a:pt x="0" y="18288"/>
                        </a:cubicBezTo>
                        <a:cubicBezTo>
                          <a:pt x="348" y="9455"/>
                          <a:pt x="654" y="3983"/>
                          <a:pt x="0" y="0"/>
                        </a:cubicBezTo>
                        <a:close/>
                      </a:path>
                      <a:path w="8229600" h="18288" stroke="0" extrusionOk="0">
                        <a:moveTo>
                          <a:pt x="0" y="0"/>
                        </a:moveTo>
                        <a:cubicBezTo>
                          <a:pt x="259263" y="-9445"/>
                          <a:pt x="404731" y="4427"/>
                          <a:pt x="521208" y="0"/>
                        </a:cubicBezTo>
                        <a:cubicBezTo>
                          <a:pt x="637685" y="-4427"/>
                          <a:pt x="839187" y="564"/>
                          <a:pt x="960120" y="0"/>
                        </a:cubicBezTo>
                        <a:cubicBezTo>
                          <a:pt x="1081053" y="-564"/>
                          <a:pt x="1313469" y="-16481"/>
                          <a:pt x="1481328" y="0"/>
                        </a:cubicBezTo>
                        <a:cubicBezTo>
                          <a:pt x="1649187" y="16481"/>
                          <a:pt x="1885247" y="26161"/>
                          <a:pt x="2167128" y="0"/>
                        </a:cubicBezTo>
                        <a:cubicBezTo>
                          <a:pt x="2449009" y="-26161"/>
                          <a:pt x="2761875" y="-22202"/>
                          <a:pt x="2935224" y="0"/>
                        </a:cubicBezTo>
                        <a:cubicBezTo>
                          <a:pt x="3108573" y="22202"/>
                          <a:pt x="3540687" y="-2863"/>
                          <a:pt x="3785616" y="0"/>
                        </a:cubicBezTo>
                        <a:cubicBezTo>
                          <a:pt x="4030545" y="2863"/>
                          <a:pt x="4280774" y="-12442"/>
                          <a:pt x="4636008" y="0"/>
                        </a:cubicBezTo>
                        <a:cubicBezTo>
                          <a:pt x="4991242" y="12442"/>
                          <a:pt x="5025483" y="16914"/>
                          <a:pt x="5239512" y="0"/>
                        </a:cubicBezTo>
                        <a:cubicBezTo>
                          <a:pt x="5453541" y="-16914"/>
                          <a:pt x="5754008" y="16592"/>
                          <a:pt x="6007608" y="0"/>
                        </a:cubicBezTo>
                        <a:cubicBezTo>
                          <a:pt x="6261208" y="-16592"/>
                          <a:pt x="6407957" y="-11909"/>
                          <a:pt x="6693408" y="0"/>
                        </a:cubicBezTo>
                        <a:cubicBezTo>
                          <a:pt x="6978859" y="11909"/>
                          <a:pt x="7015437" y="-20890"/>
                          <a:pt x="7296912" y="0"/>
                        </a:cubicBezTo>
                        <a:cubicBezTo>
                          <a:pt x="7578387" y="20890"/>
                          <a:pt x="7859622" y="46406"/>
                          <a:pt x="8229600" y="0"/>
                        </a:cubicBezTo>
                        <a:cubicBezTo>
                          <a:pt x="8230508" y="6337"/>
                          <a:pt x="8228722" y="11778"/>
                          <a:pt x="8229600" y="18288"/>
                        </a:cubicBezTo>
                        <a:cubicBezTo>
                          <a:pt x="8075287" y="35054"/>
                          <a:pt x="7821366" y="21850"/>
                          <a:pt x="7626096" y="18288"/>
                        </a:cubicBezTo>
                        <a:cubicBezTo>
                          <a:pt x="7430826" y="14726"/>
                          <a:pt x="7320004" y="-9669"/>
                          <a:pt x="7022592" y="18288"/>
                        </a:cubicBezTo>
                        <a:cubicBezTo>
                          <a:pt x="6725180" y="46245"/>
                          <a:pt x="6348804" y="-14025"/>
                          <a:pt x="6172200" y="18288"/>
                        </a:cubicBezTo>
                        <a:cubicBezTo>
                          <a:pt x="5995596" y="50601"/>
                          <a:pt x="5788102" y="22890"/>
                          <a:pt x="5650992" y="18288"/>
                        </a:cubicBezTo>
                        <a:cubicBezTo>
                          <a:pt x="5513882" y="13686"/>
                          <a:pt x="5198399" y="29121"/>
                          <a:pt x="4882896" y="18288"/>
                        </a:cubicBezTo>
                        <a:cubicBezTo>
                          <a:pt x="4567393" y="7455"/>
                          <a:pt x="4557008" y="26965"/>
                          <a:pt x="4443984" y="18288"/>
                        </a:cubicBezTo>
                        <a:cubicBezTo>
                          <a:pt x="4330960" y="9611"/>
                          <a:pt x="4061674" y="28891"/>
                          <a:pt x="3758184" y="18288"/>
                        </a:cubicBezTo>
                        <a:cubicBezTo>
                          <a:pt x="3454694" y="7685"/>
                          <a:pt x="3380392" y="19119"/>
                          <a:pt x="3236976" y="18288"/>
                        </a:cubicBezTo>
                        <a:cubicBezTo>
                          <a:pt x="3093560" y="17457"/>
                          <a:pt x="2632116" y="37607"/>
                          <a:pt x="2386584" y="18288"/>
                        </a:cubicBezTo>
                        <a:cubicBezTo>
                          <a:pt x="2141052" y="-1031"/>
                          <a:pt x="2110884" y="28777"/>
                          <a:pt x="1947672" y="18288"/>
                        </a:cubicBezTo>
                        <a:cubicBezTo>
                          <a:pt x="1784460" y="7799"/>
                          <a:pt x="1535467" y="461"/>
                          <a:pt x="1261872" y="18288"/>
                        </a:cubicBezTo>
                        <a:cubicBezTo>
                          <a:pt x="988277" y="36115"/>
                          <a:pt x="1021096" y="10375"/>
                          <a:pt x="822960" y="18288"/>
                        </a:cubicBezTo>
                        <a:cubicBezTo>
                          <a:pt x="624824" y="26201"/>
                          <a:pt x="298309" y="1283"/>
                          <a:pt x="0" y="18288"/>
                        </a:cubicBezTo>
                        <a:cubicBezTo>
                          <a:pt x="-633" y="12278"/>
                          <a:pt x="-757" y="58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id="{AA2733CF-C841-0BD0-7B90-25ADF403E1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225657"/>
              </p:ext>
            </p:extLst>
          </p:nvPr>
        </p:nvGraphicFramePr>
        <p:xfrm>
          <a:off x="3679466" y="2071316"/>
          <a:ext cx="5035164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 descr="PCHR logo final.png">
            <a:extLst>
              <a:ext uri="{FF2B5EF4-FFF2-40B4-BE49-F238E27FC236}">
                <a16:creationId xmlns:a16="http://schemas.microsoft.com/office/drawing/2014/main" id="{CFD50AC1-F37E-9295-1170-AB773C4B9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 cstate="print"/>
          <a:stretch>
            <a:fillRect/>
          </a:stretch>
        </p:blipFill>
        <p:spPr bwMode="auto">
          <a:xfrm>
            <a:off x="436296" y="2071316"/>
            <a:ext cx="3225812" cy="3360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0" name="Rectangle 1536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sz="4700"/>
              <a:t>The FPO – </a:t>
            </a:r>
            <a:r>
              <a:rPr lang="en-US" sz="4700">
                <a:cs typeface="Arial" charset="0"/>
              </a:rPr>
              <a:t>§ </a:t>
            </a:r>
            <a:r>
              <a:rPr lang="en-US" sz="4700"/>
              <a:t>9-1104 </a:t>
            </a:r>
            <a:br>
              <a:rPr lang="en-US" sz="4700"/>
            </a:br>
            <a:r>
              <a:rPr lang="en-US" sz="4700"/>
              <a:t>Unlawful Housing Practices</a:t>
            </a:r>
            <a:endParaRPr lang="en-US" sz="47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960120 w 8229600"/>
              <a:gd name="connsiteY2" fmla="*/ 0 h 18288"/>
              <a:gd name="connsiteX3" fmla="*/ 1481328 w 8229600"/>
              <a:gd name="connsiteY3" fmla="*/ 0 h 18288"/>
              <a:gd name="connsiteX4" fmla="*/ 2167128 w 8229600"/>
              <a:gd name="connsiteY4" fmla="*/ 0 h 18288"/>
              <a:gd name="connsiteX5" fmla="*/ 2935224 w 8229600"/>
              <a:gd name="connsiteY5" fmla="*/ 0 h 18288"/>
              <a:gd name="connsiteX6" fmla="*/ 3785616 w 8229600"/>
              <a:gd name="connsiteY6" fmla="*/ 0 h 18288"/>
              <a:gd name="connsiteX7" fmla="*/ 4636008 w 8229600"/>
              <a:gd name="connsiteY7" fmla="*/ 0 h 18288"/>
              <a:gd name="connsiteX8" fmla="*/ 5239512 w 8229600"/>
              <a:gd name="connsiteY8" fmla="*/ 0 h 18288"/>
              <a:gd name="connsiteX9" fmla="*/ 6007608 w 8229600"/>
              <a:gd name="connsiteY9" fmla="*/ 0 h 18288"/>
              <a:gd name="connsiteX10" fmla="*/ 6693408 w 8229600"/>
              <a:gd name="connsiteY10" fmla="*/ 0 h 18288"/>
              <a:gd name="connsiteX11" fmla="*/ 7296912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626096 w 8229600"/>
              <a:gd name="connsiteY14" fmla="*/ 18288 h 18288"/>
              <a:gd name="connsiteX15" fmla="*/ 7022592 w 8229600"/>
              <a:gd name="connsiteY15" fmla="*/ 18288 h 18288"/>
              <a:gd name="connsiteX16" fmla="*/ 6172200 w 8229600"/>
              <a:gd name="connsiteY16" fmla="*/ 18288 h 18288"/>
              <a:gd name="connsiteX17" fmla="*/ 5650992 w 8229600"/>
              <a:gd name="connsiteY17" fmla="*/ 18288 h 18288"/>
              <a:gd name="connsiteX18" fmla="*/ 4882896 w 8229600"/>
              <a:gd name="connsiteY18" fmla="*/ 18288 h 18288"/>
              <a:gd name="connsiteX19" fmla="*/ 4443984 w 8229600"/>
              <a:gd name="connsiteY19" fmla="*/ 18288 h 18288"/>
              <a:gd name="connsiteX20" fmla="*/ 3758184 w 8229600"/>
              <a:gd name="connsiteY20" fmla="*/ 18288 h 18288"/>
              <a:gd name="connsiteX21" fmla="*/ 3236976 w 8229600"/>
              <a:gd name="connsiteY21" fmla="*/ 18288 h 18288"/>
              <a:gd name="connsiteX22" fmla="*/ 2386584 w 8229600"/>
              <a:gd name="connsiteY22" fmla="*/ 18288 h 18288"/>
              <a:gd name="connsiteX23" fmla="*/ 1947672 w 8229600"/>
              <a:gd name="connsiteY23" fmla="*/ 18288 h 18288"/>
              <a:gd name="connsiteX24" fmla="*/ 1261872 w 8229600"/>
              <a:gd name="connsiteY24" fmla="*/ 18288 h 18288"/>
              <a:gd name="connsiteX25" fmla="*/ 822960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15278" y="6969"/>
                  <a:pt x="340572" y="21894"/>
                  <a:pt x="521208" y="0"/>
                </a:cubicBezTo>
                <a:cubicBezTo>
                  <a:pt x="745939" y="29643"/>
                  <a:pt x="1127486" y="-40512"/>
                  <a:pt x="1371600" y="0"/>
                </a:cubicBezTo>
                <a:cubicBezTo>
                  <a:pt x="1567490" y="28416"/>
                  <a:pt x="1945702" y="13075"/>
                  <a:pt x="2221992" y="0"/>
                </a:cubicBezTo>
                <a:cubicBezTo>
                  <a:pt x="2446218" y="-17340"/>
                  <a:pt x="2853686" y="-7924"/>
                  <a:pt x="3072384" y="0"/>
                </a:cubicBezTo>
                <a:cubicBezTo>
                  <a:pt x="3286960" y="20656"/>
                  <a:pt x="3324417" y="20174"/>
                  <a:pt x="3511296" y="0"/>
                </a:cubicBezTo>
                <a:cubicBezTo>
                  <a:pt x="3710690" y="-39182"/>
                  <a:pt x="3945457" y="-64074"/>
                  <a:pt x="4114800" y="0"/>
                </a:cubicBezTo>
                <a:cubicBezTo>
                  <a:pt x="4336079" y="28138"/>
                  <a:pt x="4420759" y="12117"/>
                  <a:pt x="4553712" y="0"/>
                </a:cubicBezTo>
                <a:cubicBezTo>
                  <a:pt x="4688252" y="-2224"/>
                  <a:pt x="5047430" y="19664"/>
                  <a:pt x="5239512" y="0"/>
                </a:cubicBezTo>
                <a:cubicBezTo>
                  <a:pt x="5424392" y="-49610"/>
                  <a:pt x="5708717" y="13540"/>
                  <a:pt x="5843016" y="0"/>
                </a:cubicBezTo>
                <a:cubicBezTo>
                  <a:pt x="6005788" y="32949"/>
                  <a:pt x="6198255" y="37080"/>
                  <a:pt x="6611112" y="0"/>
                </a:cubicBezTo>
                <a:cubicBezTo>
                  <a:pt x="6954152" y="635"/>
                  <a:pt x="7244390" y="18057"/>
                  <a:pt x="7461504" y="0"/>
                </a:cubicBezTo>
                <a:cubicBezTo>
                  <a:pt x="7693790" y="9882"/>
                  <a:pt x="7984486" y="17646"/>
                  <a:pt x="8229600" y="0"/>
                </a:cubicBezTo>
                <a:cubicBezTo>
                  <a:pt x="8228428" y="6016"/>
                  <a:pt x="8229853" y="9684"/>
                  <a:pt x="8229600" y="18288"/>
                </a:cubicBezTo>
                <a:cubicBezTo>
                  <a:pt x="7945777" y="19945"/>
                  <a:pt x="7812308" y="-8511"/>
                  <a:pt x="7461504" y="18288"/>
                </a:cubicBezTo>
                <a:cubicBezTo>
                  <a:pt x="7129391" y="53185"/>
                  <a:pt x="7087333" y="41906"/>
                  <a:pt x="6940296" y="18288"/>
                </a:cubicBezTo>
                <a:cubicBezTo>
                  <a:pt x="6810862" y="-23020"/>
                  <a:pt x="6701312" y="19361"/>
                  <a:pt x="6419088" y="18288"/>
                </a:cubicBezTo>
                <a:cubicBezTo>
                  <a:pt x="6152777" y="18855"/>
                  <a:pt x="5868611" y="48802"/>
                  <a:pt x="5650992" y="18288"/>
                </a:cubicBezTo>
                <a:cubicBezTo>
                  <a:pt x="5439747" y="15250"/>
                  <a:pt x="5334901" y="-1044"/>
                  <a:pt x="5129784" y="18288"/>
                </a:cubicBezTo>
                <a:cubicBezTo>
                  <a:pt x="4955906" y="40458"/>
                  <a:pt x="4793216" y="33888"/>
                  <a:pt x="4690872" y="18288"/>
                </a:cubicBezTo>
                <a:cubicBezTo>
                  <a:pt x="4552374" y="31087"/>
                  <a:pt x="4318742" y="6248"/>
                  <a:pt x="4087368" y="18288"/>
                </a:cubicBezTo>
                <a:cubicBezTo>
                  <a:pt x="3849418" y="32625"/>
                  <a:pt x="3751577" y="29688"/>
                  <a:pt x="3401568" y="18288"/>
                </a:cubicBezTo>
                <a:cubicBezTo>
                  <a:pt x="3067953" y="20409"/>
                  <a:pt x="3012425" y="26879"/>
                  <a:pt x="2798064" y="18288"/>
                </a:cubicBezTo>
                <a:cubicBezTo>
                  <a:pt x="2565154" y="16520"/>
                  <a:pt x="2426719" y="-31794"/>
                  <a:pt x="2276856" y="18288"/>
                </a:cubicBezTo>
                <a:cubicBezTo>
                  <a:pt x="2090980" y="4382"/>
                  <a:pt x="1702030" y="-8180"/>
                  <a:pt x="1426464" y="18288"/>
                </a:cubicBezTo>
                <a:cubicBezTo>
                  <a:pt x="1104481" y="69643"/>
                  <a:pt x="985013" y="-7690"/>
                  <a:pt x="740664" y="18288"/>
                </a:cubicBezTo>
                <a:cubicBezTo>
                  <a:pt x="507391" y="41643"/>
                  <a:pt x="191740" y="-11654"/>
                  <a:pt x="0" y="18288"/>
                </a:cubicBezTo>
                <a:cubicBezTo>
                  <a:pt x="714" y="9707"/>
                  <a:pt x="1025" y="3120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70709" y="-27213"/>
                  <a:pt x="397128" y="23656"/>
                  <a:pt x="521208" y="0"/>
                </a:cubicBezTo>
                <a:cubicBezTo>
                  <a:pt x="631319" y="-5947"/>
                  <a:pt x="842157" y="28261"/>
                  <a:pt x="960120" y="0"/>
                </a:cubicBezTo>
                <a:cubicBezTo>
                  <a:pt x="1077930" y="6549"/>
                  <a:pt x="1318669" y="-15893"/>
                  <a:pt x="1481328" y="0"/>
                </a:cubicBezTo>
                <a:cubicBezTo>
                  <a:pt x="1659104" y="-21090"/>
                  <a:pt x="1870243" y="69945"/>
                  <a:pt x="2167128" y="0"/>
                </a:cubicBezTo>
                <a:cubicBezTo>
                  <a:pt x="2460684" y="-5519"/>
                  <a:pt x="2753885" y="-62993"/>
                  <a:pt x="2935224" y="0"/>
                </a:cubicBezTo>
                <a:cubicBezTo>
                  <a:pt x="3115119" y="56580"/>
                  <a:pt x="3535280" y="40687"/>
                  <a:pt x="3785616" y="0"/>
                </a:cubicBezTo>
                <a:cubicBezTo>
                  <a:pt x="4057881" y="25645"/>
                  <a:pt x="4308335" y="-2666"/>
                  <a:pt x="4636008" y="0"/>
                </a:cubicBezTo>
                <a:cubicBezTo>
                  <a:pt x="4987152" y="19805"/>
                  <a:pt x="5025979" y="14149"/>
                  <a:pt x="5239512" y="0"/>
                </a:cubicBezTo>
                <a:cubicBezTo>
                  <a:pt x="5437586" y="211"/>
                  <a:pt x="5752721" y="5618"/>
                  <a:pt x="6007608" y="0"/>
                </a:cubicBezTo>
                <a:cubicBezTo>
                  <a:pt x="6280137" y="-5132"/>
                  <a:pt x="6386079" y="-21510"/>
                  <a:pt x="6693408" y="0"/>
                </a:cubicBezTo>
                <a:cubicBezTo>
                  <a:pt x="6986580" y="4991"/>
                  <a:pt x="7015252" y="-18088"/>
                  <a:pt x="7296912" y="0"/>
                </a:cubicBezTo>
                <a:cubicBezTo>
                  <a:pt x="7569796" y="10390"/>
                  <a:pt x="7895472" y="71473"/>
                  <a:pt x="8229600" y="0"/>
                </a:cubicBezTo>
                <a:cubicBezTo>
                  <a:pt x="8230227" y="7450"/>
                  <a:pt x="8228885" y="11999"/>
                  <a:pt x="8229600" y="18288"/>
                </a:cubicBezTo>
                <a:cubicBezTo>
                  <a:pt x="8094333" y="-5252"/>
                  <a:pt x="7850928" y="37448"/>
                  <a:pt x="7626096" y="18288"/>
                </a:cubicBezTo>
                <a:cubicBezTo>
                  <a:pt x="7448378" y="-569"/>
                  <a:pt x="7315174" y="-1844"/>
                  <a:pt x="7022592" y="18288"/>
                </a:cubicBezTo>
                <a:cubicBezTo>
                  <a:pt x="6686163" y="50499"/>
                  <a:pt x="6352629" y="23510"/>
                  <a:pt x="6172200" y="18288"/>
                </a:cubicBezTo>
                <a:cubicBezTo>
                  <a:pt x="6015590" y="42345"/>
                  <a:pt x="5770309" y="21278"/>
                  <a:pt x="5650992" y="18288"/>
                </a:cubicBezTo>
                <a:cubicBezTo>
                  <a:pt x="5483975" y="12092"/>
                  <a:pt x="5165324" y="68948"/>
                  <a:pt x="4882896" y="18288"/>
                </a:cubicBezTo>
                <a:cubicBezTo>
                  <a:pt x="4568934" y="7053"/>
                  <a:pt x="4556334" y="27676"/>
                  <a:pt x="4443984" y="18288"/>
                </a:cubicBezTo>
                <a:cubicBezTo>
                  <a:pt x="4320775" y="10576"/>
                  <a:pt x="4034988" y="-3490"/>
                  <a:pt x="3758184" y="18288"/>
                </a:cubicBezTo>
                <a:cubicBezTo>
                  <a:pt x="3445155" y="-998"/>
                  <a:pt x="3367892" y="13824"/>
                  <a:pt x="3236976" y="18288"/>
                </a:cubicBezTo>
                <a:cubicBezTo>
                  <a:pt x="3093796" y="26408"/>
                  <a:pt x="2635824" y="24132"/>
                  <a:pt x="2386584" y="18288"/>
                </a:cubicBezTo>
                <a:cubicBezTo>
                  <a:pt x="2139815" y="-3297"/>
                  <a:pt x="2105958" y="25945"/>
                  <a:pt x="1947672" y="18288"/>
                </a:cubicBezTo>
                <a:cubicBezTo>
                  <a:pt x="1801011" y="-19911"/>
                  <a:pt x="1533636" y="14646"/>
                  <a:pt x="1261872" y="18288"/>
                </a:cubicBezTo>
                <a:cubicBezTo>
                  <a:pt x="989528" y="32227"/>
                  <a:pt x="1025848" y="14685"/>
                  <a:pt x="822960" y="18288"/>
                </a:cubicBezTo>
                <a:cubicBezTo>
                  <a:pt x="653456" y="20956"/>
                  <a:pt x="304027" y="8001"/>
                  <a:pt x="0" y="18288"/>
                </a:cubicBezTo>
                <a:cubicBezTo>
                  <a:pt x="-27" y="11611"/>
                  <a:pt x="-1713" y="5475"/>
                  <a:pt x="0" y="0"/>
                </a:cubicBezTo>
                <a:close/>
              </a:path>
              <a:path w="8229600" h="18288" fill="none" stroke="0" extrusionOk="0">
                <a:moveTo>
                  <a:pt x="0" y="0"/>
                </a:moveTo>
                <a:cubicBezTo>
                  <a:pt x="205130" y="6064"/>
                  <a:pt x="324007" y="6684"/>
                  <a:pt x="521208" y="0"/>
                </a:cubicBezTo>
                <a:cubicBezTo>
                  <a:pt x="695888" y="-14632"/>
                  <a:pt x="1101879" y="6017"/>
                  <a:pt x="1371600" y="0"/>
                </a:cubicBezTo>
                <a:cubicBezTo>
                  <a:pt x="1622968" y="4691"/>
                  <a:pt x="1936552" y="-7433"/>
                  <a:pt x="2221992" y="0"/>
                </a:cubicBezTo>
                <a:cubicBezTo>
                  <a:pt x="2498663" y="51226"/>
                  <a:pt x="2885875" y="-8757"/>
                  <a:pt x="3072384" y="0"/>
                </a:cubicBezTo>
                <a:cubicBezTo>
                  <a:pt x="3288944" y="24235"/>
                  <a:pt x="3331110" y="5443"/>
                  <a:pt x="3511296" y="0"/>
                </a:cubicBezTo>
                <a:cubicBezTo>
                  <a:pt x="3687973" y="-19690"/>
                  <a:pt x="3901025" y="-20092"/>
                  <a:pt x="4114800" y="0"/>
                </a:cubicBezTo>
                <a:cubicBezTo>
                  <a:pt x="4336102" y="32988"/>
                  <a:pt x="4416982" y="-5831"/>
                  <a:pt x="4553712" y="0"/>
                </a:cubicBezTo>
                <a:cubicBezTo>
                  <a:pt x="4674310" y="-5056"/>
                  <a:pt x="5080160" y="-12181"/>
                  <a:pt x="5239512" y="0"/>
                </a:cubicBezTo>
                <a:cubicBezTo>
                  <a:pt x="5419031" y="-38513"/>
                  <a:pt x="5691629" y="2226"/>
                  <a:pt x="5843016" y="0"/>
                </a:cubicBezTo>
                <a:cubicBezTo>
                  <a:pt x="5978317" y="-40553"/>
                  <a:pt x="6314754" y="9782"/>
                  <a:pt x="6611112" y="0"/>
                </a:cubicBezTo>
                <a:cubicBezTo>
                  <a:pt x="6973004" y="-17646"/>
                  <a:pt x="7175490" y="18489"/>
                  <a:pt x="7461504" y="0"/>
                </a:cubicBezTo>
                <a:cubicBezTo>
                  <a:pt x="7746737" y="-34159"/>
                  <a:pt x="7962178" y="39853"/>
                  <a:pt x="8229600" y="0"/>
                </a:cubicBezTo>
                <a:cubicBezTo>
                  <a:pt x="8228796" y="5852"/>
                  <a:pt x="8229698" y="10429"/>
                  <a:pt x="8229600" y="18288"/>
                </a:cubicBezTo>
                <a:cubicBezTo>
                  <a:pt x="7944174" y="-29104"/>
                  <a:pt x="7795646" y="-34405"/>
                  <a:pt x="7461504" y="18288"/>
                </a:cubicBezTo>
                <a:cubicBezTo>
                  <a:pt x="7129776" y="51087"/>
                  <a:pt x="7082769" y="31446"/>
                  <a:pt x="6940296" y="18288"/>
                </a:cubicBezTo>
                <a:cubicBezTo>
                  <a:pt x="6799665" y="-15875"/>
                  <a:pt x="6652769" y="31783"/>
                  <a:pt x="6419088" y="18288"/>
                </a:cubicBezTo>
                <a:cubicBezTo>
                  <a:pt x="6143970" y="52275"/>
                  <a:pt x="5863165" y="-16531"/>
                  <a:pt x="5650992" y="18288"/>
                </a:cubicBezTo>
                <a:cubicBezTo>
                  <a:pt x="5419172" y="40606"/>
                  <a:pt x="5309448" y="-405"/>
                  <a:pt x="5129784" y="18288"/>
                </a:cubicBezTo>
                <a:cubicBezTo>
                  <a:pt x="4947928" y="26023"/>
                  <a:pt x="4795021" y="5860"/>
                  <a:pt x="4690872" y="18288"/>
                </a:cubicBezTo>
                <a:cubicBezTo>
                  <a:pt x="4564358" y="-9579"/>
                  <a:pt x="4295485" y="-25280"/>
                  <a:pt x="4087368" y="18288"/>
                </a:cubicBezTo>
                <a:cubicBezTo>
                  <a:pt x="3871704" y="40406"/>
                  <a:pt x="3732927" y="-10898"/>
                  <a:pt x="3401568" y="18288"/>
                </a:cubicBezTo>
                <a:cubicBezTo>
                  <a:pt x="3075889" y="19660"/>
                  <a:pt x="3025898" y="44400"/>
                  <a:pt x="2798064" y="18288"/>
                </a:cubicBezTo>
                <a:cubicBezTo>
                  <a:pt x="2581856" y="-20869"/>
                  <a:pt x="2428311" y="-4900"/>
                  <a:pt x="2276856" y="18288"/>
                </a:cubicBezTo>
                <a:cubicBezTo>
                  <a:pt x="2098246" y="53283"/>
                  <a:pt x="1737531" y="55959"/>
                  <a:pt x="1426464" y="18288"/>
                </a:cubicBezTo>
                <a:cubicBezTo>
                  <a:pt x="1104708" y="26489"/>
                  <a:pt x="1006595" y="15928"/>
                  <a:pt x="740664" y="18288"/>
                </a:cubicBezTo>
                <a:cubicBezTo>
                  <a:pt x="480378" y="33084"/>
                  <a:pt x="202592" y="-12357"/>
                  <a:pt x="0" y="18288"/>
                </a:cubicBezTo>
                <a:cubicBezTo>
                  <a:pt x="888" y="9601"/>
                  <a:pt x="860" y="4150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8229600"/>
                      <a:gd name="connsiteY0" fmla="*/ 0 h 18288"/>
                      <a:gd name="connsiteX1" fmla="*/ 521208 w 8229600"/>
                      <a:gd name="connsiteY1" fmla="*/ 0 h 18288"/>
                      <a:gd name="connsiteX2" fmla="*/ 1371600 w 8229600"/>
                      <a:gd name="connsiteY2" fmla="*/ 0 h 18288"/>
                      <a:gd name="connsiteX3" fmla="*/ 2221992 w 8229600"/>
                      <a:gd name="connsiteY3" fmla="*/ 0 h 18288"/>
                      <a:gd name="connsiteX4" fmla="*/ 3072384 w 8229600"/>
                      <a:gd name="connsiteY4" fmla="*/ 0 h 18288"/>
                      <a:gd name="connsiteX5" fmla="*/ 3511296 w 8229600"/>
                      <a:gd name="connsiteY5" fmla="*/ 0 h 18288"/>
                      <a:gd name="connsiteX6" fmla="*/ 4114800 w 8229600"/>
                      <a:gd name="connsiteY6" fmla="*/ 0 h 18288"/>
                      <a:gd name="connsiteX7" fmla="*/ 4553712 w 8229600"/>
                      <a:gd name="connsiteY7" fmla="*/ 0 h 18288"/>
                      <a:gd name="connsiteX8" fmla="*/ 5239512 w 8229600"/>
                      <a:gd name="connsiteY8" fmla="*/ 0 h 18288"/>
                      <a:gd name="connsiteX9" fmla="*/ 5843016 w 8229600"/>
                      <a:gd name="connsiteY9" fmla="*/ 0 h 18288"/>
                      <a:gd name="connsiteX10" fmla="*/ 6611112 w 8229600"/>
                      <a:gd name="connsiteY10" fmla="*/ 0 h 18288"/>
                      <a:gd name="connsiteX11" fmla="*/ 7461504 w 8229600"/>
                      <a:gd name="connsiteY11" fmla="*/ 0 h 18288"/>
                      <a:gd name="connsiteX12" fmla="*/ 8229600 w 8229600"/>
                      <a:gd name="connsiteY12" fmla="*/ 0 h 18288"/>
                      <a:gd name="connsiteX13" fmla="*/ 8229600 w 8229600"/>
                      <a:gd name="connsiteY13" fmla="*/ 18288 h 18288"/>
                      <a:gd name="connsiteX14" fmla="*/ 7461504 w 8229600"/>
                      <a:gd name="connsiteY14" fmla="*/ 18288 h 18288"/>
                      <a:gd name="connsiteX15" fmla="*/ 6940296 w 8229600"/>
                      <a:gd name="connsiteY15" fmla="*/ 18288 h 18288"/>
                      <a:gd name="connsiteX16" fmla="*/ 6419088 w 8229600"/>
                      <a:gd name="connsiteY16" fmla="*/ 18288 h 18288"/>
                      <a:gd name="connsiteX17" fmla="*/ 5650992 w 8229600"/>
                      <a:gd name="connsiteY17" fmla="*/ 18288 h 18288"/>
                      <a:gd name="connsiteX18" fmla="*/ 5129784 w 8229600"/>
                      <a:gd name="connsiteY18" fmla="*/ 18288 h 18288"/>
                      <a:gd name="connsiteX19" fmla="*/ 4690872 w 8229600"/>
                      <a:gd name="connsiteY19" fmla="*/ 18288 h 18288"/>
                      <a:gd name="connsiteX20" fmla="*/ 4087368 w 8229600"/>
                      <a:gd name="connsiteY20" fmla="*/ 18288 h 18288"/>
                      <a:gd name="connsiteX21" fmla="*/ 3401568 w 8229600"/>
                      <a:gd name="connsiteY21" fmla="*/ 18288 h 18288"/>
                      <a:gd name="connsiteX22" fmla="*/ 2798064 w 8229600"/>
                      <a:gd name="connsiteY22" fmla="*/ 18288 h 18288"/>
                      <a:gd name="connsiteX23" fmla="*/ 2276856 w 8229600"/>
                      <a:gd name="connsiteY23" fmla="*/ 18288 h 18288"/>
                      <a:gd name="connsiteX24" fmla="*/ 1426464 w 8229600"/>
                      <a:gd name="connsiteY24" fmla="*/ 18288 h 18288"/>
                      <a:gd name="connsiteX25" fmla="*/ 740664 w 8229600"/>
                      <a:gd name="connsiteY25" fmla="*/ 18288 h 18288"/>
                      <a:gd name="connsiteX26" fmla="*/ 0 w 8229600"/>
                      <a:gd name="connsiteY26" fmla="*/ 18288 h 18288"/>
                      <a:gd name="connsiteX27" fmla="*/ 0 w 8229600"/>
                      <a:gd name="connsiteY27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8229600" h="18288" fill="none" extrusionOk="0">
                        <a:moveTo>
                          <a:pt x="0" y="0"/>
                        </a:moveTo>
                        <a:cubicBezTo>
                          <a:pt x="227594" y="-4267"/>
                          <a:pt x="329693" y="13251"/>
                          <a:pt x="521208" y="0"/>
                        </a:cubicBezTo>
                        <a:cubicBezTo>
                          <a:pt x="712723" y="-13251"/>
                          <a:pt x="1137373" y="-13618"/>
                          <a:pt x="1371600" y="0"/>
                        </a:cubicBezTo>
                        <a:cubicBezTo>
                          <a:pt x="1605827" y="13618"/>
                          <a:pt x="1975382" y="-27374"/>
                          <a:pt x="2221992" y="0"/>
                        </a:cubicBezTo>
                        <a:cubicBezTo>
                          <a:pt x="2468602" y="27374"/>
                          <a:pt x="2863316" y="-20517"/>
                          <a:pt x="3072384" y="0"/>
                        </a:cubicBezTo>
                        <a:cubicBezTo>
                          <a:pt x="3281452" y="20517"/>
                          <a:pt x="3331438" y="10793"/>
                          <a:pt x="3511296" y="0"/>
                        </a:cubicBezTo>
                        <a:cubicBezTo>
                          <a:pt x="3691154" y="-10793"/>
                          <a:pt x="3906405" y="-29737"/>
                          <a:pt x="4114800" y="0"/>
                        </a:cubicBezTo>
                        <a:cubicBezTo>
                          <a:pt x="4323195" y="29737"/>
                          <a:pt x="4428852" y="-2234"/>
                          <a:pt x="4553712" y="0"/>
                        </a:cubicBezTo>
                        <a:cubicBezTo>
                          <a:pt x="4678572" y="2234"/>
                          <a:pt x="5065629" y="29368"/>
                          <a:pt x="5239512" y="0"/>
                        </a:cubicBezTo>
                        <a:cubicBezTo>
                          <a:pt x="5413395" y="-29368"/>
                          <a:pt x="5703888" y="11839"/>
                          <a:pt x="5843016" y="0"/>
                        </a:cubicBezTo>
                        <a:cubicBezTo>
                          <a:pt x="5982144" y="-11839"/>
                          <a:pt x="6260765" y="24719"/>
                          <a:pt x="6611112" y="0"/>
                        </a:cubicBezTo>
                        <a:cubicBezTo>
                          <a:pt x="6961459" y="-24719"/>
                          <a:pt x="7228293" y="32959"/>
                          <a:pt x="7461504" y="0"/>
                        </a:cubicBezTo>
                        <a:cubicBezTo>
                          <a:pt x="7694715" y="-32959"/>
                          <a:pt x="7990029" y="-3422"/>
                          <a:pt x="8229600" y="0"/>
                        </a:cubicBezTo>
                        <a:cubicBezTo>
                          <a:pt x="8228940" y="5812"/>
                          <a:pt x="8229447" y="9773"/>
                          <a:pt x="8229600" y="18288"/>
                        </a:cubicBezTo>
                        <a:cubicBezTo>
                          <a:pt x="7940706" y="-9293"/>
                          <a:pt x="7792584" y="-16009"/>
                          <a:pt x="7461504" y="18288"/>
                        </a:cubicBezTo>
                        <a:cubicBezTo>
                          <a:pt x="7130424" y="52585"/>
                          <a:pt x="7080072" y="43845"/>
                          <a:pt x="6940296" y="18288"/>
                        </a:cubicBezTo>
                        <a:cubicBezTo>
                          <a:pt x="6800520" y="-7269"/>
                          <a:pt x="6672872" y="26671"/>
                          <a:pt x="6419088" y="18288"/>
                        </a:cubicBezTo>
                        <a:cubicBezTo>
                          <a:pt x="6165304" y="9905"/>
                          <a:pt x="5869721" y="4987"/>
                          <a:pt x="5650992" y="18288"/>
                        </a:cubicBezTo>
                        <a:cubicBezTo>
                          <a:pt x="5432263" y="31589"/>
                          <a:pt x="5308310" y="3023"/>
                          <a:pt x="5129784" y="18288"/>
                        </a:cubicBezTo>
                        <a:cubicBezTo>
                          <a:pt x="4951258" y="33553"/>
                          <a:pt x="4799696" y="15357"/>
                          <a:pt x="4690872" y="18288"/>
                        </a:cubicBezTo>
                        <a:cubicBezTo>
                          <a:pt x="4582048" y="21219"/>
                          <a:pt x="4311124" y="-7836"/>
                          <a:pt x="4087368" y="18288"/>
                        </a:cubicBezTo>
                        <a:cubicBezTo>
                          <a:pt x="3863612" y="44412"/>
                          <a:pt x="3730288" y="13374"/>
                          <a:pt x="3401568" y="18288"/>
                        </a:cubicBezTo>
                        <a:cubicBezTo>
                          <a:pt x="3072848" y="23202"/>
                          <a:pt x="3020684" y="32425"/>
                          <a:pt x="2798064" y="18288"/>
                        </a:cubicBezTo>
                        <a:cubicBezTo>
                          <a:pt x="2575444" y="4151"/>
                          <a:pt x="2440915" y="-7352"/>
                          <a:pt x="2276856" y="18288"/>
                        </a:cubicBezTo>
                        <a:cubicBezTo>
                          <a:pt x="2112797" y="43928"/>
                          <a:pt x="1726502" y="-9560"/>
                          <a:pt x="1426464" y="18288"/>
                        </a:cubicBezTo>
                        <a:cubicBezTo>
                          <a:pt x="1126426" y="46136"/>
                          <a:pt x="992925" y="21016"/>
                          <a:pt x="740664" y="18288"/>
                        </a:cubicBezTo>
                        <a:cubicBezTo>
                          <a:pt x="488403" y="15560"/>
                          <a:pt x="195650" y="-16061"/>
                          <a:pt x="0" y="18288"/>
                        </a:cubicBezTo>
                        <a:cubicBezTo>
                          <a:pt x="348" y="9455"/>
                          <a:pt x="654" y="3983"/>
                          <a:pt x="0" y="0"/>
                        </a:cubicBezTo>
                        <a:close/>
                      </a:path>
                      <a:path w="8229600" h="18288" stroke="0" extrusionOk="0">
                        <a:moveTo>
                          <a:pt x="0" y="0"/>
                        </a:moveTo>
                        <a:cubicBezTo>
                          <a:pt x="259263" y="-9445"/>
                          <a:pt x="404731" y="4427"/>
                          <a:pt x="521208" y="0"/>
                        </a:cubicBezTo>
                        <a:cubicBezTo>
                          <a:pt x="637685" y="-4427"/>
                          <a:pt x="839187" y="564"/>
                          <a:pt x="960120" y="0"/>
                        </a:cubicBezTo>
                        <a:cubicBezTo>
                          <a:pt x="1081053" y="-564"/>
                          <a:pt x="1313469" y="-16481"/>
                          <a:pt x="1481328" y="0"/>
                        </a:cubicBezTo>
                        <a:cubicBezTo>
                          <a:pt x="1649187" y="16481"/>
                          <a:pt x="1885247" y="26161"/>
                          <a:pt x="2167128" y="0"/>
                        </a:cubicBezTo>
                        <a:cubicBezTo>
                          <a:pt x="2449009" y="-26161"/>
                          <a:pt x="2761875" y="-22202"/>
                          <a:pt x="2935224" y="0"/>
                        </a:cubicBezTo>
                        <a:cubicBezTo>
                          <a:pt x="3108573" y="22202"/>
                          <a:pt x="3540687" y="-2863"/>
                          <a:pt x="3785616" y="0"/>
                        </a:cubicBezTo>
                        <a:cubicBezTo>
                          <a:pt x="4030545" y="2863"/>
                          <a:pt x="4280774" y="-12442"/>
                          <a:pt x="4636008" y="0"/>
                        </a:cubicBezTo>
                        <a:cubicBezTo>
                          <a:pt x="4991242" y="12442"/>
                          <a:pt x="5025483" y="16914"/>
                          <a:pt x="5239512" y="0"/>
                        </a:cubicBezTo>
                        <a:cubicBezTo>
                          <a:pt x="5453541" y="-16914"/>
                          <a:pt x="5754008" y="16592"/>
                          <a:pt x="6007608" y="0"/>
                        </a:cubicBezTo>
                        <a:cubicBezTo>
                          <a:pt x="6261208" y="-16592"/>
                          <a:pt x="6407957" y="-11909"/>
                          <a:pt x="6693408" y="0"/>
                        </a:cubicBezTo>
                        <a:cubicBezTo>
                          <a:pt x="6978859" y="11909"/>
                          <a:pt x="7015437" y="-20890"/>
                          <a:pt x="7296912" y="0"/>
                        </a:cubicBezTo>
                        <a:cubicBezTo>
                          <a:pt x="7578387" y="20890"/>
                          <a:pt x="7859622" y="46406"/>
                          <a:pt x="8229600" y="0"/>
                        </a:cubicBezTo>
                        <a:cubicBezTo>
                          <a:pt x="8230508" y="6337"/>
                          <a:pt x="8228722" y="11778"/>
                          <a:pt x="8229600" y="18288"/>
                        </a:cubicBezTo>
                        <a:cubicBezTo>
                          <a:pt x="8075287" y="35054"/>
                          <a:pt x="7821366" y="21850"/>
                          <a:pt x="7626096" y="18288"/>
                        </a:cubicBezTo>
                        <a:cubicBezTo>
                          <a:pt x="7430826" y="14726"/>
                          <a:pt x="7320004" y="-9669"/>
                          <a:pt x="7022592" y="18288"/>
                        </a:cubicBezTo>
                        <a:cubicBezTo>
                          <a:pt x="6725180" y="46245"/>
                          <a:pt x="6348804" y="-14025"/>
                          <a:pt x="6172200" y="18288"/>
                        </a:cubicBezTo>
                        <a:cubicBezTo>
                          <a:pt x="5995596" y="50601"/>
                          <a:pt x="5788102" y="22890"/>
                          <a:pt x="5650992" y="18288"/>
                        </a:cubicBezTo>
                        <a:cubicBezTo>
                          <a:pt x="5513882" y="13686"/>
                          <a:pt x="5198399" y="29121"/>
                          <a:pt x="4882896" y="18288"/>
                        </a:cubicBezTo>
                        <a:cubicBezTo>
                          <a:pt x="4567393" y="7455"/>
                          <a:pt x="4557008" y="26965"/>
                          <a:pt x="4443984" y="18288"/>
                        </a:cubicBezTo>
                        <a:cubicBezTo>
                          <a:pt x="4330960" y="9611"/>
                          <a:pt x="4061674" y="28891"/>
                          <a:pt x="3758184" y="18288"/>
                        </a:cubicBezTo>
                        <a:cubicBezTo>
                          <a:pt x="3454694" y="7685"/>
                          <a:pt x="3380392" y="19119"/>
                          <a:pt x="3236976" y="18288"/>
                        </a:cubicBezTo>
                        <a:cubicBezTo>
                          <a:pt x="3093560" y="17457"/>
                          <a:pt x="2632116" y="37607"/>
                          <a:pt x="2386584" y="18288"/>
                        </a:cubicBezTo>
                        <a:cubicBezTo>
                          <a:pt x="2141052" y="-1031"/>
                          <a:pt x="2110884" y="28777"/>
                          <a:pt x="1947672" y="18288"/>
                        </a:cubicBezTo>
                        <a:cubicBezTo>
                          <a:pt x="1784460" y="7799"/>
                          <a:pt x="1535467" y="461"/>
                          <a:pt x="1261872" y="18288"/>
                        </a:cubicBezTo>
                        <a:cubicBezTo>
                          <a:pt x="988277" y="36115"/>
                          <a:pt x="1021096" y="10375"/>
                          <a:pt x="822960" y="18288"/>
                        </a:cubicBezTo>
                        <a:cubicBezTo>
                          <a:pt x="624824" y="26201"/>
                          <a:pt x="298309" y="1283"/>
                          <a:pt x="0" y="18288"/>
                        </a:cubicBezTo>
                        <a:cubicBezTo>
                          <a:pt x="-633" y="12278"/>
                          <a:pt x="-757" y="58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id="{17233A7E-929D-BBCF-F4B3-E833CA88F5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952587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 descr="PCHR logo final.png">
            <a:extLst>
              <a:ext uri="{FF2B5EF4-FFF2-40B4-BE49-F238E27FC236}">
                <a16:creationId xmlns:a16="http://schemas.microsoft.com/office/drawing/2014/main" id="{25001C24-A3D3-708C-1BC4-C3C7F32EA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 cstate="print"/>
          <a:stretch>
            <a:fillRect/>
          </a:stretch>
        </p:blipFill>
        <p:spPr bwMode="auto">
          <a:xfrm>
            <a:off x="5893902" y="2704010"/>
            <a:ext cx="2661303" cy="2772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440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7" name="Rectangle 15376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28650" y="1336390"/>
            <a:ext cx="4616991" cy="1182927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sz="3100"/>
              <a:t>The FPO – </a:t>
            </a:r>
            <a:r>
              <a:rPr lang="en-US" sz="3100">
                <a:cs typeface="Arial" charset="0"/>
              </a:rPr>
              <a:t>§ </a:t>
            </a:r>
            <a:r>
              <a:rPr lang="en-US" sz="3100"/>
              <a:t>9-1104 </a:t>
            </a:r>
            <a:br>
              <a:rPr lang="en-US" sz="3100"/>
            </a:br>
            <a:r>
              <a:rPr lang="en-US" sz="3100"/>
              <a:t>Unlawful Housing Practices</a:t>
            </a:r>
            <a:endParaRPr lang="en-US" sz="3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79" name="Straight Connector 15378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5927792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2832" y="2829330"/>
            <a:ext cx="4642809" cy="3344459"/>
          </a:xfrm>
        </p:spPr>
        <p:txBody>
          <a:bodyPr anchor="t">
            <a:norm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Also prohibits:</a:t>
            </a:r>
          </a:p>
          <a:p>
            <a:pPr eaLnBrk="1" hangingPunct="1">
              <a:buClr>
                <a:schemeClr val="tx1"/>
              </a:buClr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lvl="2"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Use of limitations or quota systems</a:t>
            </a:r>
          </a:p>
          <a:p>
            <a:pPr lvl="2"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Property transfers designed to circumvent the law</a:t>
            </a:r>
          </a:p>
          <a:p>
            <a:pPr lvl="2"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The provision of false or misleading info</a:t>
            </a:r>
          </a:p>
          <a:p>
            <a:pPr lvl="2"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Aiding &amp; abetting violations </a:t>
            </a:r>
          </a:p>
          <a:p>
            <a:pPr lvl="2" eaLnBrk="1" hangingPunct="1">
              <a:buClr>
                <a:schemeClr val="tx1"/>
              </a:buClr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5" name="Picture 4" descr="PCHR logo final.png"/>
          <p:cNvPicPr>
            <a:picLocks noChangeAspect="1" noChangeArrowheads="1"/>
          </p:cNvPicPr>
          <p:nvPr/>
        </p:nvPicPr>
        <p:blipFill>
          <a:blip r:embed="rId2" r:link="rId3" cstate="print"/>
          <a:stretch>
            <a:fillRect/>
          </a:stretch>
        </p:blipFill>
        <p:spPr bwMode="auto">
          <a:xfrm>
            <a:off x="5679489" y="2368992"/>
            <a:ext cx="2661303" cy="2772190"/>
          </a:xfrm>
          <a:prstGeom prst="rect">
            <a:avLst/>
          </a:prstGeom>
          <a:noFill/>
        </p:spPr>
      </p:pic>
      <p:sp>
        <p:nvSpPr>
          <p:cNvPr id="1538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414" y="1899284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38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646" y="218992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6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CHR logo final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992335" y="391929"/>
            <a:ext cx="835054" cy="97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15378" name="Rectangle 15377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br>
              <a:rPr lang="en-US" sz="1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379" name="Rectangle 1537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380" name="Rectangle 1537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id="{43F8DE50-F950-86EC-3D4E-387AAC35FB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380011"/>
              </p:ext>
            </p:extLst>
          </p:nvPr>
        </p:nvGraphicFramePr>
        <p:xfrm>
          <a:off x="1796673" y="2416176"/>
          <a:ext cx="6195662" cy="386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52334"/>
            <a:ext cx="9144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4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Protected  Classes</a:t>
            </a:r>
            <a:endParaRPr kumimoji="0" 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857CFC-FB1C-9720-814B-381BA7606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US" sz="3500" b="1"/>
              <a:t>Theories of Discrimination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95FD3-0DFB-E175-AEBD-F2FE01F6E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en-US" sz="1600" b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Disparate Treatment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 Landlord treats a specific protected class differently from others.  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Respondent fails to rent to Black or Latino applicants who have a criminal records but rents to similarly situated White applicants with criminal records.</a:t>
            </a:r>
          </a:p>
          <a:p>
            <a:pPr eaLnBrk="1" hangingPunct="1"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Disparate Impact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 Landlord has a facially neutral policy or practice which disproportionately impacts a specific protected class. 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Refusing to renew lease of any tenant that calls 911 more than twice in one year impacts women..</a:t>
            </a:r>
          </a:p>
        </p:txBody>
      </p:sp>
    </p:spTree>
    <p:extLst>
      <p:ext uri="{BB962C8B-B14F-4D97-AF65-F5344CB8AC3E}">
        <p14:creationId xmlns:p14="http://schemas.microsoft.com/office/powerpoint/2010/main" val="350334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en-US" sz="3500"/>
              <a:t>The FPO – </a:t>
            </a:r>
            <a:r>
              <a:rPr lang="en-US" sz="3500">
                <a:cs typeface="Arial" charset="0"/>
              </a:rPr>
              <a:t>§ </a:t>
            </a:r>
            <a:r>
              <a:rPr lang="en-US" sz="3500"/>
              <a:t>9-1110</a:t>
            </a:r>
            <a:br>
              <a:rPr lang="en-US" sz="3500"/>
            </a:br>
            <a:r>
              <a:rPr lang="en-US" sz="3500"/>
              <a:t>Remedies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8E2195-1575-DE4C-A043-76D5CB570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962613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6995"/>
            <a:ext cx="7886700" cy="1133693"/>
          </a:xfrm>
        </p:spPr>
        <p:txBody>
          <a:bodyPr>
            <a:normAutofit/>
          </a:bodyPr>
          <a:lstStyle/>
          <a:p>
            <a:pPr algn="ctr"/>
            <a:r>
              <a:rPr lang="en-US" sz="3500" dirty="0"/>
              <a:t>The FPO – </a:t>
            </a:r>
            <a:r>
              <a:rPr lang="en-US" sz="3500" dirty="0">
                <a:cs typeface="Arial" charset="0"/>
              </a:rPr>
              <a:t>§ </a:t>
            </a:r>
            <a:r>
              <a:rPr lang="en-US" sz="3500" dirty="0"/>
              <a:t>9-1109 (1) </a:t>
            </a:r>
            <a:br>
              <a:rPr lang="en-US" sz="3500" dirty="0"/>
            </a:br>
            <a:r>
              <a:rPr lang="en-US" sz="3500" b="1" dirty="0"/>
              <a:t>Exemptions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15FCE1-D69E-A559-5A6E-34D16B4A2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828716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28650" y="1336390"/>
            <a:ext cx="4616991" cy="118292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sz="3100" dirty="0"/>
              <a:t>The FPO – </a:t>
            </a:r>
            <a:r>
              <a:rPr lang="en-US" sz="3100" dirty="0">
                <a:cs typeface="Arial" charset="0"/>
              </a:rPr>
              <a:t>§ </a:t>
            </a:r>
            <a:r>
              <a:rPr lang="en-US" sz="3100" dirty="0"/>
              <a:t>9-1104 </a:t>
            </a:r>
            <a:br>
              <a:rPr lang="en-US" sz="3100" dirty="0"/>
            </a:br>
            <a:r>
              <a:rPr lang="en-US" sz="3100" dirty="0"/>
              <a:t>Additional Unlawful Housing Practices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70" name="Straight Connector 15369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5927792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2832" y="2829330"/>
            <a:ext cx="4642809" cy="3344459"/>
          </a:xfrm>
        </p:spPr>
        <p:txBody>
          <a:bodyPr anchor="t">
            <a:norm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Also prohibits:</a:t>
            </a:r>
          </a:p>
          <a:p>
            <a:pPr lvl="2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Failure to post appropriate notices</a:t>
            </a:r>
          </a:p>
          <a:p>
            <a:pPr lvl="1">
              <a:buClr>
                <a:schemeClr val="tx1"/>
              </a:buClr>
            </a:pPr>
            <a:endParaRPr lang="en-US" sz="1400" dirty="0">
              <a:solidFill>
                <a:schemeClr val="tx1">
                  <a:alpha val="80000"/>
                </a:schemeClr>
              </a:solidFill>
            </a:endParaRPr>
          </a:p>
          <a:p>
            <a:pPr lvl="2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Soliciting a property for sale or rental after the homeowner expresses desire not to sell or be solicited or appears on the </a:t>
            </a:r>
            <a:r>
              <a:rPr lang="en-US" sz="1700" b="1" dirty="0">
                <a:solidFill>
                  <a:schemeClr val="tx1">
                    <a:alpha val="80000"/>
                  </a:schemeClr>
                </a:solidFill>
              </a:rPr>
              <a:t>Do Not Solicit List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lvl="2" eaLnBrk="1" hangingPunct="1">
              <a:buClr>
                <a:schemeClr val="tx1"/>
              </a:buClr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</a:rPr>
              <a:t>Accepting  applications before </a:t>
            </a:r>
            <a:r>
              <a:rPr lang="en-US" sz="1700" b="0" i="0" dirty="0">
                <a:solidFill>
                  <a:schemeClr val="tx1">
                    <a:alpha val="80000"/>
                  </a:schemeClr>
                </a:solidFill>
                <a:effectLst/>
                <a:latin typeface="Constantia" panose="02030602050306030303" pitchFamily="18" charset="0"/>
              </a:rPr>
              <a:t>providing a uniform written rental screening criteria and adhere to all requirements of </a:t>
            </a:r>
            <a:r>
              <a:rPr lang="en-US" sz="1700" b="1" i="0" dirty="0">
                <a:solidFill>
                  <a:schemeClr val="tx1">
                    <a:alpha val="80000"/>
                  </a:schemeClr>
                </a:solidFill>
                <a:effectLst/>
                <a:latin typeface="Constantia" panose="02030602050306030303" pitchFamily="18" charset="0"/>
              </a:rPr>
              <a:t>Renters Access Act </a:t>
            </a:r>
            <a:endParaRPr lang="en-US" sz="1700" b="1" dirty="0">
              <a:solidFill>
                <a:schemeClr val="tx1">
                  <a:alpha val="80000"/>
                </a:schemeClr>
              </a:solidFill>
              <a:latin typeface="Constantia" panose="02030602050306030303" pitchFamily="18" charset="0"/>
            </a:endParaRPr>
          </a:p>
          <a:p>
            <a:pPr lvl="2" eaLnBrk="1" hangingPunct="1">
              <a:buClr>
                <a:schemeClr val="tx1"/>
              </a:buClr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5" name="Picture 4" descr="PCHR logo final.png"/>
          <p:cNvPicPr>
            <a:picLocks noChangeAspect="1" noChangeArrowheads="1"/>
          </p:cNvPicPr>
          <p:nvPr/>
        </p:nvPicPr>
        <p:blipFill>
          <a:blip r:embed="rId2" r:link="rId3" cstate="print"/>
          <a:stretch>
            <a:fillRect/>
          </a:stretch>
        </p:blipFill>
        <p:spPr bwMode="auto">
          <a:xfrm>
            <a:off x="5679489" y="2368992"/>
            <a:ext cx="2661303" cy="2772190"/>
          </a:xfrm>
          <a:prstGeom prst="rect">
            <a:avLst/>
          </a:prstGeom>
          <a:noFill/>
        </p:spPr>
      </p:pic>
      <p:sp>
        <p:nvSpPr>
          <p:cNvPr id="1537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414" y="1899284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37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646" y="218992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786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Constantia</vt:lpstr>
      <vt:lpstr>Times New Roman</vt:lpstr>
      <vt:lpstr>Office Theme</vt:lpstr>
      <vt:lpstr>Philadelphia Commission on Human Relations</vt:lpstr>
      <vt:lpstr>PCHR Who Are We</vt:lpstr>
      <vt:lpstr>The FPO – § 9-1104  Unlawful Housing Practices</vt:lpstr>
      <vt:lpstr>The FPO – § 9-1104  Unlawful Housing Practices</vt:lpstr>
      <vt:lpstr>     </vt:lpstr>
      <vt:lpstr>Theories of Discrimination</vt:lpstr>
      <vt:lpstr>The FPO – § 9-1110 Remedies</vt:lpstr>
      <vt:lpstr>The FPO – § 9-1109 (1)  Exemptions</vt:lpstr>
      <vt:lpstr>The FPO – § 9-1104  Additional Unlawful Housing Practices</vt:lpstr>
      <vt:lpstr>Section 9-810  Renter’s Access Act</vt:lpstr>
      <vt:lpstr>Section 9-810  Renter’s Access Act Continued</vt:lpstr>
      <vt:lpstr>Section 9-810  Renter’s Access Act Continued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naarah.crawley</dc:creator>
  <cp:lastModifiedBy>Jeannette Whitehouse Thouron</cp:lastModifiedBy>
  <cp:revision>128</cp:revision>
  <cp:lastPrinted>2016-06-07T21:28:51Z</cp:lastPrinted>
  <dcterms:created xsi:type="dcterms:W3CDTF">2013-09-09T13:40:02Z</dcterms:created>
  <dcterms:modified xsi:type="dcterms:W3CDTF">2023-12-15T20:45:35Z</dcterms:modified>
</cp:coreProperties>
</file>