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48" r:id="rId3"/>
    <p:sldMasterId id="2147483655"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Lst>
  <p:sldSz cy="6858000" cx="12192000"/>
  <p:notesSz cx="6858000" cy="9296400"/>
  <p:embeddedFontLst>
    <p:embeddedFont>
      <p:font typeface="Montserrat"/>
      <p:regular r:id="rId56"/>
      <p:bold r:id="rId57"/>
      <p:italic r:id="rId58"/>
      <p:boldItalic r:id="rId59"/>
    </p:embeddedFont>
    <p:embeddedFont>
      <p:font typeface="Open Sans"/>
      <p:regular r:id="rId60"/>
      <p:bold r:id="rId61"/>
      <p:italic r:id="rId62"/>
      <p:boldItalic r:id="rId6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64" roundtripDataSignature="AMtx7mjYTxQQwW8tnVgI5D3qEL8fD/E14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font" Target="fonts/OpenSans-italic.fntdata"/><Relationship Id="rId61" Type="http://schemas.openxmlformats.org/officeDocument/2006/relationships/font" Target="fonts/OpenSans-bold.fntdata"/><Relationship Id="rId20" Type="http://schemas.openxmlformats.org/officeDocument/2006/relationships/slide" Target="slides/slide15.xml"/><Relationship Id="rId64" Type="http://customschemas.google.com/relationships/presentationmetadata" Target="metadata"/><Relationship Id="rId63" Type="http://schemas.openxmlformats.org/officeDocument/2006/relationships/font" Target="fonts/OpenSans-boldItalic.fntdata"/><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60" Type="http://schemas.openxmlformats.org/officeDocument/2006/relationships/font" Target="fonts/OpenSans-regular.fntdata"/><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font" Target="fonts/Montserrat-bold.fntdata"/><Relationship Id="rId12" Type="http://schemas.openxmlformats.org/officeDocument/2006/relationships/slide" Target="slides/slide7.xml"/><Relationship Id="rId56" Type="http://schemas.openxmlformats.org/officeDocument/2006/relationships/font" Target="fonts/Montserrat-regular.fntdata"/><Relationship Id="rId15" Type="http://schemas.openxmlformats.org/officeDocument/2006/relationships/slide" Target="slides/slide10.xml"/><Relationship Id="rId59" Type="http://schemas.openxmlformats.org/officeDocument/2006/relationships/font" Target="fonts/Montserrat-boldItalic.fntdata"/><Relationship Id="rId14" Type="http://schemas.openxmlformats.org/officeDocument/2006/relationships/slide" Target="slides/slide9.xml"/><Relationship Id="rId58" Type="http://schemas.openxmlformats.org/officeDocument/2006/relationships/font" Target="fonts/Montserrat-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66434"/>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66434"/>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829967"/>
            <a:ext cx="2971800" cy="466433"/>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829967"/>
            <a:ext cx="2971800" cy="466433"/>
          </a:xfrm>
          <a:prstGeom prst="rect">
            <a:avLst/>
          </a:prstGeom>
          <a:noFill/>
          <a:ln>
            <a:noFill/>
          </a:ln>
        </p:spPr>
        <p:txBody>
          <a:bodyPr anchorCtr="0" anchor="b" bIns="45700" lIns="91425" spcFirstLastPara="1" rIns="91425" wrap="square" tIns="45700">
            <a:noAutofit/>
          </a:bodyPr>
          <a:lstStyle/>
          <a:p>
            <a:pPr indent="0" lvl="0" marL="0" marR="0" rtl="1"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5" name="Shape 75"/>
        <p:cNvGrpSpPr/>
        <p:nvPr/>
      </p:nvGrpSpPr>
      <p:grpSpPr>
        <a:xfrm>
          <a:off x="0" y="0"/>
          <a:ext cx="0" cy="0"/>
          <a:chOff x="0" y="0"/>
          <a:chExt cx="0" cy="0"/>
        </a:xfrm>
      </p:grpSpPr>
      <p:sp>
        <p:nvSpPr>
          <p:cNvPr id="76" name="Google Shape;76;p1: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7" name="Google Shape;77;p1: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5" name="Shape 155"/>
        <p:cNvGrpSpPr/>
        <p:nvPr/>
      </p:nvGrpSpPr>
      <p:grpSpPr>
        <a:xfrm>
          <a:off x="0" y="0"/>
          <a:ext cx="0" cy="0"/>
          <a:chOff x="0" y="0"/>
          <a:chExt cx="0" cy="0"/>
        </a:xfrm>
      </p:grpSpPr>
      <p:sp>
        <p:nvSpPr>
          <p:cNvPr id="156" name="Google Shape;156;g477138d621_0_12: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7" name="Google Shape;157;g477138d621_0_12:notes"/>
          <p:cNvSpPr txBox="1"/>
          <p:nvPr>
            <p:ph idx="1" type="body"/>
          </p:nvPr>
        </p:nvSpPr>
        <p:spPr>
          <a:xfrm>
            <a:off x="685800" y="4473892"/>
            <a:ext cx="5486400" cy="366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8" name="Google Shape;158;g477138d621_0_12:notes"/>
          <p:cNvSpPr txBox="1"/>
          <p:nvPr>
            <p:ph idx="12" type="sldNum"/>
          </p:nvPr>
        </p:nvSpPr>
        <p:spPr>
          <a:xfrm>
            <a:off x="3884613" y="8829967"/>
            <a:ext cx="2971800" cy="466500"/>
          </a:xfrm>
          <a:prstGeom prst="rect">
            <a:avLst/>
          </a:prstGeom>
          <a:noFill/>
          <a:ln>
            <a:noFill/>
          </a:ln>
        </p:spPr>
        <p:txBody>
          <a:bodyPr anchorCtr="0" anchor="b" bIns="45700" lIns="91425" spcFirstLastPara="1" rIns="91425" wrap="square" tIns="45700">
            <a:noAutofit/>
          </a:bodyPr>
          <a:lstStyle/>
          <a:p>
            <a:pPr indent="0" lvl="0" marL="0" rtl="1"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3" name="Shape 163"/>
        <p:cNvGrpSpPr/>
        <p:nvPr/>
      </p:nvGrpSpPr>
      <p:grpSpPr>
        <a:xfrm>
          <a:off x="0" y="0"/>
          <a:ext cx="0" cy="0"/>
          <a:chOff x="0" y="0"/>
          <a:chExt cx="0" cy="0"/>
        </a:xfrm>
      </p:grpSpPr>
      <p:sp>
        <p:nvSpPr>
          <p:cNvPr id="164" name="Google Shape;164;p8: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5" name="Google Shape;165;p8: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3" name="Shape 183"/>
        <p:cNvGrpSpPr/>
        <p:nvPr/>
      </p:nvGrpSpPr>
      <p:grpSpPr>
        <a:xfrm>
          <a:off x="0" y="0"/>
          <a:ext cx="0" cy="0"/>
          <a:chOff x="0" y="0"/>
          <a:chExt cx="0" cy="0"/>
        </a:xfrm>
      </p:grpSpPr>
      <p:sp>
        <p:nvSpPr>
          <p:cNvPr id="184" name="Google Shape;184;p9: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5" name="Google Shape;185;p9: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2" name="Shape 192"/>
        <p:cNvGrpSpPr/>
        <p:nvPr/>
      </p:nvGrpSpPr>
      <p:grpSpPr>
        <a:xfrm>
          <a:off x="0" y="0"/>
          <a:ext cx="0" cy="0"/>
          <a:chOff x="0" y="0"/>
          <a:chExt cx="0" cy="0"/>
        </a:xfrm>
      </p:grpSpPr>
      <p:sp>
        <p:nvSpPr>
          <p:cNvPr id="193" name="Google Shape;193;p10: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4" name="Google Shape;194;p10: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0" name="Shape 200"/>
        <p:cNvGrpSpPr/>
        <p:nvPr/>
      </p:nvGrpSpPr>
      <p:grpSpPr>
        <a:xfrm>
          <a:off x="0" y="0"/>
          <a:ext cx="0" cy="0"/>
          <a:chOff x="0" y="0"/>
          <a:chExt cx="0" cy="0"/>
        </a:xfrm>
      </p:grpSpPr>
      <p:sp>
        <p:nvSpPr>
          <p:cNvPr id="201" name="Google Shape;201;g71f6514386_0_312:notes"/>
          <p:cNvSpPr txBox="1"/>
          <p:nvPr>
            <p:ph idx="1" type="body"/>
          </p:nvPr>
        </p:nvSpPr>
        <p:spPr>
          <a:xfrm>
            <a:off x="685800" y="4473891"/>
            <a:ext cx="5486400" cy="36606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202" name="Google Shape;202;g71f6514386_0_312:notes"/>
          <p:cNvSpPr/>
          <p:nvPr>
            <p:ph idx="2" type="sldImg"/>
          </p:nvPr>
        </p:nvSpPr>
        <p:spPr>
          <a:xfrm>
            <a:off x="1044678" y="646739"/>
            <a:ext cx="1727400" cy="1746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3" name="Shape 213"/>
        <p:cNvGrpSpPr/>
        <p:nvPr/>
      </p:nvGrpSpPr>
      <p:grpSpPr>
        <a:xfrm>
          <a:off x="0" y="0"/>
          <a:ext cx="0" cy="0"/>
          <a:chOff x="0" y="0"/>
          <a:chExt cx="0" cy="0"/>
        </a:xfrm>
      </p:grpSpPr>
      <p:sp>
        <p:nvSpPr>
          <p:cNvPr id="214" name="Google Shape;214;p12: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5" name="Google Shape;215;p12: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6" name="Google Shape;216;p12:notes"/>
          <p:cNvSpPr txBox="1"/>
          <p:nvPr>
            <p:ph idx="12" type="sldNum"/>
          </p:nvPr>
        </p:nvSpPr>
        <p:spPr>
          <a:xfrm>
            <a:off x="3884613" y="8829967"/>
            <a:ext cx="2971800" cy="466433"/>
          </a:xfrm>
          <a:prstGeom prst="rect">
            <a:avLst/>
          </a:prstGeom>
          <a:noFill/>
          <a:ln>
            <a:noFill/>
          </a:ln>
        </p:spPr>
        <p:txBody>
          <a:bodyPr anchorCtr="0" anchor="b" bIns="45700" lIns="91425" spcFirstLastPara="1" rIns="91425" wrap="square" tIns="45700">
            <a:noAutofit/>
          </a:bodyPr>
          <a:lstStyle/>
          <a:p>
            <a:pPr indent="0" lvl="0" marL="0" rtl="1"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5" name="Shape 225"/>
        <p:cNvGrpSpPr/>
        <p:nvPr/>
      </p:nvGrpSpPr>
      <p:grpSpPr>
        <a:xfrm>
          <a:off x="0" y="0"/>
          <a:ext cx="0" cy="0"/>
          <a:chOff x="0" y="0"/>
          <a:chExt cx="0" cy="0"/>
        </a:xfrm>
      </p:grpSpPr>
      <p:sp>
        <p:nvSpPr>
          <p:cNvPr id="226" name="Google Shape;226;p14: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7" name="Google Shape;227;p14: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7" name="Shape 237"/>
        <p:cNvGrpSpPr/>
        <p:nvPr/>
      </p:nvGrpSpPr>
      <p:grpSpPr>
        <a:xfrm>
          <a:off x="0" y="0"/>
          <a:ext cx="0" cy="0"/>
          <a:chOff x="0" y="0"/>
          <a:chExt cx="0" cy="0"/>
        </a:xfrm>
      </p:grpSpPr>
      <p:sp>
        <p:nvSpPr>
          <p:cNvPr id="238" name="Google Shape;238;p15: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9" name="Google Shape;239;p15: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5" name="Shape 245"/>
        <p:cNvGrpSpPr/>
        <p:nvPr/>
      </p:nvGrpSpPr>
      <p:grpSpPr>
        <a:xfrm>
          <a:off x="0" y="0"/>
          <a:ext cx="0" cy="0"/>
          <a:chOff x="0" y="0"/>
          <a:chExt cx="0" cy="0"/>
        </a:xfrm>
      </p:grpSpPr>
      <p:sp>
        <p:nvSpPr>
          <p:cNvPr id="246" name="Google Shape;246;p16: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7" name="Google Shape;247;p16: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3" name="Shape 253"/>
        <p:cNvGrpSpPr/>
        <p:nvPr/>
      </p:nvGrpSpPr>
      <p:grpSpPr>
        <a:xfrm>
          <a:off x="0" y="0"/>
          <a:ext cx="0" cy="0"/>
          <a:chOff x="0" y="0"/>
          <a:chExt cx="0" cy="0"/>
        </a:xfrm>
      </p:grpSpPr>
      <p:sp>
        <p:nvSpPr>
          <p:cNvPr id="254" name="Google Shape;254;p17: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5" name="Google Shape;255;p17: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1" name="Shape 81"/>
        <p:cNvGrpSpPr/>
        <p:nvPr/>
      </p:nvGrpSpPr>
      <p:grpSpPr>
        <a:xfrm>
          <a:off x="0" y="0"/>
          <a:ext cx="0" cy="0"/>
          <a:chOff x="0" y="0"/>
          <a:chExt cx="0" cy="0"/>
        </a:xfrm>
      </p:grpSpPr>
      <p:sp>
        <p:nvSpPr>
          <p:cNvPr id="82" name="Google Shape;82;g71f6514386_0_120:notes"/>
          <p:cNvSpPr txBox="1"/>
          <p:nvPr>
            <p:ph idx="1" type="body"/>
          </p:nvPr>
        </p:nvSpPr>
        <p:spPr>
          <a:xfrm>
            <a:off x="685800" y="4473891"/>
            <a:ext cx="5486400" cy="36606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83" name="Google Shape;83;g71f6514386_0_120:notes"/>
          <p:cNvSpPr/>
          <p:nvPr>
            <p:ph idx="2" type="sldImg"/>
          </p:nvPr>
        </p:nvSpPr>
        <p:spPr>
          <a:xfrm>
            <a:off x="1877062" y="1162051"/>
            <a:ext cx="3103800" cy="3137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0" name="Shape 260"/>
        <p:cNvGrpSpPr/>
        <p:nvPr/>
      </p:nvGrpSpPr>
      <p:grpSpPr>
        <a:xfrm>
          <a:off x="0" y="0"/>
          <a:ext cx="0" cy="0"/>
          <a:chOff x="0" y="0"/>
          <a:chExt cx="0" cy="0"/>
        </a:xfrm>
      </p:grpSpPr>
      <p:sp>
        <p:nvSpPr>
          <p:cNvPr id="261" name="Google Shape;261;p18: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2" name="Google Shape;262;p18: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8" name="Shape 268"/>
        <p:cNvGrpSpPr/>
        <p:nvPr/>
      </p:nvGrpSpPr>
      <p:grpSpPr>
        <a:xfrm>
          <a:off x="0" y="0"/>
          <a:ext cx="0" cy="0"/>
          <a:chOff x="0" y="0"/>
          <a:chExt cx="0" cy="0"/>
        </a:xfrm>
      </p:grpSpPr>
      <p:sp>
        <p:nvSpPr>
          <p:cNvPr id="269" name="Google Shape;269;p19: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0" name="Google Shape;270;p19: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6" name="Shape 276"/>
        <p:cNvGrpSpPr/>
        <p:nvPr/>
      </p:nvGrpSpPr>
      <p:grpSpPr>
        <a:xfrm>
          <a:off x="0" y="0"/>
          <a:ext cx="0" cy="0"/>
          <a:chOff x="0" y="0"/>
          <a:chExt cx="0" cy="0"/>
        </a:xfrm>
      </p:grpSpPr>
      <p:sp>
        <p:nvSpPr>
          <p:cNvPr id="277" name="Google Shape;277;p20: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8" name="Google Shape;278;p20: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3" name="Shape 283"/>
        <p:cNvGrpSpPr/>
        <p:nvPr/>
      </p:nvGrpSpPr>
      <p:grpSpPr>
        <a:xfrm>
          <a:off x="0" y="0"/>
          <a:ext cx="0" cy="0"/>
          <a:chOff x="0" y="0"/>
          <a:chExt cx="0" cy="0"/>
        </a:xfrm>
      </p:grpSpPr>
      <p:sp>
        <p:nvSpPr>
          <p:cNvPr id="284" name="Google Shape;284;p21: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5" name="Google Shape;285;p21: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1" name="Shape 291"/>
        <p:cNvGrpSpPr/>
        <p:nvPr/>
      </p:nvGrpSpPr>
      <p:grpSpPr>
        <a:xfrm>
          <a:off x="0" y="0"/>
          <a:ext cx="0" cy="0"/>
          <a:chOff x="0" y="0"/>
          <a:chExt cx="0" cy="0"/>
        </a:xfrm>
      </p:grpSpPr>
      <p:sp>
        <p:nvSpPr>
          <p:cNvPr id="292" name="Google Shape;292;p22: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3" name="Google Shape;293;p22: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9" name="Shape 299"/>
        <p:cNvGrpSpPr/>
        <p:nvPr/>
      </p:nvGrpSpPr>
      <p:grpSpPr>
        <a:xfrm>
          <a:off x="0" y="0"/>
          <a:ext cx="0" cy="0"/>
          <a:chOff x="0" y="0"/>
          <a:chExt cx="0" cy="0"/>
        </a:xfrm>
      </p:grpSpPr>
      <p:sp>
        <p:nvSpPr>
          <p:cNvPr id="300" name="Google Shape;300;p23: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1" name="Google Shape;301;p23: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6" name="Shape 306"/>
        <p:cNvGrpSpPr/>
        <p:nvPr/>
      </p:nvGrpSpPr>
      <p:grpSpPr>
        <a:xfrm>
          <a:off x="0" y="0"/>
          <a:ext cx="0" cy="0"/>
          <a:chOff x="0" y="0"/>
          <a:chExt cx="0" cy="0"/>
        </a:xfrm>
      </p:grpSpPr>
      <p:sp>
        <p:nvSpPr>
          <p:cNvPr id="307" name="Google Shape;307;p24: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8" name="Google Shape;308;p24: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5" name="Shape 315"/>
        <p:cNvGrpSpPr/>
        <p:nvPr/>
      </p:nvGrpSpPr>
      <p:grpSpPr>
        <a:xfrm>
          <a:off x="0" y="0"/>
          <a:ext cx="0" cy="0"/>
          <a:chOff x="0" y="0"/>
          <a:chExt cx="0" cy="0"/>
        </a:xfrm>
      </p:grpSpPr>
      <p:sp>
        <p:nvSpPr>
          <p:cNvPr id="316" name="Google Shape;316;p25: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7" name="Google Shape;317;p25: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2" name="Shape 322"/>
        <p:cNvGrpSpPr/>
        <p:nvPr/>
      </p:nvGrpSpPr>
      <p:grpSpPr>
        <a:xfrm>
          <a:off x="0" y="0"/>
          <a:ext cx="0" cy="0"/>
          <a:chOff x="0" y="0"/>
          <a:chExt cx="0" cy="0"/>
        </a:xfrm>
      </p:grpSpPr>
      <p:sp>
        <p:nvSpPr>
          <p:cNvPr id="323" name="Google Shape;323;p26: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4" name="Google Shape;324;p26: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5" name="Shape 355"/>
        <p:cNvGrpSpPr/>
        <p:nvPr/>
      </p:nvGrpSpPr>
      <p:grpSpPr>
        <a:xfrm>
          <a:off x="0" y="0"/>
          <a:ext cx="0" cy="0"/>
          <a:chOff x="0" y="0"/>
          <a:chExt cx="0" cy="0"/>
        </a:xfrm>
      </p:grpSpPr>
      <p:sp>
        <p:nvSpPr>
          <p:cNvPr id="356" name="Google Shape;356;p27: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7" name="Google Shape;357;p27: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9" name="Shape 89"/>
        <p:cNvGrpSpPr/>
        <p:nvPr/>
      </p:nvGrpSpPr>
      <p:grpSpPr>
        <a:xfrm>
          <a:off x="0" y="0"/>
          <a:ext cx="0" cy="0"/>
          <a:chOff x="0" y="0"/>
          <a:chExt cx="0" cy="0"/>
        </a:xfrm>
      </p:grpSpPr>
      <p:sp>
        <p:nvSpPr>
          <p:cNvPr id="90" name="Google Shape;90;p3: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1" name="Google Shape;91;p3: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5" name="Shape 365"/>
        <p:cNvGrpSpPr/>
        <p:nvPr/>
      </p:nvGrpSpPr>
      <p:grpSpPr>
        <a:xfrm>
          <a:off x="0" y="0"/>
          <a:ext cx="0" cy="0"/>
          <a:chOff x="0" y="0"/>
          <a:chExt cx="0" cy="0"/>
        </a:xfrm>
      </p:grpSpPr>
      <p:sp>
        <p:nvSpPr>
          <p:cNvPr id="366" name="Google Shape;366;p28: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7" name="Google Shape;367;p28: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3" name="Shape 373"/>
        <p:cNvGrpSpPr/>
        <p:nvPr/>
      </p:nvGrpSpPr>
      <p:grpSpPr>
        <a:xfrm>
          <a:off x="0" y="0"/>
          <a:ext cx="0" cy="0"/>
          <a:chOff x="0" y="0"/>
          <a:chExt cx="0" cy="0"/>
        </a:xfrm>
      </p:grpSpPr>
      <p:sp>
        <p:nvSpPr>
          <p:cNvPr id="374" name="Google Shape;374;p29: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5" name="Google Shape;375;p29: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1" name="Shape 381"/>
        <p:cNvGrpSpPr/>
        <p:nvPr/>
      </p:nvGrpSpPr>
      <p:grpSpPr>
        <a:xfrm>
          <a:off x="0" y="0"/>
          <a:ext cx="0" cy="0"/>
          <a:chOff x="0" y="0"/>
          <a:chExt cx="0" cy="0"/>
        </a:xfrm>
      </p:grpSpPr>
      <p:sp>
        <p:nvSpPr>
          <p:cNvPr id="382" name="Google Shape;382;p30: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83" name="Google Shape;383;p30: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9" name="Shape 389"/>
        <p:cNvGrpSpPr/>
        <p:nvPr/>
      </p:nvGrpSpPr>
      <p:grpSpPr>
        <a:xfrm>
          <a:off x="0" y="0"/>
          <a:ext cx="0" cy="0"/>
          <a:chOff x="0" y="0"/>
          <a:chExt cx="0" cy="0"/>
        </a:xfrm>
      </p:grpSpPr>
      <p:sp>
        <p:nvSpPr>
          <p:cNvPr id="390" name="Google Shape;390;p31: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91" name="Google Shape;391;p31: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8" name="Shape 398"/>
        <p:cNvGrpSpPr/>
        <p:nvPr/>
      </p:nvGrpSpPr>
      <p:grpSpPr>
        <a:xfrm>
          <a:off x="0" y="0"/>
          <a:ext cx="0" cy="0"/>
          <a:chOff x="0" y="0"/>
          <a:chExt cx="0" cy="0"/>
        </a:xfrm>
      </p:grpSpPr>
      <p:sp>
        <p:nvSpPr>
          <p:cNvPr id="399" name="Google Shape;399;p32: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0" name="Google Shape;400;p32: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5" name="Shape 405"/>
        <p:cNvGrpSpPr/>
        <p:nvPr/>
      </p:nvGrpSpPr>
      <p:grpSpPr>
        <a:xfrm>
          <a:off x="0" y="0"/>
          <a:ext cx="0" cy="0"/>
          <a:chOff x="0" y="0"/>
          <a:chExt cx="0" cy="0"/>
        </a:xfrm>
      </p:grpSpPr>
      <p:sp>
        <p:nvSpPr>
          <p:cNvPr id="406" name="Google Shape;406;p33: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7" name="Google Shape;407;p33: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2" name="Shape 412"/>
        <p:cNvGrpSpPr/>
        <p:nvPr/>
      </p:nvGrpSpPr>
      <p:grpSpPr>
        <a:xfrm>
          <a:off x="0" y="0"/>
          <a:ext cx="0" cy="0"/>
          <a:chOff x="0" y="0"/>
          <a:chExt cx="0" cy="0"/>
        </a:xfrm>
      </p:grpSpPr>
      <p:sp>
        <p:nvSpPr>
          <p:cNvPr id="413" name="Google Shape;413;p34: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14" name="Google Shape;414;p34: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0" name="Shape 420"/>
        <p:cNvGrpSpPr/>
        <p:nvPr/>
      </p:nvGrpSpPr>
      <p:grpSpPr>
        <a:xfrm>
          <a:off x="0" y="0"/>
          <a:ext cx="0" cy="0"/>
          <a:chOff x="0" y="0"/>
          <a:chExt cx="0" cy="0"/>
        </a:xfrm>
      </p:grpSpPr>
      <p:sp>
        <p:nvSpPr>
          <p:cNvPr id="421" name="Google Shape;421;p36: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22" name="Google Shape;422;p36: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9" name="Shape 429"/>
        <p:cNvGrpSpPr/>
        <p:nvPr/>
      </p:nvGrpSpPr>
      <p:grpSpPr>
        <a:xfrm>
          <a:off x="0" y="0"/>
          <a:ext cx="0" cy="0"/>
          <a:chOff x="0" y="0"/>
          <a:chExt cx="0" cy="0"/>
        </a:xfrm>
      </p:grpSpPr>
      <p:sp>
        <p:nvSpPr>
          <p:cNvPr id="430" name="Google Shape;430;p37: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31" name="Google Shape;431;p37: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7" name="Shape 437"/>
        <p:cNvGrpSpPr/>
        <p:nvPr/>
      </p:nvGrpSpPr>
      <p:grpSpPr>
        <a:xfrm>
          <a:off x="0" y="0"/>
          <a:ext cx="0" cy="0"/>
          <a:chOff x="0" y="0"/>
          <a:chExt cx="0" cy="0"/>
        </a:xfrm>
      </p:grpSpPr>
      <p:sp>
        <p:nvSpPr>
          <p:cNvPr id="438" name="Google Shape;438;p38: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39" name="Google Shape;439;p38: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8" name="Shape 98"/>
        <p:cNvGrpSpPr/>
        <p:nvPr/>
      </p:nvGrpSpPr>
      <p:grpSpPr>
        <a:xfrm>
          <a:off x="0" y="0"/>
          <a:ext cx="0" cy="0"/>
          <a:chOff x="0" y="0"/>
          <a:chExt cx="0" cy="0"/>
        </a:xfrm>
      </p:grpSpPr>
      <p:sp>
        <p:nvSpPr>
          <p:cNvPr id="99" name="Google Shape;99;g71f6514386_0_40:notes"/>
          <p:cNvSpPr txBox="1"/>
          <p:nvPr>
            <p:ph idx="1" type="body"/>
          </p:nvPr>
        </p:nvSpPr>
        <p:spPr>
          <a:xfrm>
            <a:off x="685800" y="4473891"/>
            <a:ext cx="5486400" cy="36606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00" name="Google Shape;100;g71f6514386_0_40:notes"/>
          <p:cNvSpPr/>
          <p:nvPr>
            <p:ph idx="2" type="sldImg"/>
          </p:nvPr>
        </p:nvSpPr>
        <p:spPr>
          <a:xfrm>
            <a:off x="1877062" y="1162051"/>
            <a:ext cx="3103800" cy="3137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4" name="Shape 444"/>
        <p:cNvGrpSpPr/>
        <p:nvPr/>
      </p:nvGrpSpPr>
      <p:grpSpPr>
        <a:xfrm>
          <a:off x="0" y="0"/>
          <a:ext cx="0" cy="0"/>
          <a:chOff x="0" y="0"/>
          <a:chExt cx="0" cy="0"/>
        </a:xfrm>
      </p:grpSpPr>
      <p:sp>
        <p:nvSpPr>
          <p:cNvPr id="445" name="Google Shape;445;p39: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46" name="Google Shape;446;p39: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8" name="Shape 458"/>
        <p:cNvGrpSpPr/>
        <p:nvPr/>
      </p:nvGrpSpPr>
      <p:grpSpPr>
        <a:xfrm>
          <a:off x="0" y="0"/>
          <a:ext cx="0" cy="0"/>
          <a:chOff x="0" y="0"/>
          <a:chExt cx="0" cy="0"/>
        </a:xfrm>
      </p:grpSpPr>
      <p:sp>
        <p:nvSpPr>
          <p:cNvPr id="459" name="Google Shape;459;g71f6514386_0_359:notes"/>
          <p:cNvSpPr txBox="1"/>
          <p:nvPr>
            <p:ph idx="1" type="body"/>
          </p:nvPr>
        </p:nvSpPr>
        <p:spPr>
          <a:xfrm>
            <a:off x="685800" y="4473891"/>
            <a:ext cx="5486400" cy="36606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460" name="Google Shape;460;g71f6514386_0_359:notes"/>
          <p:cNvSpPr/>
          <p:nvPr>
            <p:ph idx="2" type="sldImg"/>
          </p:nvPr>
        </p:nvSpPr>
        <p:spPr>
          <a:xfrm>
            <a:off x="1877062" y="1162051"/>
            <a:ext cx="3103800" cy="3137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5" name="Shape 465"/>
        <p:cNvGrpSpPr/>
        <p:nvPr/>
      </p:nvGrpSpPr>
      <p:grpSpPr>
        <a:xfrm>
          <a:off x="0" y="0"/>
          <a:ext cx="0" cy="0"/>
          <a:chOff x="0" y="0"/>
          <a:chExt cx="0" cy="0"/>
        </a:xfrm>
      </p:grpSpPr>
      <p:sp>
        <p:nvSpPr>
          <p:cNvPr id="466" name="Google Shape;466;p41: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67" name="Google Shape;467;p41: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3" name="Shape 473"/>
        <p:cNvGrpSpPr/>
        <p:nvPr/>
      </p:nvGrpSpPr>
      <p:grpSpPr>
        <a:xfrm>
          <a:off x="0" y="0"/>
          <a:ext cx="0" cy="0"/>
          <a:chOff x="0" y="0"/>
          <a:chExt cx="0" cy="0"/>
        </a:xfrm>
      </p:grpSpPr>
      <p:sp>
        <p:nvSpPr>
          <p:cNvPr id="474" name="Google Shape;474;p42: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75" name="Google Shape;475;p42: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0" name="Shape 480"/>
        <p:cNvGrpSpPr/>
        <p:nvPr/>
      </p:nvGrpSpPr>
      <p:grpSpPr>
        <a:xfrm>
          <a:off x="0" y="0"/>
          <a:ext cx="0" cy="0"/>
          <a:chOff x="0" y="0"/>
          <a:chExt cx="0" cy="0"/>
        </a:xfrm>
      </p:grpSpPr>
      <p:sp>
        <p:nvSpPr>
          <p:cNvPr id="481" name="Google Shape;481;p43: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82" name="Google Shape;482;p43: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3" name="Shape 493"/>
        <p:cNvGrpSpPr/>
        <p:nvPr/>
      </p:nvGrpSpPr>
      <p:grpSpPr>
        <a:xfrm>
          <a:off x="0" y="0"/>
          <a:ext cx="0" cy="0"/>
          <a:chOff x="0" y="0"/>
          <a:chExt cx="0" cy="0"/>
        </a:xfrm>
      </p:grpSpPr>
      <p:sp>
        <p:nvSpPr>
          <p:cNvPr id="494" name="Google Shape;494;p44: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95" name="Google Shape;495;p44: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9" name="Shape 509"/>
        <p:cNvGrpSpPr/>
        <p:nvPr/>
      </p:nvGrpSpPr>
      <p:grpSpPr>
        <a:xfrm>
          <a:off x="0" y="0"/>
          <a:ext cx="0" cy="0"/>
          <a:chOff x="0" y="0"/>
          <a:chExt cx="0" cy="0"/>
        </a:xfrm>
      </p:grpSpPr>
      <p:sp>
        <p:nvSpPr>
          <p:cNvPr id="510" name="Google Shape;510;p45: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11" name="Google Shape;511;p45: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8" name="Shape 518"/>
        <p:cNvGrpSpPr/>
        <p:nvPr/>
      </p:nvGrpSpPr>
      <p:grpSpPr>
        <a:xfrm>
          <a:off x="0" y="0"/>
          <a:ext cx="0" cy="0"/>
          <a:chOff x="0" y="0"/>
          <a:chExt cx="0" cy="0"/>
        </a:xfrm>
      </p:grpSpPr>
      <p:sp>
        <p:nvSpPr>
          <p:cNvPr id="519" name="Google Shape;519;p46: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20" name="Google Shape;520;p46: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7" name="Shape 527"/>
        <p:cNvGrpSpPr/>
        <p:nvPr/>
      </p:nvGrpSpPr>
      <p:grpSpPr>
        <a:xfrm>
          <a:off x="0" y="0"/>
          <a:ext cx="0" cy="0"/>
          <a:chOff x="0" y="0"/>
          <a:chExt cx="0" cy="0"/>
        </a:xfrm>
      </p:grpSpPr>
      <p:sp>
        <p:nvSpPr>
          <p:cNvPr id="528" name="Google Shape;528;p47: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29" name="Google Shape;529;p47: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5" name="Shape 535"/>
        <p:cNvGrpSpPr/>
        <p:nvPr/>
      </p:nvGrpSpPr>
      <p:grpSpPr>
        <a:xfrm>
          <a:off x="0" y="0"/>
          <a:ext cx="0" cy="0"/>
          <a:chOff x="0" y="0"/>
          <a:chExt cx="0" cy="0"/>
        </a:xfrm>
      </p:grpSpPr>
      <p:sp>
        <p:nvSpPr>
          <p:cNvPr id="536" name="Google Shape;536;g477138d621_0_0:notes"/>
          <p:cNvSpPr txBox="1"/>
          <p:nvPr>
            <p:ph idx="1" type="body"/>
          </p:nvPr>
        </p:nvSpPr>
        <p:spPr>
          <a:xfrm>
            <a:off x="685800" y="4473892"/>
            <a:ext cx="5486400" cy="366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37" name="Google Shape;537;g477138d621_0_0: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6" name="Shape 106"/>
        <p:cNvGrpSpPr/>
        <p:nvPr/>
      </p:nvGrpSpPr>
      <p:grpSpPr>
        <a:xfrm>
          <a:off x="0" y="0"/>
          <a:ext cx="0" cy="0"/>
          <a:chOff x="0" y="0"/>
          <a:chExt cx="0" cy="0"/>
        </a:xfrm>
      </p:grpSpPr>
      <p:sp>
        <p:nvSpPr>
          <p:cNvPr id="107" name="Google Shape;107;g608ce41582_0_0: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8" name="Google Shape;108;g608ce41582_0_0:notes"/>
          <p:cNvSpPr txBox="1"/>
          <p:nvPr>
            <p:ph idx="1" type="body"/>
          </p:nvPr>
        </p:nvSpPr>
        <p:spPr>
          <a:xfrm>
            <a:off x="685800" y="4473892"/>
            <a:ext cx="5486400" cy="366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9" name="Google Shape;109;g608ce41582_0_0:notes"/>
          <p:cNvSpPr txBox="1"/>
          <p:nvPr>
            <p:ph idx="12" type="sldNum"/>
          </p:nvPr>
        </p:nvSpPr>
        <p:spPr>
          <a:xfrm>
            <a:off x="3884613" y="8829967"/>
            <a:ext cx="2971800" cy="466500"/>
          </a:xfrm>
          <a:prstGeom prst="rect">
            <a:avLst/>
          </a:prstGeom>
          <a:noFill/>
          <a:ln>
            <a:noFill/>
          </a:ln>
        </p:spPr>
        <p:txBody>
          <a:bodyPr anchorCtr="0" anchor="b" bIns="45700" lIns="91425" spcFirstLastPara="1" rIns="91425" wrap="square" tIns="45700">
            <a:noAutofit/>
          </a:bodyPr>
          <a:lstStyle/>
          <a:p>
            <a:pPr indent="0" lvl="0" marL="0" rtl="1"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9" name="Shape 549"/>
        <p:cNvGrpSpPr/>
        <p:nvPr/>
      </p:nvGrpSpPr>
      <p:grpSpPr>
        <a:xfrm>
          <a:off x="0" y="0"/>
          <a:ext cx="0" cy="0"/>
          <a:chOff x="0" y="0"/>
          <a:chExt cx="0" cy="0"/>
        </a:xfrm>
      </p:grpSpPr>
      <p:sp>
        <p:nvSpPr>
          <p:cNvPr id="550" name="Google Shape;550;p49: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51" name="Google Shape;551;p49: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7" name="Shape 117"/>
        <p:cNvGrpSpPr/>
        <p:nvPr/>
      </p:nvGrpSpPr>
      <p:grpSpPr>
        <a:xfrm>
          <a:off x="0" y="0"/>
          <a:ext cx="0" cy="0"/>
          <a:chOff x="0" y="0"/>
          <a:chExt cx="0" cy="0"/>
        </a:xfrm>
      </p:grpSpPr>
      <p:sp>
        <p:nvSpPr>
          <p:cNvPr id="118" name="Google Shape;118;p2: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9" name="Google Shape;119;p2: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6" name="Shape 126"/>
        <p:cNvGrpSpPr/>
        <p:nvPr/>
      </p:nvGrpSpPr>
      <p:grpSpPr>
        <a:xfrm>
          <a:off x="0" y="0"/>
          <a:ext cx="0" cy="0"/>
          <a:chOff x="0" y="0"/>
          <a:chExt cx="0" cy="0"/>
        </a:xfrm>
      </p:grpSpPr>
      <p:sp>
        <p:nvSpPr>
          <p:cNvPr id="127" name="Google Shape;127;p5: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8" name="Google Shape;128;p5: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3" name="Shape 133"/>
        <p:cNvGrpSpPr/>
        <p:nvPr/>
      </p:nvGrpSpPr>
      <p:grpSpPr>
        <a:xfrm>
          <a:off x="0" y="0"/>
          <a:ext cx="0" cy="0"/>
          <a:chOff x="0" y="0"/>
          <a:chExt cx="0" cy="0"/>
        </a:xfrm>
      </p:grpSpPr>
      <p:sp>
        <p:nvSpPr>
          <p:cNvPr id="134" name="Google Shape;134;p6: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5" name="Google Shape;135;p6: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2" name="Shape 142"/>
        <p:cNvGrpSpPr/>
        <p:nvPr/>
      </p:nvGrpSpPr>
      <p:grpSpPr>
        <a:xfrm>
          <a:off x="0" y="0"/>
          <a:ext cx="0" cy="0"/>
          <a:chOff x="0" y="0"/>
          <a:chExt cx="0" cy="0"/>
        </a:xfrm>
      </p:grpSpPr>
      <p:sp>
        <p:nvSpPr>
          <p:cNvPr id="143" name="Google Shape;143;p7: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4" name="Google Shape;144;p7: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 Id="rId3"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jpg"/><Relationship Id="rId3" Type="http://schemas.openxmlformats.org/officeDocument/2006/relationships/image" Target="../media/image3.pn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p:cSld name="Title Slide">
    <p:bg>
      <p:bgPr>
        <a:solidFill>
          <a:srgbClr val="FBF9EF"/>
        </a:solidFill>
      </p:bgPr>
    </p:bg>
    <p:spTree>
      <p:nvGrpSpPr>
        <p:cNvPr id="15" name="Shape 15"/>
        <p:cNvGrpSpPr/>
        <p:nvPr/>
      </p:nvGrpSpPr>
      <p:grpSpPr>
        <a:xfrm>
          <a:off x="0" y="0"/>
          <a:ext cx="0" cy="0"/>
          <a:chOff x="0" y="0"/>
          <a:chExt cx="0" cy="0"/>
        </a:xfrm>
      </p:grpSpPr>
      <p:sp>
        <p:nvSpPr>
          <p:cNvPr id="16" name="Google Shape;16;p51"/>
          <p:cNvSpPr/>
          <p:nvPr/>
        </p:nvSpPr>
        <p:spPr>
          <a:xfrm>
            <a:off x="0" y="5600700"/>
            <a:ext cx="12192000" cy="1257300"/>
          </a:xfrm>
          <a:prstGeom prst="rect">
            <a:avLst/>
          </a:prstGeom>
          <a:solidFill>
            <a:srgbClr val="2176D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city street&#10;&#10;Description automatically generated" id="17" name="Google Shape;17;p51"/>
          <p:cNvPicPr preferRelativeResize="0"/>
          <p:nvPr/>
        </p:nvPicPr>
        <p:blipFill rotWithShape="1">
          <a:blip r:embed="rId2">
            <a:alphaModFix amt="20000"/>
          </a:blip>
          <a:srcRect b="27451" l="1235" r="0" t="5844"/>
          <a:stretch/>
        </p:blipFill>
        <p:spPr>
          <a:xfrm>
            <a:off x="0" y="-3364"/>
            <a:ext cx="12192000" cy="5600700"/>
          </a:xfrm>
          <a:prstGeom prst="rect">
            <a:avLst/>
          </a:prstGeom>
          <a:noFill/>
          <a:ln>
            <a:noFill/>
          </a:ln>
        </p:spPr>
      </p:pic>
      <p:sp>
        <p:nvSpPr>
          <p:cNvPr id="18" name="Google Shape;18;p51"/>
          <p:cNvSpPr txBox="1"/>
          <p:nvPr/>
        </p:nvSpPr>
        <p:spPr>
          <a:xfrm>
            <a:off x="96610" y="2423223"/>
            <a:ext cx="10014041" cy="1446509"/>
          </a:xfrm>
          <a:prstGeom prst="rect">
            <a:avLst/>
          </a:prstGeom>
          <a:noFill/>
          <a:ln>
            <a:noFill/>
          </a:ln>
        </p:spPr>
        <p:txBody>
          <a:bodyPr anchorCtr="0" anchor="t" bIns="45700" lIns="91425" spcFirstLastPara="1" rIns="91425" wrap="square" tIns="45700">
            <a:spAutoFit/>
          </a:bodyPr>
          <a:lstStyle/>
          <a:p>
            <a:pPr indent="0" lvl="0" marL="0" marR="0" rtl="1" algn="r">
              <a:lnSpc>
                <a:spcPct val="100000"/>
              </a:lnSpc>
              <a:spcBef>
                <a:spcPts val="0"/>
              </a:spcBef>
              <a:spcAft>
                <a:spcPts val="0"/>
              </a:spcAft>
              <a:buClr>
                <a:srgbClr val="000000"/>
              </a:buClr>
              <a:buSzPts val="8800"/>
              <a:buFont typeface="Arial"/>
              <a:buNone/>
            </a:pPr>
            <a:r>
              <a:rPr b="1" i="0" lang="en-US" sz="8800" u="none" cap="none" strike="noStrike">
                <a:solidFill>
                  <a:srgbClr val="0F4D90"/>
                </a:solidFill>
                <a:latin typeface="Montserrat"/>
                <a:ea typeface="Montserrat"/>
                <a:cs typeface="Montserrat"/>
                <a:sym typeface="Montserrat"/>
              </a:rPr>
              <a:t>تدريب مناصري التعداد</a:t>
            </a:r>
            <a:endParaRPr b="0" i="0" sz="1400" u="none" cap="none" strike="noStrike">
              <a:solidFill>
                <a:srgbClr val="000000"/>
              </a:solidFill>
              <a:latin typeface="Arial"/>
              <a:ea typeface="Arial"/>
              <a:cs typeface="Arial"/>
              <a:sym typeface="Arial"/>
            </a:endParaRPr>
          </a:p>
        </p:txBody>
      </p:sp>
      <p:pic>
        <p:nvPicPr>
          <p:cNvPr descr="A picture containing clipart&#10;&#10;Description automatically generated" id="19" name="Google Shape;19;p51"/>
          <p:cNvPicPr preferRelativeResize="0"/>
          <p:nvPr/>
        </p:nvPicPr>
        <p:blipFill rotWithShape="1">
          <a:blip r:embed="rId3">
            <a:alphaModFix/>
          </a:blip>
          <a:srcRect b="0" l="0" r="0" t="0"/>
          <a:stretch/>
        </p:blipFill>
        <p:spPr>
          <a:xfrm>
            <a:off x="814387" y="5892366"/>
            <a:ext cx="2722561" cy="628798"/>
          </a:xfrm>
          <a:prstGeom prst="rect">
            <a:avLst/>
          </a:prstGeom>
          <a:noFill/>
          <a:ln>
            <a:noFill/>
          </a:ln>
        </p:spPr>
      </p:pic>
      <p:sp>
        <p:nvSpPr>
          <p:cNvPr id="20" name="Google Shape;20;p51"/>
          <p:cNvSpPr txBox="1"/>
          <p:nvPr/>
        </p:nvSpPr>
        <p:spPr>
          <a:xfrm>
            <a:off x="3536948" y="6011674"/>
            <a:ext cx="5172074" cy="446276"/>
          </a:xfrm>
          <a:prstGeom prst="rect">
            <a:avLst/>
          </a:prstGeom>
          <a:noFill/>
          <a:ln>
            <a:noFill/>
          </a:ln>
        </p:spPr>
        <p:txBody>
          <a:bodyPr anchorCtr="0" anchor="t" bIns="45700" lIns="91425" spcFirstLastPara="1" rIns="91425" wrap="square" tIns="45700">
            <a:spAutoFit/>
          </a:bodyPr>
          <a:lstStyle/>
          <a:p>
            <a:pPr indent="0" lvl="0" marL="0" marR="0" rtl="1" algn="r">
              <a:lnSpc>
                <a:spcPct val="100000"/>
              </a:lnSpc>
              <a:spcBef>
                <a:spcPts val="0"/>
              </a:spcBef>
              <a:spcAft>
                <a:spcPts val="0"/>
              </a:spcAft>
              <a:buClr>
                <a:srgbClr val="000000"/>
              </a:buClr>
              <a:buSzPts val="2300"/>
              <a:buFont typeface="Arial"/>
              <a:buNone/>
            </a:pPr>
            <a:r>
              <a:rPr b="0" i="0" lang="en-US" sz="2300" u="none" cap="none" strike="noStrike">
                <a:solidFill>
                  <a:schemeClr val="lt1"/>
                </a:solidFill>
                <a:latin typeface="Montserrat"/>
                <a:ea typeface="Montserrat"/>
                <a:cs typeface="Montserrat"/>
                <a:sym typeface="Montserrat"/>
              </a:rPr>
              <a:t>|  17 سبتمبر 2019 </a:t>
            </a:r>
            <a:endParaRPr b="0" i="0" sz="1400" u="none" cap="none" strike="noStrike">
              <a:solidFill>
                <a:srgbClr val="000000"/>
              </a:solidFill>
              <a:latin typeface="Arial"/>
              <a:ea typeface="Arial"/>
              <a:cs typeface="Arial"/>
              <a:sym typeface="Arial"/>
            </a:endParaRPr>
          </a:p>
        </p:txBody>
      </p:sp>
      <p:sp>
        <p:nvSpPr>
          <p:cNvPr id="21" name="Google Shape;21;p51"/>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p:cSld name="Section Header">
    <p:bg>
      <p:bgPr>
        <a:solidFill>
          <a:srgbClr val="FBF9EF"/>
        </a:solidFill>
      </p:bgPr>
    </p:bg>
    <p:spTree>
      <p:nvGrpSpPr>
        <p:cNvPr id="63" name="Shape 63"/>
        <p:cNvGrpSpPr/>
        <p:nvPr/>
      </p:nvGrpSpPr>
      <p:grpSpPr>
        <a:xfrm>
          <a:off x="0" y="0"/>
          <a:ext cx="0" cy="0"/>
          <a:chOff x="0" y="0"/>
          <a:chExt cx="0" cy="0"/>
        </a:xfrm>
      </p:grpSpPr>
      <p:sp>
        <p:nvSpPr>
          <p:cNvPr id="64" name="Google Shape;64;g71f6514386_0_345"/>
          <p:cNvSpPr/>
          <p:nvPr/>
        </p:nvSpPr>
        <p:spPr>
          <a:xfrm>
            <a:off x="0" y="6157913"/>
            <a:ext cx="12192000" cy="700200"/>
          </a:xfrm>
          <a:prstGeom prst="rect">
            <a:avLst/>
          </a:prstGeom>
          <a:solidFill>
            <a:srgbClr val="2176D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5" name="Google Shape;65;g71f6514386_0_345"/>
          <p:cNvSpPr/>
          <p:nvPr/>
        </p:nvSpPr>
        <p:spPr>
          <a:xfrm>
            <a:off x="0" y="0"/>
            <a:ext cx="12192000" cy="700200"/>
          </a:xfrm>
          <a:prstGeom prst="rect">
            <a:avLst/>
          </a:prstGeom>
          <a:solidFill>
            <a:srgbClr val="2176D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6" name="Google Shape;66;g71f6514386_0_345"/>
          <p:cNvSpPr/>
          <p:nvPr/>
        </p:nvSpPr>
        <p:spPr>
          <a:xfrm>
            <a:off x="0" y="0"/>
            <a:ext cx="742800" cy="6858000"/>
          </a:xfrm>
          <a:prstGeom prst="rect">
            <a:avLst/>
          </a:prstGeom>
          <a:solidFill>
            <a:srgbClr val="2176D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7" name="Google Shape;67;g71f6514386_0_345"/>
          <p:cNvSpPr/>
          <p:nvPr/>
        </p:nvSpPr>
        <p:spPr>
          <a:xfrm>
            <a:off x="11449050" y="-1"/>
            <a:ext cx="742800" cy="6858000"/>
          </a:xfrm>
          <a:prstGeom prst="rect">
            <a:avLst/>
          </a:prstGeom>
          <a:solidFill>
            <a:srgbClr val="2176D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8" name="Google Shape;68;g71f6514386_0_345"/>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_Title and Content">
  <p:cSld name="2_Title and Content">
    <p:bg>
      <p:bgPr>
        <a:solidFill>
          <a:srgbClr val="FBF9EF"/>
        </a:solidFill>
      </p:bgPr>
    </p:bg>
    <p:spTree>
      <p:nvGrpSpPr>
        <p:cNvPr id="69" name="Shape 69"/>
        <p:cNvGrpSpPr/>
        <p:nvPr/>
      </p:nvGrpSpPr>
      <p:grpSpPr>
        <a:xfrm>
          <a:off x="0" y="0"/>
          <a:ext cx="0" cy="0"/>
          <a:chOff x="0" y="0"/>
          <a:chExt cx="0" cy="0"/>
        </a:xfrm>
      </p:grpSpPr>
      <p:sp>
        <p:nvSpPr>
          <p:cNvPr id="70" name="Google Shape;70;g71f6514386_0_351"/>
          <p:cNvSpPr/>
          <p:nvPr/>
        </p:nvSpPr>
        <p:spPr>
          <a:xfrm rot="-5400000">
            <a:off x="8284388" y="2950351"/>
            <a:ext cx="6858000" cy="957300"/>
          </a:xfrm>
          <a:prstGeom prst="rect">
            <a:avLst/>
          </a:prstGeom>
          <a:solidFill>
            <a:srgbClr val="2176D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picture containing clipart&#10;&#10;Description automatically generated" id="71" name="Google Shape;71;g71f6514386_0_351"/>
          <p:cNvPicPr preferRelativeResize="0"/>
          <p:nvPr/>
        </p:nvPicPr>
        <p:blipFill rotWithShape="1">
          <a:blip r:embed="rId2">
            <a:alphaModFix/>
          </a:blip>
          <a:srcRect b="0" l="0" r="0" t="0"/>
          <a:stretch/>
        </p:blipFill>
        <p:spPr>
          <a:xfrm rot="5400000">
            <a:off x="10352087" y="4890224"/>
            <a:ext cx="2722563" cy="628798"/>
          </a:xfrm>
          <a:prstGeom prst="rect">
            <a:avLst/>
          </a:prstGeom>
          <a:noFill/>
          <a:ln>
            <a:noFill/>
          </a:ln>
        </p:spPr>
      </p:pic>
      <p:sp>
        <p:nvSpPr>
          <p:cNvPr id="72" name="Google Shape;72;g71f6514386_0_351"/>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Title and Content">
  <p:cSld name="1_Title and Content">
    <p:bg>
      <p:bgPr>
        <a:solidFill>
          <a:srgbClr val="FBF9EF"/>
        </a:solidFill>
      </p:bgPr>
    </p:bg>
    <p:spTree>
      <p:nvGrpSpPr>
        <p:cNvPr id="73" name="Shape 73"/>
        <p:cNvGrpSpPr/>
        <p:nvPr/>
      </p:nvGrpSpPr>
      <p:grpSpPr>
        <a:xfrm>
          <a:off x="0" y="0"/>
          <a:ext cx="0" cy="0"/>
          <a:chOff x="0" y="0"/>
          <a:chExt cx="0" cy="0"/>
        </a:xfrm>
      </p:grpSpPr>
      <p:sp>
        <p:nvSpPr>
          <p:cNvPr id="74" name="Google Shape;74;g71f6514386_0_355"/>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p:cSld name="Custom Layout">
    <p:bg>
      <p:bgPr>
        <a:solidFill>
          <a:srgbClr val="FBF9EF"/>
        </a:solidFill>
      </p:bgPr>
    </p:bg>
    <p:spTree>
      <p:nvGrpSpPr>
        <p:cNvPr id="22" name="Shape 22"/>
        <p:cNvGrpSpPr/>
        <p:nvPr/>
      </p:nvGrpSpPr>
      <p:grpSpPr>
        <a:xfrm>
          <a:off x="0" y="0"/>
          <a:ext cx="0" cy="0"/>
          <a:chOff x="0" y="0"/>
          <a:chExt cx="0" cy="0"/>
        </a:xfrm>
      </p:grpSpPr>
      <p:sp>
        <p:nvSpPr>
          <p:cNvPr id="23" name="Google Shape;23;p52"/>
          <p:cNvSpPr/>
          <p:nvPr/>
        </p:nvSpPr>
        <p:spPr>
          <a:xfrm rot="-5400000">
            <a:off x="-2950367" y="2950371"/>
            <a:ext cx="6858000" cy="957261"/>
          </a:xfrm>
          <a:prstGeom prst="rect">
            <a:avLst/>
          </a:prstGeom>
          <a:solidFill>
            <a:srgbClr val="2176D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picture containing clipart&#10;&#10;Description automatically generated" id="24" name="Google Shape;24;p52"/>
          <p:cNvPicPr preferRelativeResize="0"/>
          <p:nvPr/>
        </p:nvPicPr>
        <p:blipFill rotWithShape="1">
          <a:blip r:embed="rId2">
            <a:alphaModFix/>
          </a:blip>
          <a:srcRect b="0" l="0" r="0" t="0"/>
          <a:stretch/>
        </p:blipFill>
        <p:spPr>
          <a:xfrm rot="-5400000">
            <a:off x="-896936" y="4960070"/>
            <a:ext cx="2722561" cy="628798"/>
          </a:xfrm>
          <a:prstGeom prst="rect">
            <a:avLst/>
          </a:prstGeom>
          <a:noFill/>
          <a:ln>
            <a:noFill/>
          </a:ln>
        </p:spPr>
      </p:pic>
      <p:sp>
        <p:nvSpPr>
          <p:cNvPr id="25" name="Google Shape;25;p52"/>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p:cSld name="Title and Content">
    <p:bg>
      <p:bgPr>
        <a:solidFill>
          <a:srgbClr val="FBF9EF"/>
        </a:solidFill>
      </p:bgPr>
    </p:bg>
    <p:spTree>
      <p:nvGrpSpPr>
        <p:cNvPr id="26" name="Shape 26"/>
        <p:cNvGrpSpPr/>
        <p:nvPr/>
      </p:nvGrpSpPr>
      <p:grpSpPr>
        <a:xfrm>
          <a:off x="0" y="0"/>
          <a:ext cx="0" cy="0"/>
          <a:chOff x="0" y="0"/>
          <a:chExt cx="0" cy="0"/>
        </a:xfrm>
      </p:grpSpPr>
      <p:sp>
        <p:nvSpPr>
          <p:cNvPr id="27" name="Google Shape;27;p53"/>
          <p:cNvSpPr/>
          <p:nvPr/>
        </p:nvSpPr>
        <p:spPr>
          <a:xfrm>
            <a:off x="0" y="5900738"/>
            <a:ext cx="12192000" cy="957261"/>
          </a:xfrm>
          <a:prstGeom prst="rect">
            <a:avLst/>
          </a:prstGeom>
          <a:solidFill>
            <a:srgbClr val="2176D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picture containing clipart&#10;&#10;Description automatically generated" id="28" name="Google Shape;28;p53"/>
          <p:cNvPicPr preferRelativeResize="0"/>
          <p:nvPr/>
        </p:nvPicPr>
        <p:blipFill rotWithShape="1">
          <a:blip r:embed="rId2">
            <a:alphaModFix/>
          </a:blip>
          <a:srcRect b="0" l="0" r="0" t="0"/>
          <a:stretch/>
        </p:blipFill>
        <p:spPr>
          <a:xfrm>
            <a:off x="4734719" y="6064969"/>
            <a:ext cx="2722561" cy="628798"/>
          </a:xfrm>
          <a:prstGeom prst="rect">
            <a:avLst/>
          </a:prstGeom>
          <a:noFill/>
          <a:ln>
            <a:noFill/>
          </a:ln>
        </p:spPr>
      </p:pic>
      <p:sp>
        <p:nvSpPr>
          <p:cNvPr id="29" name="Google Shape;29;p53"/>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p:cSld name="Section Header">
    <p:bg>
      <p:bgPr>
        <a:solidFill>
          <a:srgbClr val="FBF9EF"/>
        </a:solidFill>
      </p:bgPr>
    </p:bg>
    <p:spTree>
      <p:nvGrpSpPr>
        <p:cNvPr id="30" name="Shape 30"/>
        <p:cNvGrpSpPr/>
        <p:nvPr/>
      </p:nvGrpSpPr>
      <p:grpSpPr>
        <a:xfrm>
          <a:off x="0" y="0"/>
          <a:ext cx="0" cy="0"/>
          <a:chOff x="0" y="0"/>
          <a:chExt cx="0" cy="0"/>
        </a:xfrm>
      </p:grpSpPr>
      <p:sp>
        <p:nvSpPr>
          <p:cNvPr id="31" name="Google Shape;31;p54"/>
          <p:cNvSpPr/>
          <p:nvPr/>
        </p:nvSpPr>
        <p:spPr>
          <a:xfrm>
            <a:off x="0" y="6157913"/>
            <a:ext cx="12192000" cy="700086"/>
          </a:xfrm>
          <a:prstGeom prst="rect">
            <a:avLst/>
          </a:prstGeom>
          <a:solidFill>
            <a:srgbClr val="2176D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2" name="Google Shape;32;p54"/>
          <p:cNvSpPr/>
          <p:nvPr/>
        </p:nvSpPr>
        <p:spPr>
          <a:xfrm>
            <a:off x="0" y="0"/>
            <a:ext cx="12192000" cy="700086"/>
          </a:xfrm>
          <a:prstGeom prst="rect">
            <a:avLst/>
          </a:prstGeom>
          <a:solidFill>
            <a:srgbClr val="2176D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3" name="Google Shape;33;p54"/>
          <p:cNvSpPr/>
          <p:nvPr/>
        </p:nvSpPr>
        <p:spPr>
          <a:xfrm>
            <a:off x="0" y="0"/>
            <a:ext cx="742950" cy="6857999"/>
          </a:xfrm>
          <a:prstGeom prst="rect">
            <a:avLst/>
          </a:prstGeom>
          <a:solidFill>
            <a:srgbClr val="2176D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4" name="Google Shape;34;p54"/>
          <p:cNvSpPr/>
          <p:nvPr/>
        </p:nvSpPr>
        <p:spPr>
          <a:xfrm>
            <a:off x="11449050" y="-1"/>
            <a:ext cx="742950" cy="6857999"/>
          </a:xfrm>
          <a:prstGeom prst="rect">
            <a:avLst/>
          </a:prstGeom>
          <a:solidFill>
            <a:srgbClr val="2176D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5" name="Google Shape;35;p54"/>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_Title and Content">
  <p:cSld name="2_Title and Content">
    <p:bg>
      <p:bgPr>
        <a:solidFill>
          <a:srgbClr val="FBF9EF"/>
        </a:solidFill>
      </p:bgPr>
    </p:bg>
    <p:spTree>
      <p:nvGrpSpPr>
        <p:cNvPr id="36" name="Shape 36"/>
        <p:cNvGrpSpPr/>
        <p:nvPr/>
      </p:nvGrpSpPr>
      <p:grpSpPr>
        <a:xfrm>
          <a:off x="0" y="0"/>
          <a:ext cx="0" cy="0"/>
          <a:chOff x="0" y="0"/>
          <a:chExt cx="0" cy="0"/>
        </a:xfrm>
      </p:grpSpPr>
      <p:sp>
        <p:nvSpPr>
          <p:cNvPr id="37" name="Google Shape;37;p55"/>
          <p:cNvSpPr/>
          <p:nvPr/>
        </p:nvSpPr>
        <p:spPr>
          <a:xfrm rot="-5400000">
            <a:off x="8284369" y="2950370"/>
            <a:ext cx="6858000" cy="957261"/>
          </a:xfrm>
          <a:prstGeom prst="rect">
            <a:avLst/>
          </a:prstGeom>
          <a:solidFill>
            <a:srgbClr val="2176D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picture containing clipart&#10;&#10;Description automatically generated" id="38" name="Google Shape;38;p55"/>
          <p:cNvPicPr preferRelativeResize="0"/>
          <p:nvPr/>
        </p:nvPicPr>
        <p:blipFill rotWithShape="1">
          <a:blip r:embed="rId2">
            <a:alphaModFix/>
          </a:blip>
          <a:srcRect b="0" l="0" r="0" t="0"/>
          <a:stretch/>
        </p:blipFill>
        <p:spPr>
          <a:xfrm rot="5400000">
            <a:off x="10352088" y="4890223"/>
            <a:ext cx="2722561" cy="628798"/>
          </a:xfrm>
          <a:prstGeom prst="rect">
            <a:avLst/>
          </a:prstGeom>
          <a:noFill/>
          <a:ln>
            <a:noFill/>
          </a:ln>
        </p:spPr>
      </p:pic>
      <p:sp>
        <p:nvSpPr>
          <p:cNvPr id="39" name="Google Shape;39;p55"/>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Title and Content">
  <p:cSld name="1_Title and Content">
    <p:bg>
      <p:bgPr>
        <a:solidFill>
          <a:srgbClr val="FBF9EF"/>
        </a:solidFill>
      </p:bgPr>
    </p:bg>
    <p:spTree>
      <p:nvGrpSpPr>
        <p:cNvPr id="40" name="Shape 40"/>
        <p:cNvGrpSpPr/>
        <p:nvPr/>
      </p:nvGrpSpPr>
      <p:grpSpPr>
        <a:xfrm>
          <a:off x="0" y="0"/>
          <a:ext cx="0" cy="0"/>
          <a:chOff x="0" y="0"/>
          <a:chExt cx="0" cy="0"/>
        </a:xfrm>
      </p:grpSpPr>
      <p:sp>
        <p:nvSpPr>
          <p:cNvPr id="41" name="Google Shape;41;p56"/>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p:cSld name="Title Slide">
    <p:bg>
      <p:bgPr>
        <a:solidFill>
          <a:srgbClr val="FBF9EF"/>
        </a:solidFill>
      </p:bgPr>
    </p:bg>
    <p:spTree>
      <p:nvGrpSpPr>
        <p:cNvPr id="48" name="Shape 48"/>
        <p:cNvGrpSpPr/>
        <p:nvPr/>
      </p:nvGrpSpPr>
      <p:grpSpPr>
        <a:xfrm>
          <a:off x="0" y="0"/>
          <a:ext cx="0" cy="0"/>
          <a:chOff x="0" y="0"/>
          <a:chExt cx="0" cy="0"/>
        </a:xfrm>
      </p:grpSpPr>
      <p:sp>
        <p:nvSpPr>
          <p:cNvPr id="49" name="Google Shape;49;g71f6514386_0_330"/>
          <p:cNvSpPr/>
          <p:nvPr/>
        </p:nvSpPr>
        <p:spPr>
          <a:xfrm>
            <a:off x="0" y="5600700"/>
            <a:ext cx="12192000" cy="1257300"/>
          </a:xfrm>
          <a:prstGeom prst="rect">
            <a:avLst/>
          </a:prstGeom>
          <a:solidFill>
            <a:srgbClr val="2176D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city street&#10;&#10;Description automatically generated" id="50" name="Google Shape;50;g71f6514386_0_330"/>
          <p:cNvPicPr preferRelativeResize="0"/>
          <p:nvPr/>
        </p:nvPicPr>
        <p:blipFill rotWithShape="1">
          <a:blip r:embed="rId2">
            <a:alphaModFix amt="20000"/>
          </a:blip>
          <a:srcRect b="27449" l="1234" r="0" t="5843"/>
          <a:stretch/>
        </p:blipFill>
        <p:spPr>
          <a:xfrm>
            <a:off x="0" y="-3364"/>
            <a:ext cx="12192000" cy="5600700"/>
          </a:xfrm>
          <a:prstGeom prst="rect">
            <a:avLst/>
          </a:prstGeom>
          <a:noFill/>
          <a:ln>
            <a:noFill/>
          </a:ln>
        </p:spPr>
      </p:pic>
      <p:pic>
        <p:nvPicPr>
          <p:cNvPr descr="A close up of a sign&#10;&#10;Description automatically generated" id="51" name="Google Shape;51;g71f6514386_0_330"/>
          <p:cNvPicPr preferRelativeResize="0"/>
          <p:nvPr/>
        </p:nvPicPr>
        <p:blipFill rotWithShape="1">
          <a:blip r:embed="rId3">
            <a:alphaModFix/>
          </a:blip>
          <a:srcRect b="0" l="0" r="0" t="0"/>
          <a:stretch/>
        </p:blipFill>
        <p:spPr>
          <a:xfrm>
            <a:off x="6096000" y="583332"/>
            <a:ext cx="6381749" cy="5309034"/>
          </a:xfrm>
          <a:prstGeom prst="rect">
            <a:avLst/>
          </a:prstGeom>
          <a:noFill/>
          <a:ln>
            <a:noFill/>
          </a:ln>
        </p:spPr>
      </p:pic>
      <p:sp>
        <p:nvSpPr>
          <p:cNvPr id="52" name="Google Shape;52;g71f6514386_0_330"/>
          <p:cNvSpPr txBox="1"/>
          <p:nvPr/>
        </p:nvSpPr>
        <p:spPr>
          <a:xfrm>
            <a:off x="619125" y="868743"/>
            <a:ext cx="7901100" cy="4155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8800"/>
              <a:buFont typeface="Arial"/>
              <a:buNone/>
            </a:pPr>
            <a:r>
              <a:rPr b="1" i="0" lang="en-US" sz="8800" u="none" cap="none" strike="noStrike">
                <a:solidFill>
                  <a:srgbClr val="0F4D90"/>
                </a:solidFill>
                <a:latin typeface="Montserrat"/>
                <a:ea typeface="Montserrat"/>
                <a:cs typeface="Montserrat"/>
                <a:sym typeface="Montserrat"/>
              </a:rPr>
              <a:t>Census Champion Training</a:t>
            </a:r>
            <a:endParaRPr b="0" i="0" sz="1400" u="none" cap="none" strike="noStrike">
              <a:solidFill>
                <a:srgbClr val="000000"/>
              </a:solidFill>
              <a:latin typeface="Arial"/>
              <a:ea typeface="Arial"/>
              <a:cs typeface="Arial"/>
              <a:sym typeface="Arial"/>
            </a:endParaRPr>
          </a:p>
        </p:txBody>
      </p:sp>
      <p:pic>
        <p:nvPicPr>
          <p:cNvPr descr="A picture containing clipart&#10;&#10;Description automatically generated" id="53" name="Google Shape;53;g71f6514386_0_330"/>
          <p:cNvPicPr preferRelativeResize="0"/>
          <p:nvPr/>
        </p:nvPicPr>
        <p:blipFill rotWithShape="1">
          <a:blip r:embed="rId4">
            <a:alphaModFix/>
          </a:blip>
          <a:srcRect b="0" l="0" r="0" t="0"/>
          <a:stretch/>
        </p:blipFill>
        <p:spPr>
          <a:xfrm>
            <a:off x="814387" y="5892366"/>
            <a:ext cx="2722563" cy="628798"/>
          </a:xfrm>
          <a:prstGeom prst="rect">
            <a:avLst/>
          </a:prstGeom>
          <a:noFill/>
          <a:ln>
            <a:noFill/>
          </a:ln>
        </p:spPr>
      </p:pic>
      <p:sp>
        <p:nvSpPr>
          <p:cNvPr id="54" name="Google Shape;54;g71f6514386_0_330"/>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p:cSld name="Custom Layout">
    <p:bg>
      <p:bgPr>
        <a:solidFill>
          <a:srgbClr val="FBF9EF"/>
        </a:solidFill>
      </p:bgPr>
    </p:bg>
    <p:spTree>
      <p:nvGrpSpPr>
        <p:cNvPr id="55" name="Shape 55"/>
        <p:cNvGrpSpPr/>
        <p:nvPr/>
      </p:nvGrpSpPr>
      <p:grpSpPr>
        <a:xfrm>
          <a:off x="0" y="0"/>
          <a:ext cx="0" cy="0"/>
          <a:chOff x="0" y="0"/>
          <a:chExt cx="0" cy="0"/>
        </a:xfrm>
      </p:grpSpPr>
      <p:sp>
        <p:nvSpPr>
          <p:cNvPr id="56" name="Google Shape;56;g71f6514386_0_337"/>
          <p:cNvSpPr/>
          <p:nvPr/>
        </p:nvSpPr>
        <p:spPr>
          <a:xfrm rot="-5400000">
            <a:off x="-2950347" y="2950352"/>
            <a:ext cx="6858000" cy="957300"/>
          </a:xfrm>
          <a:prstGeom prst="rect">
            <a:avLst/>
          </a:prstGeom>
          <a:solidFill>
            <a:srgbClr val="2176D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picture containing clipart&#10;&#10;Description automatically generated" id="57" name="Google Shape;57;g71f6514386_0_337"/>
          <p:cNvPicPr preferRelativeResize="0"/>
          <p:nvPr/>
        </p:nvPicPr>
        <p:blipFill rotWithShape="1">
          <a:blip r:embed="rId2">
            <a:alphaModFix/>
          </a:blip>
          <a:srcRect b="0" l="0" r="0" t="0"/>
          <a:stretch/>
        </p:blipFill>
        <p:spPr>
          <a:xfrm rot="-5400000">
            <a:off x="-896937" y="4960069"/>
            <a:ext cx="2722563" cy="628798"/>
          </a:xfrm>
          <a:prstGeom prst="rect">
            <a:avLst/>
          </a:prstGeom>
          <a:noFill/>
          <a:ln>
            <a:noFill/>
          </a:ln>
        </p:spPr>
      </p:pic>
      <p:sp>
        <p:nvSpPr>
          <p:cNvPr id="58" name="Google Shape;58;g71f6514386_0_337"/>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p:cSld name="Title and Content">
    <p:bg>
      <p:bgPr>
        <a:solidFill>
          <a:srgbClr val="FBF9EF"/>
        </a:solidFill>
      </p:bgPr>
    </p:bg>
    <p:spTree>
      <p:nvGrpSpPr>
        <p:cNvPr id="59" name="Shape 59"/>
        <p:cNvGrpSpPr/>
        <p:nvPr/>
      </p:nvGrpSpPr>
      <p:grpSpPr>
        <a:xfrm>
          <a:off x="0" y="0"/>
          <a:ext cx="0" cy="0"/>
          <a:chOff x="0" y="0"/>
          <a:chExt cx="0" cy="0"/>
        </a:xfrm>
      </p:grpSpPr>
      <p:sp>
        <p:nvSpPr>
          <p:cNvPr id="60" name="Google Shape;60;g71f6514386_0_341"/>
          <p:cNvSpPr/>
          <p:nvPr/>
        </p:nvSpPr>
        <p:spPr>
          <a:xfrm>
            <a:off x="0" y="5900738"/>
            <a:ext cx="12192000" cy="957300"/>
          </a:xfrm>
          <a:prstGeom prst="rect">
            <a:avLst/>
          </a:prstGeom>
          <a:solidFill>
            <a:srgbClr val="2176D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picture containing clipart&#10;&#10;Description automatically generated" id="61" name="Google Shape;61;g71f6514386_0_341"/>
          <p:cNvPicPr preferRelativeResize="0"/>
          <p:nvPr/>
        </p:nvPicPr>
        <p:blipFill rotWithShape="1">
          <a:blip r:embed="rId2">
            <a:alphaModFix/>
          </a:blip>
          <a:srcRect b="0" l="0" r="0" t="0"/>
          <a:stretch/>
        </p:blipFill>
        <p:spPr>
          <a:xfrm>
            <a:off x="4734719" y="6064969"/>
            <a:ext cx="2722563" cy="628798"/>
          </a:xfrm>
          <a:prstGeom prst="rect">
            <a:avLst/>
          </a:prstGeom>
          <a:noFill/>
          <a:ln>
            <a:noFill/>
          </a:ln>
        </p:spPr>
      </p:pic>
      <p:sp>
        <p:nvSpPr>
          <p:cNvPr id="62" name="Google Shape;62;g71f6514386_0_341"/>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3.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slideLayout" Target="../slideLayouts/slideLayout8.xml"/><Relationship Id="rId3" Type="http://schemas.openxmlformats.org/officeDocument/2006/relationships/slideLayout" Target="../slideLayouts/slideLayout9.xml"/><Relationship Id="rId4" Type="http://schemas.openxmlformats.org/officeDocument/2006/relationships/slideLayout" Target="../slideLayouts/slideLayout10.xml"/><Relationship Id="rId5" Type="http://schemas.openxmlformats.org/officeDocument/2006/relationships/slideLayout" Target="../slideLayouts/slideLayout11.xml"/><Relationship Id="rId6" Type="http://schemas.openxmlformats.org/officeDocument/2006/relationships/slideLayout" Target="../slideLayouts/slideLayout12.xml"/><Relationship Id="rId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9" name="Shape 9"/>
        <p:cNvGrpSpPr/>
        <p:nvPr/>
      </p:nvGrpSpPr>
      <p:grpSpPr>
        <a:xfrm>
          <a:off x="0" y="0"/>
          <a:ext cx="0" cy="0"/>
          <a:chOff x="0" y="0"/>
          <a:chExt cx="0" cy="0"/>
        </a:xfrm>
      </p:grpSpPr>
      <p:sp>
        <p:nvSpPr>
          <p:cNvPr id="10" name="Google Shape;10;p5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5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5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5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5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42" name="Shape 42"/>
        <p:cNvGrpSpPr/>
        <p:nvPr/>
      </p:nvGrpSpPr>
      <p:grpSpPr>
        <a:xfrm>
          <a:off x="0" y="0"/>
          <a:ext cx="0" cy="0"/>
          <a:chOff x="0" y="0"/>
          <a:chExt cx="0" cy="0"/>
        </a:xfrm>
      </p:grpSpPr>
      <p:sp>
        <p:nvSpPr>
          <p:cNvPr id="43" name="Google Shape;43;g71f6514386_0_324"/>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44" name="Google Shape;44;g71f6514386_0_324"/>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5" name="Google Shape;45;g71f6514386_0_324"/>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6" name="Google Shape;46;g71f6514386_0_324"/>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7" name="Google Shape;47;g71f6514386_0_32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56" r:id="rId1"/>
    <p:sldLayoutId id="2147483657" r:id="rId2"/>
    <p:sldLayoutId id="2147483658" r:id="rId3"/>
    <p:sldLayoutId id="2147483659" r:id="rId4"/>
    <p:sldLayoutId id="2147483660" r:id="rId5"/>
    <p:sldLayoutId id="2147483661" r:id="rId6"/>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5.jpg"/><Relationship Id="rId4" Type="http://schemas.openxmlformats.org/officeDocument/2006/relationships/image" Target="../media/image44.jpg"/><Relationship Id="rId10" Type="http://schemas.openxmlformats.org/officeDocument/2006/relationships/image" Target="../media/image11.png"/><Relationship Id="rId9" Type="http://schemas.openxmlformats.org/officeDocument/2006/relationships/image" Target="../media/image9.jpg"/><Relationship Id="rId5" Type="http://schemas.openxmlformats.org/officeDocument/2006/relationships/image" Target="../media/image7.png"/><Relationship Id="rId6" Type="http://schemas.openxmlformats.org/officeDocument/2006/relationships/image" Target="../media/image52.jpg"/><Relationship Id="rId7" Type="http://schemas.openxmlformats.org/officeDocument/2006/relationships/image" Target="../media/image17.jpg"/><Relationship Id="rId8" Type="http://schemas.openxmlformats.org/officeDocument/2006/relationships/image" Target="../media/image19.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6.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15.png"/><Relationship Id="rId4" Type="http://schemas.openxmlformats.org/officeDocument/2006/relationships/image" Target="../media/image13.png"/><Relationship Id="rId5"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3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42.png"/><Relationship Id="rId4" Type="http://schemas.openxmlformats.org/officeDocument/2006/relationships/image" Target="../media/image24.png"/><Relationship Id="rId5" Type="http://schemas.openxmlformats.org/officeDocument/2006/relationships/image" Target="../media/image23.png"/><Relationship Id="rId6"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54.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0.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9.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2.png"/><Relationship Id="rId4" Type="http://schemas.openxmlformats.org/officeDocument/2006/relationships/hyperlink" Target="https://www.census.gov/cgi-bin/main/email.cgi"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7.png"/><Relationship Id="rId4" Type="http://schemas.openxmlformats.org/officeDocument/2006/relationships/hyperlink" Target="mailto:Philadelphia.Regional.Office@census.gov"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50.png"/><Relationship Id="rId4" Type="http://schemas.openxmlformats.org/officeDocument/2006/relationships/image" Target="../media/image31.png"/><Relationship Id="rId5" Type="http://schemas.openxmlformats.org/officeDocument/2006/relationships/image" Target="../media/image3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4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4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3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34.jpg"/><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 Id="rId3" Type="http://schemas.openxmlformats.org/officeDocument/2006/relationships/image" Target="../media/image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3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3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4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 Id="rId3"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43.png"/><Relationship Id="rId4" Type="http://schemas.openxmlformats.org/officeDocument/2006/relationships/hyperlink" Target="https://www.phila.gov/census" TargetMode="External"/><Relationship Id="rId5" Type="http://schemas.openxmlformats.org/officeDocument/2006/relationships/hyperlink" Target="https://2020census.gov/"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 Id="rId3" Type="http://schemas.openxmlformats.org/officeDocument/2006/relationships/image" Target="../media/image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45.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48.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47.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6.png"/><Relationship Id="rId4" Type="http://schemas.openxmlformats.org/officeDocument/2006/relationships/image" Target="../media/image5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0.xml"/><Relationship Id="rId3" Type="http://schemas.openxmlformats.org/officeDocument/2006/relationships/image" Target="../media/image4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8.jpg"/><Relationship Id="rId4" Type="http://schemas.openxmlformats.org/officeDocument/2006/relationships/image" Target="../media/image20.jpg"/><Relationship Id="rId5" Type="http://schemas.openxmlformats.org/officeDocument/2006/relationships/image" Target="../media/image28.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8" name="Shape 78"/>
        <p:cNvGrpSpPr/>
        <p:nvPr/>
      </p:nvGrpSpPr>
      <p:grpSpPr>
        <a:xfrm>
          <a:off x="0" y="0"/>
          <a:ext cx="0" cy="0"/>
          <a:chOff x="0" y="0"/>
          <a:chExt cx="0" cy="0"/>
        </a:xfrm>
      </p:grpSpPr>
      <p:sp>
        <p:nvSpPr>
          <p:cNvPr id="79" name="Google Shape;79;p1"/>
          <p:cNvSpPr txBox="1"/>
          <p:nvPr/>
        </p:nvSpPr>
        <p:spPr>
          <a:xfrm>
            <a:off x="-95003" y="-106878"/>
            <a:ext cx="18473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80" name="Google Shape;80;p1"/>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9" name="Shape 159"/>
        <p:cNvGrpSpPr/>
        <p:nvPr/>
      </p:nvGrpSpPr>
      <p:grpSpPr>
        <a:xfrm>
          <a:off x="0" y="0"/>
          <a:ext cx="0" cy="0"/>
          <a:chOff x="0" y="0"/>
          <a:chExt cx="0" cy="0"/>
        </a:xfrm>
      </p:grpSpPr>
      <p:sp>
        <p:nvSpPr>
          <p:cNvPr id="160" name="Google Shape;160;g477138d621_0_12"/>
          <p:cNvSpPr txBox="1"/>
          <p:nvPr/>
        </p:nvSpPr>
        <p:spPr>
          <a:xfrm>
            <a:off x="1303298" y="495750"/>
            <a:ext cx="10791000" cy="1265100"/>
          </a:xfrm>
          <a:prstGeom prst="rect">
            <a:avLst/>
          </a:prstGeom>
          <a:noFill/>
          <a:ln>
            <a:noFill/>
          </a:ln>
        </p:spPr>
        <p:txBody>
          <a:bodyPr anchorCtr="0" anchor="t" bIns="91425" lIns="91425" spcFirstLastPara="1" rIns="91425" wrap="square" tIns="91425">
            <a:noAutofit/>
          </a:bodyPr>
          <a:lstStyle/>
          <a:p>
            <a:pPr indent="0" lvl="0" marL="0" marR="0" rtl="1" algn="r">
              <a:lnSpc>
                <a:spcPct val="100000"/>
              </a:lnSpc>
              <a:spcBef>
                <a:spcPts val="0"/>
              </a:spcBef>
              <a:spcAft>
                <a:spcPts val="0"/>
              </a:spcAft>
              <a:buClr>
                <a:srgbClr val="000000"/>
              </a:buClr>
              <a:buSzPts val="4500"/>
              <a:buFont typeface="Arial"/>
              <a:buNone/>
            </a:pPr>
            <a:r>
              <a:rPr b="1" i="0" lang="en-US" sz="4500" u="none" cap="none" strike="noStrike">
                <a:solidFill>
                  <a:srgbClr val="2176D2"/>
                </a:solidFill>
                <a:latin typeface="Montserrat"/>
                <a:ea typeface="Montserrat"/>
                <a:cs typeface="Montserrat"/>
                <a:sym typeface="Montserrat"/>
              </a:rPr>
              <a:t>ماذا يعني حصر عدد سكان أقل من العدد الحقيقي؟</a:t>
            </a:r>
            <a:endParaRPr b="0" i="0" sz="1400" u="none" cap="none" strike="noStrike">
              <a:solidFill>
                <a:schemeClr val="dk1"/>
              </a:solidFill>
              <a:latin typeface="Arial"/>
              <a:ea typeface="Arial"/>
              <a:cs typeface="Arial"/>
              <a:sym typeface="Arial"/>
            </a:endParaRPr>
          </a:p>
        </p:txBody>
      </p:sp>
      <p:sp>
        <p:nvSpPr>
          <p:cNvPr id="161" name="Google Shape;161;g477138d621_0_12"/>
          <p:cNvSpPr txBox="1"/>
          <p:nvPr/>
        </p:nvSpPr>
        <p:spPr>
          <a:xfrm>
            <a:off x="429650" y="1413950"/>
            <a:ext cx="11667000" cy="1110600"/>
          </a:xfrm>
          <a:prstGeom prst="rect">
            <a:avLst/>
          </a:prstGeom>
          <a:noFill/>
          <a:ln>
            <a:noFill/>
          </a:ln>
        </p:spPr>
        <p:txBody>
          <a:bodyPr anchorCtr="0" anchor="t" bIns="91425" lIns="91425" spcFirstLastPara="1" rIns="91425" wrap="square" tIns="91425">
            <a:noAutofit/>
          </a:bodyPr>
          <a:lstStyle/>
          <a:p>
            <a:pPr indent="0" lvl="0" marL="0" marR="0" rtl="1" algn="r">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Open Sans"/>
                <a:ea typeface="Open Sans"/>
                <a:cs typeface="Open Sans"/>
                <a:sym typeface="Open Sans"/>
              </a:rPr>
              <a:t>حصر عدد سكان أقل من العدد الحقيقي هو عندما يتم تسجيل عدد أقل من العدد الفعلي للأشخاص في الإحصاء النهائي للتعداد.</a:t>
            </a:r>
            <a:endParaRPr b="0" i="0" sz="3600" u="none" cap="none" strike="noStrike">
              <a:solidFill>
                <a:srgbClr val="000000"/>
              </a:solidFill>
              <a:latin typeface="Open Sans"/>
              <a:ea typeface="Open Sans"/>
              <a:cs typeface="Open Sans"/>
              <a:sym typeface="Open Sans"/>
            </a:endParaRPr>
          </a:p>
          <a:p>
            <a:pPr indent="0" lvl="0" marL="0" marR="0" rtl="1"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Open Sans"/>
              <a:ea typeface="Open Sans"/>
              <a:cs typeface="Open Sans"/>
              <a:sym typeface="Open Sans"/>
            </a:endParaRPr>
          </a:p>
          <a:p>
            <a:pPr indent="0" lvl="0" marL="0" marR="0" rtl="1" algn="r">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Open Sans"/>
                <a:ea typeface="Open Sans"/>
                <a:cs typeface="Open Sans"/>
                <a:sym typeface="Open Sans"/>
              </a:rPr>
              <a:t>ويعني حصر عدد سكان أقل من العدد الحقيقي</a:t>
            </a:r>
            <a:r>
              <a:rPr b="1" i="0" lang="en-US" sz="3600" u="none" cap="none" strike="noStrike">
                <a:solidFill>
                  <a:srgbClr val="000000"/>
                </a:solidFill>
                <a:latin typeface="Open Sans"/>
                <a:ea typeface="Open Sans"/>
                <a:cs typeface="Open Sans"/>
                <a:sym typeface="Open Sans"/>
              </a:rPr>
              <a:t>البرامج الفيدرالية والتمثيل ستخصص لعدد</a:t>
            </a:r>
            <a:endParaRPr/>
          </a:p>
          <a:p>
            <a:pPr indent="0" lvl="0" marL="0" marR="0" rtl="1" algn="r">
              <a:lnSpc>
                <a:spcPct val="100000"/>
              </a:lnSpc>
              <a:spcBef>
                <a:spcPts val="0"/>
              </a:spcBef>
              <a:spcAft>
                <a:spcPts val="0"/>
              </a:spcAft>
              <a:buClr>
                <a:srgbClr val="000000"/>
              </a:buClr>
              <a:buSzPts val="3600"/>
              <a:buFont typeface="Arial"/>
              <a:buNone/>
            </a:pPr>
            <a:r>
              <a:rPr b="1" i="0" lang="en-US" sz="3600" u="none" cap="none" strike="noStrike">
                <a:solidFill>
                  <a:srgbClr val="000000"/>
                </a:solidFill>
                <a:latin typeface="Open Sans"/>
                <a:ea typeface="Open Sans"/>
                <a:cs typeface="Open Sans"/>
                <a:sym typeface="Open Sans"/>
              </a:rPr>
              <a:t>أقل من الناس </a:t>
            </a:r>
            <a:r>
              <a:rPr b="0" i="0" lang="en-US" sz="3600" u="none" cap="none" strike="noStrike">
                <a:solidFill>
                  <a:srgbClr val="000000"/>
                </a:solidFill>
                <a:latin typeface="Open Sans"/>
                <a:ea typeface="Open Sans"/>
                <a:cs typeface="Open Sans"/>
                <a:sym typeface="Open Sans"/>
              </a:rPr>
              <a:t>الذين يعيشون في مدينتنا.</a:t>
            </a:r>
            <a:r>
              <a:rPr b="0" i="0" lang="en-US" sz="1400" u="none" cap="none" strike="noStrike">
                <a:solidFill>
                  <a:srgbClr val="000000"/>
                </a:solidFill>
                <a:latin typeface="Arial"/>
                <a:ea typeface="Arial"/>
                <a:cs typeface="Arial"/>
                <a:sym typeface="Arial"/>
              </a:rPr>
              <a:t>  </a:t>
            </a:r>
            <a:endParaRPr b="1" i="0" sz="3600" u="none" cap="none" strike="noStrike">
              <a:solidFill>
                <a:srgbClr val="000000"/>
              </a:solidFill>
              <a:latin typeface="Open Sans"/>
              <a:ea typeface="Open Sans"/>
              <a:cs typeface="Open Sans"/>
              <a:sym typeface="Open Sans"/>
            </a:endParaRPr>
          </a:p>
        </p:txBody>
      </p:sp>
      <p:sp>
        <p:nvSpPr>
          <p:cNvPr id="162" name="Google Shape;162;g477138d621_0_12"/>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1"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6" name="Shape 166"/>
        <p:cNvGrpSpPr/>
        <p:nvPr/>
      </p:nvGrpSpPr>
      <p:grpSpPr>
        <a:xfrm>
          <a:off x="0" y="0"/>
          <a:ext cx="0" cy="0"/>
          <a:chOff x="0" y="0"/>
          <a:chExt cx="0" cy="0"/>
        </a:xfrm>
      </p:grpSpPr>
      <p:sp>
        <p:nvSpPr>
          <p:cNvPr id="167" name="Google Shape;167;p8"/>
          <p:cNvSpPr txBox="1"/>
          <p:nvPr/>
        </p:nvSpPr>
        <p:spPr>
          <a:xfrm>
            <a:off x="10165278" y="6246421"/>
            <a:ext cx="1848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Montserrat"/>
              <a:ea typeface="Montserrat"/>
              <a:cs typeface="Montserrat"/>
              <a:sym typeface="Montserrat"/>
            </a:endParaRPr>
          </a:p>
        </p:txBody>
      </p:sp>
      <p:sp>
        <p:nvSpPr>
          <p:cNvPr id="168" name="Google Shape;168;p8"/>
          <p:cNvSpPr txBox="1"/>
          <p:nvPr/>
        </p:nvSpPr>
        <p:spPr>
          <a:xfrm>
            <a:off x="2529891" y="228236"/>
            <a:ext cx="9415462" cy="784830"/>
          </a:xfrm>
          <a:prstGeom prst="rect">
            <a:avLst/>
          </a:prstGeom>
          <a:noFill/>
          <a:ln>
            <a:noFill/>
          </a:ln>
        </p:spPr>
        <p:txBody>
          <a:bodyPr anchorCtr="0" anchor="t" bIns="45700" lIns="91425" spcFirstLastPara="1" rIns="91425" wrap="square" tIns="45700">
            <a:spAutoFit/>
          </a:bodyPr>
          <a:lstStyle/>
          <a:p>
            <a:pPr indent="0" lvl="0" marL="0" marR="0" rtl="1" algn="r">
              <a:lnSpc>
                <a:spcPct val="100000"/>
              </a:lnSpc>
              <a:spcBef>
                <a:spcPts val="0"/>
              </a:spcBef>
              <a:spcAft>
                <a:spcPts val="0"/>
              </a:spcAft>
              <a:buClr>
                <a:srgbClr val="000000"/>
              </a:buClr>
              <a:buSzPts val="4500"/>
              <a:buFont typeface="Arial"/>
              <a:buNone/>
            </a:pPr>
            <a:r>
              <a:rPr b="1" i="0" lang="en-US" sz="4500" u="none" cap="none" strike="noStrike">
                <a:solidFill>
                  <a:srgbClr val="2176D2"/>
                </a:solidFill>
                <a:latin typeface="Montserrat"/>
                <a:ea typeface="Montserrat"/>
                <a:cs typeface="Montserrat"/>
                <a:sym typeface="Montserrat"/>
              </a:rPr>
              <a:t>ماذا عن فيلادلفيا؟ </a:t>
            </a:r>
            <a:endParaRPr b="0" i="0" sz="1400" u="none" cap="none" strike="noStrike">
              <a:solidFill>
                <a:srgbClr val="000000"/>
              </a:solidFill>
              <a:latin typeface="Arial"/>
              <a:ea typeface="Arial"/>
              <a:cs typeface="Arial"/>
              <a:sym typeface="Arial"/>
            </a:endParaRPr>
          </a:p>
        </p:txBody>
      </p:sp>
      <p:sp>
        <p:nvSpPr>
          <p:cNvPr id="169" name="Google Shape;169;p8"/>
          <p:cNvSpPr txBox="1"/>
          <p:nvPr/>
        </p:nvSpPr>
        <p:spPr>
          <a:xfrm>
            <a:off x="1674868" y="1013066"/>
            <a:ext cx="10315575" cy="553998"/>
          </a:xfrm>
          <a:prstGeom prst="rect">
            <a:avLst/>
          </a:prstGeom>
          <a:noFill/>
          <a:ln>
            <a:noFill/>
          </a:ln>
        </p:spPr>
        <p:txBody>
          <a:bodyPr anchorCtr="0" anchor="t" bIns="45700" lIns="91425" spcFirstLastPara="1" rIns="91425" wrap="square" tIns="45700">
            <a:spAutoFit/>
          </a:bodyPr>
          <a:lstStyle/>
          <a:p>
            <a:pPr indent="0" lvl="0" marL="0" marR="0" rtl="1" algn="r">
              <a:lnSpc>
                <a:spcPct val="100000"/>
              </a:lnSpc>
              <a:spcBef>
                <a:spcPts val="0"/>
              </a:spcBef>
              <a:spcAft>
                <a:spcPts val="0"/>
              </a:spcAft>
              <a:buClr>
                <a:srgbClr val="000000"/>
              </a:buClr>
              <a:buSzPts val="3000"/>
              <a:buFont typeface="Arial"/>
              <a:buNone/>
            </a:pPr>
            <a:r>
              <a:rPr b="0" i="0" lang="en-US" sz="3000" u="none" cap="none" strike="noStrike">
                <a:solidFill>
                  <a:schemeClr val="dk1"/>
                </a:solidFill>
                <a:latin typeface="Montserrat"/>
                <a:ea typeface="Montserrat"/>
                <a:cs typeface="Montserrat"/>
                <a:sym typeface="Montserrat"/>
              </a:rPr>
              <a:t>يؤثر حصر عدد سكان أقل من العدد الحقيقي على البرامج التالية:</a:t>
            </a:r>
            <a:endParaRPr b="0" i="0" sz="3000" u="none" cap="none" strike="noStrike">
              <a:solidFill>
                <a:schemeClr val="dk1"/>
              </a:solidFill>
              <a:latin typeface="Montserrat"/>
              <a:ea typeface="Montserrat"/>
              <a:cs typeface="Montserrat"/>
              <a:sym typeface="Montserrat"/>
            </a:endParaRPr>
          </a:p>
        </p:txBody>
      </p:sp>
      <p:pic>
        <p:nvPicPr>
          <p:cNvPr descr="Medicaid" id="170" name="Google Shape;170;p8"/>
          <p:cNvPicPr preferRelativeResize="0"/>
          <p:nvPr/>
        </p:nvPicPr>
        <p:blipFill rotWithShape="1">
          <a:blip r:embed="rId3">
            <a:alphaModFix/>
          </a:blip>
          <a:srcRect b="7844" l="0" r="0" t="7846"/>
          <a:stretch/>
        </p:blipFill>
        <p:spPr>
          <a:xfrm>
            <a:off x="261144" y="1840598"/>
            <a:ext cx="2743200" cy="1541846"/>
          </a:xfrm>
          <a:prstGeom prst="rect">
            <a:avLst/>
          </a:prstGeom>
          <a:noFill/>
          <a:ln>
            <a:noFill/>
          </a:ln>
        </p:spPr>
      </p:pic>
      <p:pic>
        <p:nvPicPr>
          <p:cNvPr descr="A close up of a piece of paper&#10;&#10;Description automatically generated" id="171" name="Google Shape;171;p8"/>
          <p:cNvPicPr preferRelativeResize="0"/>
          <p:nvPr/>
        </p:nvPicPr>
        <p:blipFill rotWithShape="1">
          <a:blip r:embed="rId4">
            <a:alphaModFix/>
          </a:blip>
          <a:srcRect b="0" l="0" r="0" t="0"/>
          <a:stretch/>
        </p:blipFill>
        <p:spPr>
          <a:xfrm>
            <a:off x="261144" y="3655978"/>
            <a:ext cx="2743200" cy="1541845"/>
          </a:xfrm>
          <a:prstGeom prst="rect">
            <a:avLst/>
          </a:prstGeom>
          <a:noFill/>
          <a:ln>
            <a:noFill/>
          </a:ln>
        </p:spPr>
      </p:pic>
      <p:pic>
        <p:nvPicPr>
          <p:cNvPr descr="snap program" id="172" name="Google Shape;172;p8"/>
          <p:cNvPicPr preferRelativeResize="0"/>
          <p:nvPr/>
        </p:nvPicPr>
        <p:blipFill rotWithShape="1">
          <a:blip r:embed="rId5">
            <a:alphaModFix/>
          </a:blip>
          <a:srcRect b="0" l="0" r="0" t="0"/>
          <a:stretch/>
        </p:blipFill>
        <p:spPr>
          <a:xfrm>
            <a:off x="3192462" y="1709928"/>
            <a:ext cx="2743200" cy="1719072"/>
          </a:xfrm>
          <a:prstGeom prst="rect">
            <a:avLst/>
          </a:prstGeom>
          <a:noFill/>
          <a:ln>
            <a:noFill/>
          </a:ln>
        </p:spPr>
      </p:pic>
      <p:pic>
        <p:nvPicPr>
          <p:cNvPr descr="School lunch program" id="173" name="Google Shape;173;p8"/>
          <p:cNvPicPr preferRelativeResize="0"/>
          <p:nvPr/>
        </p:nvPicPr>
        <p:blipFill rotWithShape="1">
          <a:blip r:embed="rId6">
            <a:alphaModFix/>
          </a:blip>
          <a:srcRect b="0" l="0" r="0" t="0"/>
          <a:stretch/>
        </p:blipFill>
        <p:spPr>
          <a:xfrm>
            <a:off x="6296821" y="3655978"/>
            <a:ext cx="2743200" cy="1536192"/>
          </a:xfrm>
          <a:prstGeom prst="rect">
            <a:avLst/>
          </a:prstGeom>
          <a:noFill/>
          <a:ln>
            <a:noFill/>
          </a:ln>
        </p:spPr>
      </p:pic>
      <p:pic>
        <p:nvPicPr>
          <p:cNvPr descr="A group of people in a room&#10;&#10;Description automatically generated" id="174" name="Google Shape;174;p8"/>
          <p:cNvPicPr preferRelativeResize="0"/>
          <p:nvPr/>
        </p:nvPicPr>
        <p:blipFill rotWithShape="1">
          <a:blip r:embed="rId7">
            <a:alphaModFix/>
          </a:blip>
          <a:srcRect b="8449" l="0" r="0" t="7241"/>
          <a:stretch/>
        </p:blipFill>
        <p:spPr>
          <a:xfrm>
            <a:off x="6256340" y="1887154"/>
            <a:ext cx="2743200" cy="1541846"/>
          </a:xfrm>
          <a:prstGeom prst="rect">
            <a:avLst/>
          </a:prstGeom>
          <a:noFill/>
          <a:ln>
            <a:noFill/>
          </a:ln>
        </p:spPr>
      </p:pic>
      <p:pic>
        <p:nvPicPr>
          <p:cNvPr descr="A sign on a highway&#10;&#10;Description automatically generated" id="175" name="Google Shape;175;p8"/>
          <p:cNvPicPr preferRelativeResize="0"/>
          <p:nvPr/>
        </p:nvPicPr>
        <p:blipFill rotWithShape="1">
          <a:blip r:embed="rId8">
            <a:alphaModFix/>
          </a:blip>
          <a:srcRect b="8190" l="0" r="0" t="7879"/>
          <a:stretch/>
        </p:blipFill>
        <p:spPr>
          <a:xfrm>
            <a:off x="3212306" y="3661631"/>
            <a:ext cx="2743200" cy="1536192"/>
          </a:xfrm>
          <a:prstGeom prst="rect">
            <a:avLst/>
          </a:prstGeom>
          <a:noFill/>
          <a:ln>
            <a:noFill/>
          </a:ln>
        </p:spPr>
      </p:pic>
      <p:pic>
        <p:nvPicPr>
          <p:cNvPr descr="A close up of a street in front of a building&#10;&#10;Description automatically generated" id="176" name="Google Shape;176;p8"/>
          <p:cNvPicPr preferRelativeResize="0"/>
          <p:nvPr/>
        </p:nvPicPr>
        <p:blipFill rotWithShape="1">
          <a:blip r:embed="rId9">
            <a:alphaModFix/>
          </a:blip>
          <a:srcRect b="-1045" l="5406" r="9611" t="1046"/>
          <a:stretch/>
        </p:blipFill>
        <p:spPr>
          <a:xfrm>
            <a:off x="9278149" y="1838853"/>
            <a:ext cx="2743200" cy="1545336"/>
          </a:xfrm>
          <a:prstGeom prst="rect">
            <a:avLst/>
          </a:prstGeom>
          <a:noFill/>
          <a:ln>
            <a:noFill/>
          </a:ln>
        </p:spPr>
      </p:pic>
      <p:pic>
        <p:nvPicPr>
          <p:cNvPr id="177" name="Google Shape;177;p8"/>
          <p:cNvPicPr preferRelativeResize="0"/>
          <p:nvPr/>
        </p:nvPicPr>
        <p:blipFill rotWithShape="1">
          <a:blip r:embed="rId10">
            <a:alphaModFix/>
          </a:blip>
          <a:srcRect b="7165" l="0" r="0" t="7095"/>
          <a:stretch/>
        </p:blipFill>
        <p:spPr>
          <a:xfrm>
            <a:off x="9237665" y="3650324"/>
            <a:ext cx="2743200" cy="1541846"/>
          </a:xfrm>
          <a:prstGeom prst="rect">
            <a:avLst/>
          </a:prstGeom>
          <a:noFill/>
          <a:ln>
            <a:noFill/>
          </a:ln>
        </p:spPr>
      </p:pic>
      <p:sp>
        <p:nvSpPr>
          <p:cNvPr id="178" name="Google Shape;178;p8"/>
          <p:cNvSpPr txBox="1"/>
          <p:nvPr/>
        </p:nvSpPr>
        <p:spPr>
          <a:xfrm>
            <a:off x="-98282" y="5229381"/>
            <a:ext cx="3290700" cy="615600"/>
          </a:xfrm>
          <a:prstGeom prst="rect">
            <a:avLst/>
          </a:prstGeom>
          <a:noFill/>
          <a:ln>
            <a:noFill/>
          </a:ln>
        </p:spPr>
        <p:txBody>
          <a:bodyPr anchorCtr="0" anchor="t" bIns="45700" lIns="91425" spcFirstLastPara="1" rIns="91425" wrap="square" tIns="45700">
            <a:spAutoFit/>
          </a:bodyPr>
          <a:lstStyle/>
          <a:p>
            <a:pPr indent="0" lvl="0" marL="0" marR="0" rtl="1" algn="ctr">
              <a:lnSpc>
                <a:spcPct val="100000"/>
              </a:lnSpc>
              <a:spcBef>
                <a:spcPts val="0"/>
              </a:spcBef>
              <a:spcAft>
                <a:spcPts val="0"/>
              </a:spcAft>
              <a:buClr>
                <a:srgbClr val="000000"/>
              </a:buClr>
              <a:buSzPts val="1700"/>
              <a:buFont typeface="Arial"/>
              <a:buNone/>
            </a:pPr>
            <a:r>
              <a:rPr b="0" i="0" lang="en-US" sz="1700" u="none" cap="none" strike="noStrike">
                <a:solidFill>
                  <a:schemeClr val="dk1"/>
                </a:solidFill>
                <a:latin typeface="Open Sans"/>
                <a:ea typeface="Open Sans"/>
                <a:cs typeface="Open Sans"/>
                <a:sym typeface="Open Sans"/>
              </a:rPr>
              <a:t>برنامج Medicaid </a:t>
            </a:r>
            <a:endParaRPr b="0" i="0" sz="1400" u="none" cap="none" strike="noStrike">
              <a:solidFill>
                <a:srgbClr val="000000"/>
              </a:solidFill>
              <a:latin typeface="Open Sans"/>
              <a:ea typeface="Open Sans"/>
              <a:cs typeface="Open Sans"/>
              <a:sym typeface="Open Sans"/>
            </a:endParaRPr>
          </a:p>
          <a:p>
            <a:pPr indent="0" lvl="0" marL="0" marR="0" rtl="1" algn="ctr">
              <a:lnSpc>
                <a:spcPct val="100000"/>
              </a:lnSpc>
              <a:spcBef>
                <a:spcPts val="0"/>
              </a:spcBef>
              <a:spcAft>
                <a:spcPts val="0"/>
              </a:spcAft>
              <a:buClr>
                <a:srgbClr val="000000"/>
              </a:buClr>
              <a:buSzPts val="1700"/>
              <a:buFont typeface="Arial"/>
              <a:buNone/>
            </a:pPr>
            <a:r>
              <a:rPr b="0" i="0" lang="en-US" sz="1700" u="none" cap="none" strike="noStrike">
                <a:solidFill>
                  <a:schemeClr val="dk1"/>
                </a:solidFill>
                <a:latin typeface="Open Sans"/>
                <a:ea typeface="Open Sans"/>
                <a:cs typeface="Open Sans"/>
                <a:sym typeface="Open Sans"/>
              </a:rPr>
              <a:t>والقسم B من برنامج Medicare</a:t>
            </a:r>
            <a:endParaRPr b="0" i="0" sz="1400" u="none" cap="none" strike="noStrike">
              <a:solidFill>
                <a:srgbClr val="000000"/>
              </a:solidFill>
              <a:latin typeface="Open Sans"/>
              <a:ea typeface="Open Sans"/>
              <a:cs typeface="Open Sans"/>
              <a:sym typeface="Open Sans"/>
            </a:endParaRPr>
          </a:p>
        </p:txBody>
      </p:sp>
      <p:sp>
        <p:nvSpPr>
          <p:cNvPr id="179" name="Google Shape;179;p8"/>
          <p:cNvSpPr txBox="1"/>
          <p:nvPr/>
        </p:nvSpPr>
        <p:spPr>
          <a:xfrm>
            <a:off x="2933848" y="5260939"/>
            <a:ext cx="3290700" cy="646200"/>
          </a:xfrm>
          <a:prstGeom prst="rect">
            <a:avLst/>
          </a:prstGeom>
          <a:noFill/>
          <a:ln>
            <a:noFill/>
          </a:ln>
        </p:spPr>
        <p:txBody>
          <a:bodyPr anchorCtr="0" anchor="t" bIns="45700" lIns="91425" spcFirstLastPara="1" rIns="91425" wrap="square" tIns="45700">
            <a:spAutoFit/>
          </a:bodyPr>
          <a:lstStyle/>
          <a:p>
            <a:pPr indent="0" lvl="0" marL="0" marR="0" rtl="1"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Open Sans"/>
                <a:ea typeface="Open Sans"/>
                <a:cs typeface="Open Sans"/>
                <a:sym typeface="Open Sans"/>
              </a:rPr>
              <a:t>التمويل لتخطيط الطرق السريعة وبنائها</a:t>
            </a:r>
            <a:endParaRPr b="0" i="0" sz="1700" u="none" cap="none" strike="noStrike">
              <a:solidFill>
                <a:schemeClr val="dk1"/>
              </a:solidFill>
              <a:latin typeface="Open Sans"/>
              <a:ea typeface="Open Sans"/>
              <a:cs typeface="Open Sans"/>
              <a:sym typeface="Open Sans"/>
            </a:endParaRPr>
          </a:p>
        </p:txBody>
      </p:sp>
      <p:sp>
        <p:nvSpPr>
          <p:cNvPr id="180" name="Google Shape;180;p8"/>
          <p:cNvSpPr txBox="1"/>
          <p:nvPr/>
        </p:nvSpPr>
        <p:spPr>
          <a:xfrm>
            <a:off x="6023049" y="5255286"/>
            <a:ext cx="3290700" cy="646200"/>
          </a:xfrm>
          <a:prstGeom prst="rect">
            <a:avLst/>
          </a:prstGeom>
          <a:noFill/>
          <a:ln>
            <a:noFill/>
          </a:ln>
        </p:spPr>
        <p:txBody>
          <a:bodyPr anchorCtr="0" anchor="t" bIns="45700" lIns="91425" spcFirstLastPara="1" rIns="91425" wrap="square" tIns="45700">
            <a:spAutoFit/>
          </a:bodyPr>
          <a:lstStyle/>
          <a:p>
            <a:pPr indent="0" lvl="0" marL="0" marR="0" rtl="1"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Open Sans"/>
                <a:ea typeface="Open Sans"/>
                <a:cs typeface="Open Sans"/>
                <a:sym typeface="Open Sans"/>
              </a:rPr>
              <a:t>منح التعليم الخاصة</a:t>
            </a:r>
            <a:endParaRPr b="0" i="0" sz="1400" u="none" cap="none" strike="noStrike">
              <a:solidFill>
                <a:srgbClr val="000000"/>
              </a:solidFill>
              <a:latin typeface="Open Sans"/>
              <a:ea typeface="Open Sans"/>
              <a:cs typeface="Open Sans"/>
              <a:sym typeface="Open Sans"/>
            </a:endParaRPr>
          </a:p>
          <a:p>
            <a:pPr indent="0" lvl="0" marL="0" marR="0" rtl="1"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Open Sans"/>
                <a:ea typeface="Open Sans"/>
                <a:cs typeface="Open Sans"/>
                <a:sym typeface="Open Sans"/>
              </a:rPr>
              <a:t>برامج وجبات الغداء المدرسية</a:t>
            </a:r>
            <a:endParaRPr b="0" i="0" sz="1400" u="none" cap="none" strike="noStrike">
              <a:solidFill>
                <a:srgbClr val="000000"/>
              </a:solidFill>
              <a:latin typeface="Open Sans"/>
              <a:ea typeface="Open Sans"/>
              <a:cs typeface="Open Sans"/>
              <a:sym typeface="Open Sans"/>
            </a:endParaRPr>
          </a:p>
        </p:txBody>
      </p:sp>
      <p:sp>
        <p:nvSpPr>
          <p:cNvPr id="181" name="Google Shape;181;p8"/>
          <p:cNvSpPr txBox="1"/>
          <p:nvPr/>
        </p:nvSpPr>
        <p:spPr>
          <a:xfrm>
            <a:off x="8853636" y="5239123"/>
            <a:ext cx="3290700" cy="738623"/>
          </a:xfrm>
          <a:prstGeom prst="rect">
            <a:avLst/>
          </a:prstGeom>
          <a:noFill/>
          <a:ln>
            <a:noFill/>
          </a:ln>
        </p:spPr>
        <p:txBody>
          <a:bodyPr anchorCtr="0" anchor="t" bIns="45700" lIns="91425" spcFirstLastPara="1" rIns="91425" wrap="square" tIns="45700">
            <a:spAutoFit/>
          </a:bodyPr>
          <a:lstStyle/>
          <a:p>
            <a:pPr indent="0" lvl="0" marL="0" marR="0" rtl="1" algn="ctr">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Open Sans"/>
                <a:ea typeface="Open Sans"/>
                <a:cs typeface="Open Sans"/>
                <a:sym typeface="Open Sans"/>
              </a:rPr>
              <a:t>القسم 8 الإسكان</a:t>
            </a:r>
            <a:endParaRPr b="0" i="0" sz="1400" u="none" cap="none" strike="noStrike">
              <a:solidFill>
                <a:srgbClr val="000000"/>
              </a:solidFill>
              <a:latin typeface="Open Sans"/>
              <a:ea typeface="Open Sans"/>
              <a:cs typeface="Open Sans"/>
              <a:sym typeface="Open Sans"/>
            </a:endParaRPr>
          </a:p>
          <a:p>
            <a:pPr indent="0" lvl="0" marL="0" marR="0" rtl="1" algn="ctr">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Open Sans"/>
                <a:ea typeface="Open Sans"/>
                <a:cs typeface="Open Sans"/>
                <a:sym typeface="Open Sans"/>
              </a:rPr>
              <a:t>برنامج Federal Pell Grants (منح بيل الفيدرالية)</a:t>
            </a:r>
            <a:endParaRPr b="0" i="0" sz="1400" u="none" cap="none" strike="noStrike">
              <a:solidFill>
                <a:srgbClr val="000000"/>
              </a:solidFill>
              <a:latin typeface="Open Sans"/>
              <a:ea typeface="Open Sans"/>
              <a:cs typeface="Open Sans"/>
              <a:sym typeface="Open Sans"/>
            </a:endParaRPr>
          </a:p>
        </p:txBody>
      </p:sp>
      <p:sp>
        <p:nvSpPr>
          <p:cNvPr id="182" name="Google Shape;182;p8"/>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1"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6" name="Shape 186"/>
        <p:cNvGrpSpPr/>
        <p:nvPr/>
      </p:nvGrpSpPr>
      <p:grpSpPr>
        <a:xfrm>
          <a:off x="0" y="0"/>
          <a:ext cx="0" cy="0"/>
          <a:chOff x="0" y="0"/>
          <a:chExt cx="0" cy="0"/>
        </a:xfrm>
      </p:grpSpPr>
      <p:sp>
        <p:nvSpPr>
          <p:cNvPr id="187" name="Google Shape;187;p9"/>
          <p:cNvSpPr/>
          <p:nvPr/>
        </p:nvSpPr>
        <p:spPr>
          <a:xfrm>
            <a:off x="757236" y="-25971"/>
            <a:ext cx="3771900" cy="2857500"/>
          </a:xfrm>
          <a:prstGeom prst="flowChartOffpageConnector">
            <a:avLst/>
          </a:prstGeom>
          <a:solidFill>
            <a:srgbClr val="2176D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USA MAP WITH FLAG" id="188" name="Google Shape;188;p9"/>
          <p:cNvPicPr preferRelativeResize="0"/>
          <p:nvPr/>
        </p:nvPicPr>
        <p:blipFill rotWithShape="1">
          <a:blip r:embed="rId3">
            <a:alphaModFix/>
          </a:blip>
          <a:srcRect b="0" l="0" r="0" t="0"/>
          <a:stretch/>
        </p:blipFill>
        <p:spPr>
          <a:xfrm>
            <a:off x="382977" y="2831529"/>
            <a:ext cx="4758554" cy="3140646"/>
          </a:xfrm>
          <a:prstGeom prst="rect">
            <a:avLst/>
          </a:prstGeom>
          <a:noFill/>
          <a:ln>
            <a:noFill/>
          </a:ln>
        </p:spPr>
      </p:pic>
      <p:sp>
        <p:nvSpPr>
          <p:cNvPr id="189" name="Google Shape;189;p9"/>
          <p:cNvSpPr txBox="1"/>
          <p:nvPr/>
        </p:nvSpPr>
        <p:spPr>
          <a:xfrm>
            <a:off x="930671" y="130827"/>
            <a:ext cx="3425030" cy="2246769"/>
          </a:xfrm>
          <a:prstGeom prst="rect">
            <a:avLst/>
          </a:prstGeom>
          <a:noFill/>
          <a:ln>
            <a:noFill/>
          </a:ln>
        </p:spPr>
        <p:txBody>
          <a:bodyPr anchorCtr="0" anchor="t" bIns="45700" lIns="91425" spcFirstLastPara="1" rIns="91425" wrap="square" tIns="45700">
            <a:spAutoFit/>
          </a:bodyPr>
          <a:lstStyle/>
          <a:p>
            <a:pPr indent="0" lvl="0" marL="0" marR="0" rtl="1" algn="ctr">
              <a:lnSpc>
                <a:spcPct val="100000"/>
              </a:lnSpc>
              <a:spcBef>
                <a:spcPts val="0"/>
              </a:spcBef>
              <a:spcAft>
                <a:spcPts val="0"/>
              </a:spcAft>
              <a:buClr>
                <a:srgbClr val="000000"/>
              </a:buClr>
              <a:buSzPts val="3500"/>
              <a:buFont typeface="Arial"/>
              <a:buNone/>
            </a:pPr>
            <a:r>
              <a:rPr b="1" i="0" lang="en-US" sz="3500" u="none" cap="none" strike="noStrike">
                <a:solidFill>
                  <a:schemeClr val="lt1"/>
                </a:solidFill>
                <a:latin typeface="Montserrat"/>
                <a:ea typeface="Montserrat"/>
                <a:cs typeface="Montserrat"/>
                <a:sym typeface="Montserrat"/>
              </a:rPr>
              <a:t>كيف يمكن </a:t>
            </a:r>
            <a:endParaRPr b="0" i="0" sz="1400" u="none" cap="none" strike="noStrike">
              <a:solidFill>
                <a:srgbClr val="000000"/>
              </a:solidFill>
              <a:latin typeface="Arial"/>
              <a:ea typeface="Arial"/>
              <a:cs typeface="Arial"/>
              <a:sym typeface="Arial"/>
            </a:endParaRPr>
          </a:p>
          <a:p>
            <a:pPr indent="0" lvl="0" marL="0" marR="0" rtl="1" algn="ctr">
              <a:lnSpc>
                <a:spcPct val="100000"/>
              </a:lnSpc>
              <a:spcBef>
                <a:spcPts val="0"/>
              </a:spcBef>
              <a:spcAft>
                <a:spcPts val="0"/>
              </a:spcAft>
              <a:buClr>
                <a:srgbClr val="000000"/>
              </a:buClr>
              <a:buSzPts val="3500"/>
              <a:buFont typeface="Arial"/>
              <a:buNone/>
            </a:pPr>
            <a:r>
              <a:rPr b="1" i="0" lang="en-US" sz="3500" u="none" cap="none" strike="noStrike">
                <a:solidFill>
                  <a:schemeClr val="lt1"/>
                </a:solidFill>
                <a:latin typeface="Montserrat"/>
                <a:ea typeface="Montserrat"/>
                <a:cs typeface="Montserrat"/>
                <a:sym typeface="Montserrat"/>
              </a:rPr>
              <a:t>لتعداد السكان </a:t>
            </a:r>
            <a:endParaRPr b="0" i="0" sz="1400" u="none" cap="none" strike="noStrike">
              <a:solidFill>
                <a:srgbClr val="000000"/>
              </a:solidFill>
              <a:latin typeface="Arial"/>
              <a:ea typeface="Arial"/>
              <a:cs typeface="Arial"/>
              <a:sym typeface="Arial"/>
            </a:endParaRPr>
          </a:p>
          <a:p>
            <a:pPr indent="0" lvl="0" marL="0" marR="0" rtl="1" algn="ctr">
              <a:lnSpc>
                <a:spcPct val="100000"/>
              </a:lnSpc>
              <a:spcBef>
                <a:spcPts val="0"/>
              </a:spcBef>
              <a:spcAft>
                <a:spcPts val="0"/>
              </a:spcAft>
              <a:buClr>
                <a:srgbClr val="000000"/>
              </a:buClr>
              <a:buSzPts val="3500"/>
              <a:buFont typeface="Arial"/>
              <a:buNone/>
            </a:pPr>
            <a:r>
              <a:rPr b="1" i="0" lang="en-US" sz="3500" u="none" cap="none" strike="noStrike">
                <a:solidFill>
                  <a:schemeClr val="lt1"/>
                </a:solidFill>
                <a:latin typeface="Montserrat"/>
                <a:ea typeface="Montserrat"/>
                <a:cs typeface="Montserrat"/>
                <a:sym typeface="Montserrat"/>
              </a:rPr>
              <a:t>أن يفيد مجتمعي؟</a:t>
            </a:r>
            <a:endParaRPr b="0" i="0" sz="1400" u="none" cap="none" strike="noStrike">
              <a:solidFill>
                <a:srgbClr val="000000"/>
              </a:solidFill>
              <a:latin typeface="Arial"/>
              <a:ea typeface="Arial"/>
              <a:cs typeface="Arial"/>
              <a:sym typeface="Arial"/>
            </a:endParaRPr>
          </a:p>
        </p:txBody>
      </p:sp>
      <p:sp>
        <p:nvSpPr>
          <p:cNvPr id="190" name="Google Shape;190;p9"/>
          <p:cNvSpPr txBox="1"/>
          <p:nvPr/>
        </p:nvSpPr>
        <p:spPr>
          <a:xfrm>
            <a:off x="4895000" y="432075"/>
            <a:ext cx="7123200" cy="5309105"/>
          </a:xfrm>
          <a:prstGeom prst="rect">
            <a:avLst/>
          </a:prstGeom>
          <a:noFill/>
          <a:ln>
            <a:noFill/>
          </a:ln>
        </p:spPr>
        <p:txBody>
          <a:bodyPr anchorCtr="0" anchor="t" bIns="45700" lIns="91425" spcFirstLastPara="1" rIns="91425" wrap="square" tIns="45700">
            <a:spAutoFit/>
          </a:bodyPr>
          <a:lstStyle/>
          <a:p>
            <a:pPr indent="-355600" lvl="0" marL="457200" marR="0" rtl="1" algn="r">
              <a:lnSpc>
                <a:spcPct val="100000"/>
              </a:lnSpc>
              <a:spcBef>
                <a:spcPts val="0"/>
              </a:spcBef>
              <a:spcAft>
                <a:spcPts val="0"/>
              </a:spcAft>
              <a:buClr>
                <a:schemeClr val="dk1"/>
              </a:buClr>
              <a:buSzPts val="2000"/>
              <a:buFont typeface="Montserrat"/>
              <a:buChar char="●"/>
            </a:pPr>
            <a:r>
              <a:rPr b="1" i="0" lang="en-US" sz="2000" u="none" cap="none" strike="noStrike">
                <a:solidFill>
                  <a:schemeClr val="dk1"/>
                </a:solidFill>
                <a:latin typeface="Open Sans"/>
                <a:ea typeface="Open Sans"/>
                <a:cs typeface="Open Sans"/>
                <a:sym typeface="Open Sans"/>
              </a:rPr>
              <a:t>تساعدنا بيانات التعداد في معرفة الكيفية التي تتغير بها البلاد.</a:t>
            </a:r>
            <a:endParaRPr b="1" i="0" sz="2000" u="none" cap="none" strike="noStrike">
              <a:solidFill>
                <a:srgbClr val="000000"/>
              </a:solidFill>
              <a:latin typeface="Open Sans"/>
              <a:ea typeface="Open Sans"/>
              <a:cs typeface="Open Sans"/>
              <a:sym typeface="Open Sans"/>
            </a:endParaRPr>
          </a:p>
          <a:p>
            <a:pPr indent="0" lvl="0" marL="457200" marR="0" rtl="1"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Open Sans"/>
              <a:ea typeface="Open Sans"/>
              <a:cs typeface="Open Sans"/>
              <a:sym typeface="Open Sans"/>
            </a:endParaRPr>
          </a:p>
          <a:p>
            <a:pPr indent="-355600" lvl="0" marL="457200" marR="0" rtl="1" algn="r">
              <a:lnSpc>
                <a:spcPct val="100000"/>
              </a:lnSpc>
              <a:spcBef>
                <a:spcPts val="0"/>
              </a:spcBef>
              <a:spcAft>
                <a:spcPts val="0"/>
              </a:spcAft>
              <a:buClr>
                <a:schemeClr val="dk1"/>
              </a:buClr>
              <a:buSzPts val="2000"/>
              <a:buFont typeface="Montserrat"/>
              <a:buChar char="●"/>
            </a:pPr>
            <a:r>
              <a:rPr b="0" i="0" lang="en-US" sz="1400" u="none" cap="none" strike="noStrike">
                <a:solidFill>
                  <a:srgbClr val="000000"/>
                </a:solidFill>
                <a:latin typeface="Arial"/>
                <a:ea typeface="Arial"/>
                <a:cs typeface="Arial"/>
                <a:sym typeface="Arial"/>
              </a:rPr>
              <a:t>توزع </a:t>
            </a:r>
            <a:r>
              <a:rPr b="1" i="0" lang="en-US" sz="2000" u="none" cap="none" strike="noStrike">
                <a:solidFill>
                  <a:schemeClr val="dk1"/>
                </a:solidFill>
                <a:latin typeface="Open Sans"/>
                <a:ea typeface="Open Sans"/>
                <a:cs typeface="Open Sans"/>
                <a:sym typeface="Open Sans"/>
              </a:rPr>
              <a:t>البرامج الفيدرالية</a:t>
            </a:r>
            <a:r>
              <a:rPr b="0" i="0" lang="en-US" sz="2000" u="none" cap="none" strike="noStrike">
                <a:solidFill>
                  <a:schemeClr val="dk1"/>
                </a:solidFill>
                <a:latin typeface="Open Sans"/>
                <a:ea typeface="Open Sans"/>
                <a:cs typeface="Open Sans"/>
                <a:sym typeface="Open Sans"/>
              </a:rPr>
              <a:t> المنح التي تدعم المجتمعات بناءً على إجمالي عدد السكان وتقسمهم حسب الجنس، والعمر، والعرق.</a:t>
            </a:r>
            <a:endParaRPr b="0" i="0" sz="2000" u="none" cap="none" strike="noStrike">
              <a:solidFill>
                <a:srgbClr val="000000"/>
              </a:solidFill>
              <a:latin typeface="Open Sans"/>
              <a:ea typeface="Open Sans"/>
              <a:cs typeface="Open Sans"/>
              <a:sym typeface="Open Sans"/>
            </a:endParaRPr>
          </a:p>
          <a:p>
            <a:pPr indent="0" lvl="0" marL="457200" marR="0" rtl="1"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Open Sans"/>
              <a:ea typeface="Open Sans"/>
              <a:cs typeface="Open Sans"/>
              <a:sym typeface="Open Sans"/>
            </a:endParaRPr>
          </a:p>
          <a:p>
            <a:pPr indent="-355600" lvl="0" marL="457200" marR="0" rtl="1" algn="r">
              <a:lnSpc>
                <a:spcPct val="100000"/>
              </a:lnSpc>
              <a:spcBef>
                <a:spcPts val="0"/>
              </a:spcBef>
              <a:spcAft>
                <a:spcPts val="0"/>
              </a:spcAft>
              <a:buClr>
                <a:schemeClr val="dk1"/>
              </a:buClr>
              <a:buSzPts val="2000"/>
              <a:buFont typeface="Montserrat"/>
              <a:buChar char="●"/>
            </a:pPr>
            <a:r>
              <a:rPr b="0" i="0" lang="en-US" sz="1400" u="none" cap="none" strike="noStrike">
                <a:solidFill>
                  <a:srgbClr val="000000"/>
                </a:solidFill>
                <a:latin typeface="Arial"/>
                <a:ea typeface="Arial"/>
                <a:cs typeface="Arial"/>
                <a:sym typeface="Arial"/>
              </a:rPr>
              <a:t>تستخدم </a:t>
            </a:r>
            <a:r>
              <a:rPr b="1" i="0" lang="en-US" sz="2000" u="none" cap="none" strike="noStrike">
                <a:solidFill>
                  <a:schemeClr val="dk1"/>
                </a:solidFill>
                <a:latin typeface="Open Sans"/>
                <a:ea typeface="Open Sans"/>
                <a:cs typeface="Open Sans"/>
                <a:sym typeface="Open Sans"/>
              </a:rPr>
              <a:t>الشركات</a:t>
            </a:r>
            <a:r>
              <a:rPr b="0" i="0" lang="en-US" sz="2000" u="none" cap="none" strike="noStrike">
                <a:solidFill>
                  <a:schemeClr val="dk1"/>
                </a:solidFill>
                <a:latin typeface="Open Sans"/>
                <a:ea typeface="Open Sans"/>
                <a:cs typeface="Open Sans"/>
                <a:sym typeface="Open Sans"/>
              </a:rPr>
              <a:t> بيانات مكتب التعداد لتحديد أماكن فتح المتاجر والمصانع والمكاتب الجديدة، وتوفير فرص العمل لأفراد المجتمع.</a:t>
            </a:r>
            <a:endParaRPr b="0" i="0" sz="2000" u="none" cap="none" strike="noStrike">
              <a:solidFill>
                <a:srgbClr val="000000"/>
              </a:solidFill>
              <a:latin typeface="Open Sans"/>
              <a:ea typeface="Open Sans"/>
              <a:cs typeface="Open Sans"/>
              <a:sym typeface="Open Sans"/>
            </a:endParaRPr>
          </a:p>
          <a:p>
            <a:pPr indent="0" lvl="0" marL="457200" marR="0" rtl="1"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Open Sans"/>
              <a:ea typeface="Open Sans"/>
              <a:cs typeface="Open Sans"/>
              <a:sym typeface="Open Sans"/>
            </a:endParaRPr>
          </a:p>
          <a:p>
            <a:pPr indent="-355600" lvl="0" marL="457200" marR="0" rtl="1" algn="r">
              <a:lnSpc>
                <a:spcPct val="100000"/>
              </a:lnSpc>
              <a:spcBef>
                <a:spcPts val="0"/>
              </a:spcBef>
              <a:spcAft>
                <a:spcPts val="0"/>
              </a:spcAft>
              <a:buClr>
                <a:schemeClr val="dk1"/>
              </a:buClr>
              <a:buSzPts val="2000"/>
              <a:buFont typeface="Montserrat"/>
              <a:buChar char="●"/>
            </a:pPr>
            <a:r>
              <a:rPr b="0" i="0" lang="en-US" sz="1400" u="none" cap="none" strike="noStrike">
                <a:solidFill>
                  <a:srgbClr val="000000"/>
                </a:solidFill>
                <a:latin typeface="Arial"/>
                <a:ea typeface="Arial"/>
                <a:cs typeface="Arial"/>
                <a:sym typeface="Arial"/>
              </a:rPr>
              <a:t>تستخدم </a:t>
            </a:r>
            <a:r>
              <a:rPr b="1" i="0" lang="en-US" sz="2000" u="none" cap="none" strike="noStrike">
                <a:solidFill>
                  <a:schemeClr val="dk1"/>
                </a:solidFill>
                <a:latin typeface="Open Sans"/>
                <a:ea typeface="Open Sans"/>
                <a:cs typeface="Open Sans"/>
                <a:sym typeface="Open Sans"/>
              </a:rPr>
              <a:t>الحكومات المحلية </a:t>
            </a:r>
            <a:r>
              <a:rPr b="0" i="0" lang="en-US" sz="2000" u="none" cap="none" strike="noStrike">
                <a:solidFill>
                  <a:schemeClr val="dk1"/>
                </a:solidFill>
                <a:latin typeface="Open Sans"/>
                <a:ea typeface="Open Sans"/>
                <a:cs typeface="Open Sans"/>
                <a:sym typeface="Open Sans"/>
              </a:rPr>
              <a:t>التعداد لضمان السلامة العامة والتخطيط للمدارس والمستشفيات الجديدة.</a:t>
            </a:r>
            <a:endParaRPr b="0" i="0" sz="2000" u="none" cap="none" strike="noStrike">
              <a:solidFill>
                <a:srgbClr val="000000"/>
              </a:solidFill>
              <a:latin typeface="Open Sans"/>
              <a:ea typeface="Open Sans"/>
              <a:cs typeface="Open Sans"/>
              <a:sym typeface="Open Sans"/>
            </a:endParaRPr>
          </a:p>
          <a:p>
            <a:pPr indent="0" lvl="0" marL="457200" marR="0" rtl="1"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Open Sans"/>
              <a:ea typeface="Open Sans"/>
              <a:cs typeface="Open Sans"/>
              <a:sym typeface="Open Sans"/>
            </a:endParaRPr>
          </a:p>
          <a:p>
            <a:pPr indent="-355600" lvl="0" marL="457200" marR="0" rtl="1" algn="r">
              <a:lnSpc>
                <a:spcPct val="100000"/>
              </a:lnSpc>
              <a:spcBef>
                <a:spcPts val="0"/>
              </a:spcBef>
              <a:spcAft>
                <a:spcPts val="0"/>
              </a:spcAft>
              <a:buClr>
                <a:schemeClr val="dk1"/>
              </a:buClr>
              <a:buSzPts val="2000"/>
              <a:buFont typeface="Montserrat"/>
              <a:buChar char="●"/>
            </a:pPr>
            <a:r>
              <a:rPr b="0" i="0" lang="en-US" sz="1400" u="none" cap="none" strike="noStrike">
                <a:solidFill>
                  <a:srgbClr val="000000"/>
                </a:solidFill>
                <a:latin typeface="Arial"/>
                <a:ea typeface="Arial"/>
                <a:cs typeface="Arial"/>
                <a:sym typeface="Arial"/>
              </a:rPr>
              <a:t>يستخدم </a:t>
            </a:r>
            <a:r>
              <a:rPr b="1" i="0" lang="en-US" sz="2000" u="none" cap="none" strike="noStrike">
                <a:solidFill>
                  <a:schemeClr val="dk1"/>
                </a:solidFill>
                <a:latin typeface="Open Sans"/>
                <a:ea typeface="Open Sans"/>
                <a:cs typeface="Open Sans"/>
                <a:sym typeface="Open Sans"/>
              </a:rPr>
              <a:t>المطورون العقاريون</a:t>
            </a:r>
            <a:r>
              <a:rPr b="0" i="0" lang="en-US" sz="2000" u="none" cap="none" strike="noStrike">
                <a:solidFill>
                  <a:schemeClr val="dk1"/>
                </a:solidFill>
                <a:latin typeface="Open Sans"/>
                <a:ea typeface="Open Sans"/>
                <a:cs typeface="Open Sans"/>
                <a:sym typeface="Open Sans"/>
              </a:rPr>
              <a:t> و</a:t>
            </a:r>
            <a:r>
              <a:rPr b="1" i="0" lang="en-US" sz="2000" u="none" cap="none" strike="noStrike">
                <a:solidFill>
                  <a:schemeClr val="dk1"/>
                </a:solidFill>
                <a:latin typeface="Open Sans"/>
                <a:ea typeface="Open Sans"/>
                <a:cs typeface="Open Sans"/>
                <a:sym typeface="Open Sans"/>
              </a:rPr>
              <a:t>مخططو المدن</a:t>
            </a:r>
            <a:r>
              <a:rPr b="0" i="0" lang="en-US" sz="2000" u="none" cap="none" strike="noStrike">
                <a:solidFill>
                  <a:schemeClr val="dk1"/>
                </a:solidFill>
                <a:latin typeface="Open Sans"/>
                <a:ea typeface="Open Sans"/>
                <a:cs typeface="Open Sans"/>
                <a:sym typeface="Open Sans"/>
              </a:rPr>
              <a:t> التعداد لتسهيل الوصول إلى الأحياء السكنية.</a:t>
            </a:r>
            <a:r>
              <a:rPr b="0" i="0" lang="en-US" sz="2000" u="none" cap="none" strike="noStrike">
                <a:solidFill>
                  <a:schemeClr val="dk1"/>
                </a:solidFill>
                <a:latin typeface="Montserrat"/>
                <a:ea typeface="Montserrat"/>
                <a:cs typeface="Montserrat"/>
                <a:sym typeface="Montserrat"/>
              </a:rPr>
              <a:t>.</a:t>
            </a:r>
            <a:endParaRPr b="0" i="0" sz="2000" u="none" cap="none" strike="noStrike">
              <a:solidFill>
                <a:srgbClr val="000000"/>
              </a:solidFill>
              <a:latin typeface="Montserrat"/>
              <a:ea typeface="Montserrat"/>
              <a:cs typeface="Montserrat"/>
              <a:sym typeface="Montserrat"/>
            </a:endParaRPr>
          </a:p>
          <a:p>
            <a:pPr indent="0" lvl="0" marL="457200" marR="0" rtl="1"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Montserrat"/>
              <a:ea typeface="Montserrat"/>
              <a:cs typeface="Montserrat"/>
              <a:sym typeface="Montserrat"/>
            </a:endParaRPr>
          </a:p>
        </p:txBody>
      </p:sp>
      <p:sp>
        <p:nvSpPr>
          <p:cNvPr id="191" name="Google Shape;191;p9"/>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1"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5" name="Shape 195"/>
        <p:cNvGrpSpPr/>
        <p:nvPr/>
      </p:nvGrpSpPr>
      <p:grpSpPr>
        <a:xfrm>
          <a:off x="0" y="0"/>
          <a:ext cx="0" cy="0"/>
          <a:chOff x="0" y="0"/>
          <a:chExt cx="0" cy="0"/>
        </a:xfrm>
      </p:grpSpPr>
      <p:sp>
        <p:nvSpPr>
          <p:cNvPr id="196" name="Google Shape;196;p10"/>
          <p:cNvSpPr txBox="1"/>
          <p:nvPr/>
        </p:nvSpPr>
        <p:spPr>
          <a:xfrm>
            <a:off x="583788" y="279188"/>
            <a:ext cx="11127976" cy="784790"/>
          </a:xfrm>
          <a:prstGeom prst="rect">
            <a:avLst/>
          </a:prstGeom>
          <a:noFill/>
          <a:ln>
            <a:noFill/>
          </a:ln>
        </p:spPr>
        <p:txBody>
          <a:bodyPr anchorCtr="0" anchor="t" bIns="45700" lIns="91425" spcFirstLastPara="1" rIns="91425" wrap="square" tIns="45700">
            <a:spAutoFit/>
          </a:bodyPr>
          <a:lstStyle/>
          <a:p>
            <a:pPr indent="0" lvl="0" marL="0" marR="0" rtl="1" algn="r">
              <a:lnSpc>
                <a:spcPct val="100000"/>
              </a:lnSpc>
              <a:spcBef>
                <a:spcPts val="0"/>
              </a:spcBef>
              <a:spcAft>
                <a:spcPts val="0"/>
              </a:spcAft>
              <a:buClr>
                <a:srgbClr val="000000"/>
              </a:buClr>
              <a:buSzPts val="4500"/>
              <a:buFont typeface="Arial"/>
              <a:buNone/>
            </a:pPr>
            <a:r>
              <a:rPr b="1" i="0" lang="en-US" sz="4500" u="none" cap="none" strike="noStrike">
                <a:solidFill>
                  <a:srgbClr val="2176D2"/>
                </a:solidFill>
                <a:latin typeface="Montserrat"/>
                <a:ea typeface="Montserrat"/>
                <a:cs typeface="Montserrat"/>
                <a:sym typeface="Montserrat"/>
              </a:rPr>
              <a:t>متى يبدأ تعداد 2020 رسميًا؟ </a:t>
            </a:r>
            <a:endParaRPr b="0" i="0" sz="1400" u="none" cap="none" strike="noStrike">
              <a:solidFill>
                <a:srgbClr val="000000"/>
              </a:solidFill>
              <a:latin typeface="Arial"/>
              <a:ea typeface="Arial"/>
              <a:cs typeface="Arial"/>
              <a:sym typeface="Arial"/>
            </a:endParaRPr>
          </a:p>
        </p:txBody>
      </p:sp>
      <p:pic>
        <p:nvPicPr>
          <p:cNvPr descr="A close up of a sign&#10;&#10;Description automatically generated" id="197" name="Google Shape;197;p10"/>
          <p:cNvPicPr preferRelativeResize="0"/>
          <p:nvPr/>
        </p:nvPicPr>
        <p:blipFill rotWithShape="1">
          <a:blip r:embed="rId3">
            <a:alphaModFix/>
          </a:blip>
          <a:srcRect b="29537" l="0" r="0" t="0"/>
          <a:stretch/>
        </p:blipFill>
        <p:spPr>
          <a:xfrm>
            <a:off x="1426525" y="4646924"/>
            <a:ext cx="4329125" cy="1686200"/>
          </a:xfrm>
          <a:prstGeom prst="rect">
            <a:avLst/>
          </a:prstGeom>
          <a:noFill/>
          <a:ln>
            <a:noFill/>
          </a:ln>
        </p:spPr>
      </p:pic>
      <p:sp>
        <p:nvSpPr>
          <p:cNvPr id="198" name="Google Shape;198;p10"/>
          <p:cNvSpPr txBox="1"/>
          <p:nvPr/>
        </p:nvSpPr>
        <p:spPr>
          <a:xfrm>
            <a:off x="1426525" y="1870125"/>
            <a:ext cx="10299900" cy="2231400"/>
          </a:xfrm>
          <a:prstGeom prst="rect">
            <a:avLst/>
          </a:prstGeom>
          <a:noFill/>
          <a:ln>
            <a:noFill/>
          </a:ln>
        </p:spPr>
        <p:txBody>
          <a:bodyPr anchorCtr="0" anchor="t" bIns="45700" lIns="91425" spcFirstLastPara="1" rIns="91425" wrap="square" tIns="45700">
            <a:spAutoFit/>
          </a:bodyPr>
          <a:lstStyle/>
          <a:p>
            <a:pPr indent="-419100" lvl="0" marL="457200" marR="0" rtl="1" algn="r">
              <a:lnSpc>
                <a:spcPct val="100000"/>
              </a:lnSpc>
              <a:spcBef>
                <a:spcPts val="0"/>
              </a:spcBef>
              <a:spcAft>
                <a:spcPts val="0"/>
              </a:spcAft>
              <a:buClr>
                <a:schemeClr val="dk1"/>
              </a:buClr>
              <a:buSzPts val="3000"/>
              <a:buFont typeface="Montserrat"/>
              <a:buChar char="●"/>
            </a:pPr>
            <a:r>
              <a:rPr b="1" i="0" lang="en-US" sz="3000" u="none" cap="none" strike="noStrike">
                <a:solidFill>
                  <a:schemeClr val="dk1"/>
                </a:solidFill>
                <a:latin typeface="Montserrat"/>
                <a:ea typeface="Montserrat"/>
                <a:cs typeface="Montserrat"/>
                <a:sym typeface="Montserrat"/>
              </a:rPr>
              <a:t>1 أبريل </a:t>
            </a:r>
            <a:r>
              <a:rPr b="0" i="0" lang="en-US" sz="3000" u="none" cap="none" strike="noStrike">
                <a:solidFill>
                  <a:schemeClr val="dk1"/>
                </a:solidFill>
                <a:latin typeface="Montserrat"/>
                <a:ea typeface="Montserrat"/>
                <a:cs typeface="Montserrat"/>
                <a:sym typeface="Montserrat"/>
              </a:rPr>
              <a:t>هو التاريخ المرج</a:t>
            </a:r>
            <a:r>
              <a:rPr b="0" i="0" lang="en-US" sz="3000" u="none" cap="none" strike="noStrike">
                <a:solidFill>
                  <a:schemeClr val="dk1"/>
                </a:solidFill>
                <a:latin typeface="Montserrat"/>
                <a:ea typeface="Montserrat"/>
                <a:cs typeface="Montserrat"/>
                <a:sym typeface="Montserrat"/>
              </a:rPr>
              <a:t>عي </a:t>
            </a:r>
            <a:endParaRPr b="0" i="0" sz="3000" u="none" cap="none" strike="noStrike">
              <a:solidFill>
                <a:srgbClr val="000000"/>
              </a:solidFill>
              <a:latin typeface="Montserrat"/>
              <a:ea typeface="Montserrat"/>
              <a:cs typeface="Montserrat"/>
              <a:sym typeface="Montserrat"/>
            </a:endParaRPr>
          </a:p>
          <a:p>
            <a:pPr indent="0" lvl="0" marL="0" marR="0" rtl="1" algn="r">
              <a:lnSpc>
                <a:spcPct val="100000"/>
              </a:lnSpc>
              <a:spcBef>
                <a:spcPts val="0"/>
              </a:spcBef>
              <a:spcAft>
                <a:spcPts val="0"/>
              </a:spcAft>
              <a:buClr>
                <a:srgbClr val="000000"/>
              </a:buClr>
              <a:buSzPts val="2000"/>
              <a:buFont typeface="Arial"/>
              <a:buNone/>
            </a:pPr>
            <a:r>
              <a:rPr b="0" i="0" lang="en-US" sz="3000" u="none" cap="none" strike="noStrike">
                <a:solidFill>
                  <a:schemeClr val="dk1"/>
                </a:solidFill>
                <a:latin typeface="Montserrat"/>
                <a:ea typeface="Montserrat"/>
                <a:cs typeface="Montserrat"/>
                <a:sym typeface="Montserrat"/>
              </a:rPr>
              <a:t>     للردود على نموذج تعداد 2020</a:t>
            </a:r>
            <a:r>
              <a:rPr b="0" i="0" lang="en-US" sz="3000" u="none" cap="none" strike="noStrike">
                <a:solidFill>
                  <a:schemeClr val="dk1"/>
                </a:solidFill>
                <a:latin typeface="Montserrat"/>
                <a:ea typeface="Montserrat"/>
                <a:cs typeface="Montserrat"/>
                <a:sym typeface="Montserrat"/>
              </a:rPr>
              <a:t>.</a:t>
            </a:r>
            <a:endParaRPr b="0" i="0" sz="3000" u="none" cap="none" strike="noStrike">
              <a:solidFill>
                <a:schemeClr val="dk1"/>
              </a:solidFill>
              <a:latin typeface="Montserrat"/>
              <a:ea typeface="Montserrat"/>
              <a:cs typeface="Montserrat"/>
              <a:sym typeface="Montserrat"/>
            </a:endParaRPr>
          </a:p>
          <a:p>
            <a:pPr indent="-419100" lvl="0" marL="457200" marR="0" rtl="1" algn="r">
              <a:lnSpc>
                <a:spcPct val="100000"/>
              </a:lnSpc>
              <a:spcBef>
                <a:spcPts val="0"/>
              </a:spcBef>
              <a:spcAft>
                <a:spcPts val="0"/>
              </a:spcAft>
              <a:buClr>
                <a:schemeClr val="dk1"/>
              </a:buClr>
              <a:buSzPts val="3000"/>
              <a:buFont typeface="Montserrat"/>
              <a:buChar char="●"/>
            </a:pPr>
            <a:r>
              <a:rPr lang="en-US" sz="3000">
                <a:solidFill>
                  <a:schemeClr val="dk1"/>
                </a:solidFill>
                <a:latin typeface="Montserrat"/>
                <a:ea typeface="Montserrat"/>
                <a:cs typeface="Montserrat"/>
                <a:sym typeface="Montserrat"/>
              </a:rPr>
              <a:t>بدأت دعوات المشاركة في الوصول. يجب أن تكون كل أسرة قد تلقت دعوة واحدة على الأقل للمشاركة.  إن لم تكن الدعوة قد وصلتك، تفضل بزيارة: https://bit.ly/didnotgetmy2020census</a:t>
            </a:r>
            <a:endParaRPr sz="3000">
              <a:solidFill>
                <a:schemeClr val="dk1"/>
              </a:solidFill>
              <a:latin typeface="Montserrat"/>
              <a:ea typeface="Montserrat"/>
              <a:cs typeface="Montserrat"/>
              <a:sym typeface="Montserrat"/>
            </a:endParaRPr>
          </a:p>
          <a:p>
            <a:pPr indent="0" lvl="0" marL="0" marR="0" rtl="1" algn="r">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Montserrat"/>
                <a:ea typeface="Montserrat"/>
                <a:cs typeface="Montserrat"/>
                <a:sym typeface="Montserrat"/>
              </a:rPr>
              <a:t> </a:t>
            </a:r>
            <a:endParaRPr b="0" i="0" sz="1400" u="none" cap="none" strike="noStrike">
              <a:solidFill>
                <a:srgbClr val="000000"/>
              </a:solidFill>
              <a:latin typeface="Montserrat"/>
              <a:ea typeface="Montserrat"/>
              <a:cs typeface="Montserrat"/>
              <a:sym typeface="Montserrat"/>
            </a:endParaRPr>
          </a:p>
          <a:p>
            <a:pPr indent="0" lvl="0" marL="0" rtl="0" algn="r">
              <a:spcBef>
                <a:spcPts val="0"/>
              </a:spcBef>
              <a:spcAft>
                <a:spcPts val="0"/>
              </a:spcAft>
              <a:buNone/>
            </a:pPr>
            <a:r>
              <a:t/>
            </a:r>
            <a:endParaRPr b="0" i="0" sz="2100" u="none" cap="none" strike="noStrike">
              <a:solidFill>
                <a:schemeClr val="dk1"/>
              </a:solidFill>
              <a:latin typeface="Open Sans"/>
              <a:ea typeface="Open Sans"/>
              <a:cs typeface="Open Sans"/>
              <a:sym typeface="Open Sans"/>
            </a:endParaRPr>
          </a:p>
          <a:p>
            <a:pPr indent="-171450" lvl="0" marL="285750" marR="0" rtl="1"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9" name="Google Shape;199;p10"/>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1"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3" name="Shape 203"/>
        <p:cNvGrpSpPr/>
        <p:nvPr/>
      </p:nvGrpSpPr>
      <p:grpSpPr>
        <a:xfrm>
          <a:off x="0" y="0"/>
          <a:ext cx="0" cy="0"/>
          <a:chOff x="0" y="0"/>
          <a:chExt cx="0" cy="0"/>
        </a:xfrm>
      </p:grpSpPr>
      <p:pic>
        <p:nvPicPr>
          <p:cNvPr descr="A close up of a logo&#10;&#10;Description automatically generated" id="204" name="Google Shape;204;g71f6514386_0_312"/>
          <p:cNvPicPr preferRelativeResize="0"/>
          <p:nvPr/>
        </p:nvPicPr>
        <p:blipFill rotWithShape="1">
          <a:blip r:embed="rId3">
            <a:alphaModFix/>
          </a:blip>
          <a:srcRect b="0" l="0" r="0" t="0"/>
          <a:stretch/>
        </p:blipFill>
        <p:spPr>
          <a:xfrm>
            <a:off x="9267930" y="2757595"/>
            <a:ext cx="1760142" cy="1342812"/>
          </a:xfrm>
          <a:prstGeom prst="rect">
            <a:avLst/>
          </a:prstGeom>
          <a:noFill/>
          <a:ln>
            <a:noFill/>
          </a:ln>
        </p:spPr>
      </p:pic>
      <p:pic>
        <p:nvPicPr>
          <p:cNvPr descr="A close up of a logo&#10;&#10;Description automatically generated" id="205" name="Google Shape;205;g71f6514386_0_312"/>
          <p:cNvPicPr preferRelativeResize="0"/>
          <p:nvPr/>
        </p:nvPicPr>
        <p:blipFill rotWithShape="1">
          <a:blip r:embed="rId4">
            <a:alphaModFix/>
          </a:blip>
          <a:srcRect b="0" l="0" r="0" t="0"/>
          <a:stretch/>
        </p:blipFill>
        <p:spPr>
          <a:xfrm>
            <a:off x="1062849" y="2280701"/>
            <a:ext cx="1760144" cy="2063688"/>
          </a:xfrm>
          <a:prstGeom prst="rect">
            <a:avLst/>
          </a:prstGeom>
          <a:noFill/>
          <a:ln>
            <a:noFill/>
          </a:ln>
        </p:spPr>
      </p:pic>
      <p:pic>
        <p:nvPicPr>
          <p:cNvPr descr="A close up of a logo&#10;&#10;Description automatically generated" id="206" name="Google Shape;206;g71f6514386_0_312"/>
          <p:cNvPicPr preferRelativeResize="0"/>
          <p:nvPr/>
        </p:nvPicPr>
        <p:blipFill rotWithShape="1">
          <a:blip r:embed="rId5">
            <a:alphaModFix/>
          </a:blip>
          <a:srcRect b="0" l="0" r="0" t="0"/>
          <a:stretch/>
        </p:blipFill>
        <p:spPr>
          <a:xfrm>
            <a:off x="5215929" y="2370503"/>
            <a:ext cx="1760144" cy="1884085"/>
          </a:xfrm>
          <a:prstGeom prst="rect">
            <a:avLst/>
          </a:prstGeom>
          <a:noFill/>
          <a:ln>
            <a:noFill/>
          </a:ln>
        </p:spPr>
      </p:pic>
      <p:sp>
        <p:nvSpPr>
          <p:cNvPr id="207" name="Google Shape;207;g71f6514386_0_312"/>
          <p:cNvSpPr txBox="1"/>
          <p:nvPr/>
        </p:nvSpPr>
        <p:spPr>
          <a:xfrm>
            <a:off x="8894750" y="4508075"/>
            <a:ext cx="2506500" cy="1138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700"/>
              <a:buFont typeface="Arial"/>
              <a:buNone/>
            </a:pPr>
            <a:r>
              <a:rPr b="0" i="0" lang="en-US" sz="1700" u="none" cap="none" strike="noStrike">
                <a:solidFill>
                  <a:schemeClr val="dk1"/>
                </a:solidFill>
                <a:latin typeface="Open Sans"/>
                <a:ea typeface="Open Sans"/>
                <a:cs typeface="Open Sans"/>
                <a:sym typeface="Open Sans"/>
              </a:rPr>
              <a:t>U.S</a:t>
            </a:r>
            <a:r>
              <a:rPr lang="en-US" sz="1700">
                <a:solidFill>
                  <a:schemeClr val="dk1"/>
                </a:solidFill>
                <a:latin typeface="Open Sans"/>
                <a:ea typeface="Open Sans"/>
                <a:cs typeface="Open Sans"/>
                <a:sym typeface="Open Sans"/>
              </a:rPr>
              <a:t>.</a:t>
            </a:r>
            <a:r>
              <a:rPr b="0" i="0" lang="en-US" sz="1700" u="none" cap="none" strike="noStrike">
                <a:solidFill>
                  <a:schemeClr val="dk1"/>
                </a:solidFill>
                <a:latin typeface="Open Sans"/>
                <a:ea typeface="Open Sans"/>
                <a:cs typeface="Open Sans"/>
                <a:sym typeface="Open Sans"/>
              </a:rPr>
              <a:t> Mail</a:t>
            </a:r>
            <a:endParaRPr b="0" i="0" sz="1400" u="none" cap="none" strike="noStrike">
              <a:solidFill>
                <a:srgbClr val="000000"/>
              </a:solidFill>
              <a:latin typeface="Open Sans"/>
              <a:ea typeface="Open Sans"/>
              <a:cs typeface="Open Sans"/>
              <a:sym typeface="Open Sans"/>
            </a:endParaRPr>
          </a:p>
        </p:txBody>
      </p:sp>
      <p:sp>
        <p:nvSpPr>
          <p:cNvPr id="208" name="Google Shape;208;g71f6514386_0_312"/>
          <p:cNvSpPr txBox="1"/>
          <p:nvPr/>
        </p:nvSpPr>
        <p:spPr>
          <a:xfrm>
            <a:off x="317900" y="1124840"/>
            <a:ext cx="11587500" cy="11388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r>
              <a:rPr lang="en-US" sz="1800">
                <a:solidFill>
                  <a:schemeClr val="dk1"/>
                </a:solidFill>
                <a:latin typeface="Open Sans"/>
                <a:ea typeface="Open Sans"/>
                <a:cs typeface="Open Sans"/>
                <a:sym typeface="Open Sans"/>
              </a:rPr>
              <a:t>حتى وقتنا هذا، ينبغي أن تكون جميع الأسر قد تلقت دعوة بالبريد الأمريكي للمشاركة في التعداد. أما في ضوء الظروف الحالية القائمة بسبب فيروس كورونا، فنحن نشجع الأفراد على المشاركة عبر الإنترنت، أو هاتفيًا، أو عبر النموذج الورقي. وهدفنا في ذلك تقليل التفاعل بين الأفراد</a:t>
            </a:r>
            <a:endParaRPr b="0" i="0" sz="1800" u="none" cap="none" strike="noStrike">
              <a:solidFill>
                <a:srgbClr val="000000"/>
              </a:solidFill>
              <a:latin typeface="Open Sans"/>
              <a:ea typeface="Open Sans"/>
              <a:cs typeface="Open Sans"/>
              <a:sym typeface="Open Sans"/>
            </a:endParaRPr>
          </a:p>
        </p:txBody>
      </p:sp>
      <p:sp>
        <p:nvSpPr>
          <p:cNvPr id="209" name="Google Shape;209;g71f6514386_0_312"/>
          <p:cNvSpPr txBox="1"/>
          <p:nvPr/>
        </p:nvSpPr>
        <p:spPr>
          <a:xfrm>
            <a:off x="297574" y="4638867"/>
            <a:ext cx="3290700" cy="877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700"/>
              <a:buFont typeface="Arial"/>
              <a:buNone/>
            </a:pPr>
            <a:r>
              <a:rPr lang="en-US" sz="1700">
                <a:solidFill>
                  <a:schemeClr val="dk1"/>
                </a:solidFill>
                <a:latin typeface="Open Sans"/>
                <a:ea typeface="Open Sans"/>
                <a:cs typeface="Open Sans"/>
                <a:sym typeface="Open Sans"/>
              </a:rPr>
              <a:t>my2020census.gov</a:t>
            </a:r>
            <a:endParaRPr b="0" i="0" sz="1400" u="none" cap="none" strike="noStrike">
              <a:solidFill>
                <a:srgbClr val="000000"/>
              </a:solidFill>
              <a:latin typeface="Open Sans"/>
              <a:ea typeface="Open Sans"/>
              <a:cs typeface="Open Sans"/>
              <a:sym typeface="Open Sans"/>
            </a:endParaRPr>
          </a:p>
        </p:txBody>
      </p:sp>
      <p:sp>
        <p:nvSpPr>
          <p:cNvPr id="210" name="Google Shape;210;g71f6514386_0_312"/>
          <p:cNvSpPr txBox="1"/>
          <p:nvPr/>
        </p:nvSpPr>
        <p:spPr>
          <a:xfrm>
            <a:off x="4699950" y="4544694"/>
            <a:ext cx="3290700" cy="784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700"/>
              <a:buFont typeface="Arial"/>
              <a:buNone/>
            </a:pPr>
            <a:r>
              <a:t/>
            </a:r>
            <a:endParaRPr b="0" i="0" sz="1700" u="none" cap="none" strike="noStrike">
              <a:solidFill>
                <a:schemeClr val="dk1"/>
              </a:solidFill>
              <a:latin typeface="Open Sans"/>
              <a:ea typeface="Open Sans"/>
              <a:cs typeface="Open Sans"/>
              <a:sym typeface="Open Sans"/>
            </a:endParaRPr>
          </a:p>
          <a:p>
            <a:pPr indent="0" lvl="0" marL="0" rtl="0" algn="ctr">
              <a:spcBef>
                <a:spcPts val="0"/>
              </a:spcBef>
              <a:spcAft>
                <a:spcPts val="0"/>
              </a:spcAft>
              <a:buClr>
                <a:schemeClr val="dk1"/>
              </a:buClr>
              <a:buSzPts val="1600"/>
              <a:buFont typeface="Arial"/>
              <a:buNone/>
            </a:pPr>
            <a:r>
              <a:rPr lang="en-US" sz="1600">
                <a:solidFill>
                  <a:schemeClr val="dk1"/>
                </a:solidFill>
                <a:latin typeface="Open Sans"/>
                <a:ea typeface="Open Sans"/>
                <a:cs typeface="Open Sans"/>
                <a:sym typeface="Open Sans"/>
              </a:rPr>
              <a:t>1-844-330-2020</a:t>
            </a:r>
            <a:endParaRPr sz="1600">
              <a:solidFill>
                <a:schemeClr val="dk1"/>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700"/>
              <a:buFont typeface="Arial"/>
              <a:buNone/>
            </a:pPr>
            <a:r>
              <a:t/>
            </a:r>
            <a:endParaRPr sz="1700">
              <a:solidFill>
                <a:schemeClr val="dk1"/>
              </a:solidFill>
              <a:highlight>
                <a:srgbClr val="FFFF00"/>
              </a:highlight>
              <a:latin typeface="Open Sans"/>
              <a:ea typeface="Open Sans"/>
              <a:cs typeface="Open Sans"/>
              <a:sym typeface="Open Sans"/>
            </a:endParaRPr>
          </a:p>
        </p:txBody>
      </p:sp>
      <p:sp>
        <p:nvSpPr>
          <p:cNvPr id="211" name="Google Shape;211;g71f6514386_0_312"/>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
        <p:nvSpPr>
          <p:cNvPr id="212" name="Google Shape;212;g71f6514386_0_312"/>
          <p:cNvSpPr txBox="1"/>
          <p:nvPr/>
        </p:nvSpPr>
        <p:spPr>
          <a:xfrm>
            <a:off x="151639" y="293475"/>
            <a:ext cx="11769300" cy="784800"/>
          </a:xfrm>
          <a:prstGeom prst="rect">
            <a:avLst/>
          </a:prstGeom>
          <a:noFill/>
          <a:ln>
            <a:noFill/>
          </a:ln>
        </p:spPr>
        <p:txBody>
          <a:bodyPr anchorCtr="0" anchor="t" bIns="45700" lIns="91425" spcFirstLastPara="1" rIns="91425" wrap="square" tIns="45700">
            <a:noAutofit/>
          </a:bodyPr>
          <a:lstStyle/>
          <a:p>
            <a:pPr indent="0" lvl="0" marL="0" marR="0" rtl="1" algn="r">
              <a:lnSpc>
                <a:spcPct val="100000"/>
              </a:lnSpc>
              <a:spcBef>
                <a:spcPts val="0"/>
              </a:spcBef>
              <a:spcAft>
                <a:spcPts val="0"/>
              </a:spcAft>
              <a:buClr>
                <a:srgbClr val="000000"/>
              </a:buClr>
              <a:buSzPts val="4000"/>
              <a:buFont typeface="Arial"/>
              <a:buNone/>
            </a:pPr>
            <a:r>
              <a:rPr b="1" i="0" lang="en-US" sz="4000" u="none" cap="none" strike="noStrike">
                <a:solidFill>
                  <a:srgbClr val="2176D2"/>
                </a:solidFill>
                <a:latin typeface="Montserrat"/>
                <a:ea typeface="Montserrat"/>
                <a:cs typeface="Montserrat"/>
                <a:sym typeface="Montserrat"/>
              </a:rPr>
              <a:t>كيف يمكنني الرد على نموذج التعداد السكاني لعام 2020؟</a:t>
            </a:r>
            <a:endParaRPr b="0" i="0" sz="4000" u="none" cap="none" strike="noStrik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7" name="Shape 217"/>
        <p:cNvGrpSpPr/>
        <p:nvPr/>
      </p:nvGrpSpPr>
      <p:grpSpPr>
        <a:xfrm>
          <a:off x="0" y="0"/>
          <a:ext cx="0" cy="0"/>
          <a:chOff x="0" y="0"/>
          <a:chExt cx="0" cy="0"/>
        </a:xfrm>
      </p:grpSpPr>
      <p:sp>
        <p:nvSpPr>
          <p:cNvPr id="218" name="Google Shape;218;p12"/>
          <p:cNvSpPr txBox="1"/>
          <p:nvPr/>
        </p:nvSpPr>
        <p:spPr>
          <a:xfrm>
            <a:off x="317893" y="178902"/>
            <a:ext cx="11769332" cy="1477328"/>
          </a:xfrm>
          <a:prstGeom prst="rect">
            <a:avLst/>
          </a:prstGeom>
          <a:noFill/>
          <a:ln>
            <a:noFill/>
          </a:ln>
        </p:spPr>
        <p:txBody>
          <a:bodyPr anchorCtr="0" anchor="t" bIns="45700" lIns="91425" spcFirstLastPara="1" rIns="91425" wrap="square" tIns="45700">
            <a:spAutoFit/>
          </a:bodyPr>
          <a:lstStyle/>
          <a:p>
            <a:pPr indent="0" lvl="0" marL="0" marR="0" rtl="1" algn="r">
              <a:lnSpc>
                <a:spcPct val="100000"/>
              </a:lnSpc>
              <a:spcBef>
                <a:spcPts val="0"/>
              </a:spcBef>
              <a:spcAft>
                <a:spcPts val="0"/>
              </a:spcAft>
              <a:buClr>
                <a:srgbClr val="000000"/>
              </a:buClr>
              <a:buSzPts val="3600"/>
              <a:buFont typeface="Arial"/>
              <a:buNone/>
            </a:pPr>
            <a:r>
              <a:rPr b="1" i="0" lang="en-US" sz="3600" u="none" cap="none" strike="noStrike">
                <a:solidFill>
                  <a:srgbClr val="2176D2"/>
                </a:solidFill>
                <a:latin typeface="Montserrat"/>
                <a:ea typeface="Montserrat"/>
                <a:cs typeface="Montserrat"/>
                <a:sym typeface="Montserrat"/>
              </a:rPr>
              <a:t>ما عدد اللغات التي سيتوفر بها </a:t>
            </a:r>
            <a:endParaRPr b="0" i="0" sz="3600" u="none" cap="none" strike="noStrike">
              <a:solidFill>
                <a:srgbClr val="000000"/>
              </a:solidFill>
              <a:latin typeface="Montserrat"/>
              <a:ea typeface="Montserrat"/>
              <a:cs typeface="Montserrat"/>
              <a:sym typeface="Montserrat"/>
            </a:endParaRPr>
          </a:p>
          <a:p>
            <a:pPr indent="0" lvl="0" marL="0" marR="0" rtl="1" algn="r">
              <a:lnSpc>
                <a:spcPct val="100000"/>
              </a:lnSpc>
              <a:spcBef>
                <a:spcPts val="0"/>
              </a:spcBef>
              <a:spcAft>
                <a:spcPts val="0"/>
              </a:spcAft>
              <a:buClr>
                <a:srgbClr val="000000"/>
              </a:buClr>
              <a:buSzPts val="3600"/>
              <a:buFont typeface="Arial"/>
              <a:buNone/>
            </a:pPr>
            <a:r>
              <a:rPr b="1" i="0" lang="en-US" sz="3600" u="none" cap="none" strike="noStrike">
                <a:solidFill>
                  <a:srgbClr val="2176D2"/>
                </a:solidFill>
                <a:latin typeface="Montserrat"/>
                <a:ea typeface="Montserrat"/>
                <a:cs typeface="Montserrat"/>
                <a:sym typeface="Montserrat"/>
              </a:rPr>
              <a:t>نموذج التعداد؟</a:t>
            </a:r>
            <a:endParaRPr b="0" i="0" sz="3600" u="none" cap="none" strike="noStrike">
              <a:solidFill>
                <a:srgbClr val="000000"/>
              </a:solidFill>
              <a:latin typeface="Montserrat"/>
              <a:ea typeface="Montserrat"/>
              <a:cs typeface="Montserrat"/>
              <a:sym typeface="Montserrat"/>
            </a:endParaRPr>
          </a:p>
        </p:txBody>
      </p:sp>
      <p:sp>
        <p:nvSpPr>
          <p:cNvPr id="219" name="Google Shape;219;p12"/>
          <p:cNvSpPr txBox="1"/>
          <p:nvPr/>
        </p:nvSpPr>
        <p:spPr>
          <a:xfrm>
            <a:off x="317893" y="1396066"/>
            <a:ext cx="7295332" cy="800179"/>
          </a:xfrm>
          <a:prstGeom prst="rect">
            <a:avLst/>
          </a:prstGeom>
          <a:noFill/>
          <a:ln>
            <a:noFill/>
          </a:ln>
        </p:spPr>
        <p:txBody>
          <a:bodyPr anchorCtr="0" anchor="t" bIns="45700" lIns="91425" spcFirstLastPara="1" rIns="91425" wrap="square" tIns="45700">
            <a:spAutoFit/>
          </a:bodyPr>
          <a:lstStyle/>
          <a:p>
            <a:pPr indent="0" lvl="0" marL="0" marR="0" rtl="1" algn="r">
              <a:lnSpc>
                <a:spcPct val="100000"/>
              </a:lnSpc>
              <a:spcBef>
                <a:spcPts val="0"/>
              </a:spcBef>
              <a:spcAft>
                <a:spcPts val="0"/>
              </a:spcAft>
              <a:buClr>
                <a:srgbClr val="000000"/>
              </a:buClr>
              <a:buSzPts val="2300"/>
              <a:buFont typeface="Arial"/>
              <a:buNone/>
            </a:pPr>
            <a:r>
              <a:rPr b="0" i="0" lang="en-US" sz="2300" u="none" cap="none" strike="noStrike">
                <a:solidFill>
                  <a:schemeClr val="dk1"/>
                </a:solidFill>
                <a:latin typeface="Open Sans"/>
                <a:ea typeface="Open Sans"/>
                <a:cs typeface="Open Sans"/>
                <a:sym typeface="Open Sans"/>
              </a:rPr>
              <a:t>بالإضافة إلى اللغة الإنجليزية، يمكن للأفراد الرد على نموذج التعداد </a:t>
            </a:r>
            <a:r>
              <a:rPr b="1" i="0" lang="en-US" sz="2300" u="none" cap="none" strike="noStrike">
                <a:solidFill>
                  <a:schemeClr val="dk1"/>
                </a:solidFill>
                <a:latin typeface="Open Sans"/>
                <a:ea typeface="Open Sans"/>
                <a:cs typeface="Open Sans"/>
                <a:sym typeface="Open Sans"/>
              </a:rPr>
              <a:t>عبر الإنترنت أو عبر الهاتف أو بـ 12 لغة مختلفة:</a:t>
            </a:r>
            <a:endParaRPr b="0" i="0" sz="2300" u="none" cap="none" strike="noStrike">
              <a:solidFill>
                <a:srgbClr val="000000"/>
              </a:solidFill>
              <a:latin typeface="Open Sans"/>
              <a:ea typeface="Open Sans"/>
              <a:cs typeface="Open Sans"/>
              <a:sym typeface="Open Sans"/>
            </a:endParaRPr>
          </a:p>
        </p:txBody>
      </p:sp>
      <p:sp>
        <p:nvSpPr>
          <p:cNvPr id="220" name="Google Shape;220;p12"/>
          <p:cNvSpPr txBox="1"/>
          <p:nvPr/>
        </p:nvSpPr>
        <p:spPr>
          <a:xfrm>
            <a:off x="997760" y="2647091"/>
            <a:ext cx="2517300" cy="2400600"/>
          </a:xfrm>
          <a:prstGeom prst="rect">
            <a:avLst/>
          </a:prstGeom>
          <a:noFill/>
          <a:ln>
            <a:noFill/>
          </a:ln>
        </p:spPr>
        <p:txBody>
          <a:bodyPr anchorCtr="0" anchor="t" bIns="45700" lIns="91425" spcFirstLastPara="1" rIns="91425" wrap="square" tIns="45700">
            <a:spAutoFit/>
          </a:bodyPr>
          <a:lstStyle/>
          <a:p>
            <a:pPr indent="-342900" lvl="0" marL="342900" marR="0" rtl="1" algn="r">
              <a:lnSpc>
                <a:spcPct val="100000"/>
              </a:lnSpc>
              <a:spcBef>
                <a:spcPts val="0"/>
              </a:spcBef>
              <a:spcAft>
                <a:spcPts val="0"/>
              </a:spcAft>
              <a:buClr>
                <a:schemeClr val="dk1"/>
              </a:buClr>
              <a:buSzPts val="2500"/>
              <a:buFont typeface="Montserrat"/>
              <a:buChar char="•"/>
            </a:pPr>
            <a:r>
              <a:rPr b="0" i="0" lang="en-US" sz="2500" u="none" cap="none" strike="noStrike">
                <a:solidFill>
                  <a:schemeClr val="dk1"/>
                </a:solidFill>
                <a:latin typeface="Open Sans"/>
                <a:ea typeface="Open Sans"/>
                <a:cs typeface="Open Sans"/>
                <a:sym typeface="Open Sans"/>
              </a:rPr>
              <a:t>الإسبانية</a:t>
            </a:r>
            <a:endParaRPr b="0" i="0" sz="1400" u="none" cap="none" strike="noStrike">
              <a:solidFill>
                <a:srgbClr val="000000"/>
              </a:solidFill>
              <a:latin typeface="Open Sans"/>
              <a:ea typeface="Open Sans"/>
              <a:cs typeface="Open Sans"/>
              <a:sym typeface="Open Sans"/>
            </a:endParaRPr>
          </a:p>
          <a:p>
            <a:pPr indent="-342900" lvl="0" marL="342900" marR="0" rtl="1" algn="r">
              <a:lnSpc>
                <a:spcPct val="100000"/>
              </a:lnSpc>
              <a:spcBef>
                <a:spcPts val="0"/>
              </a:spcBef>
              <a:spcAft>
                <a:spcPts val="0"/>
              </a:spcAft>
              <a:buClr>
                <a:schemeClr val="dk1"/>
              </a:buClr>
              <a:buSzPts val="2500"/>
              <a:buFont typeface="Montserrat"/>
              <a:buChar char="•"/>
            </a:pPr>
            <a:r>
              <a:rPr b="0" i="0" lang="en-US" sz="2500" u="none" cap="none" strike="noStrike">
                <a:solidFill>
                  <a:schemeClr val="dk1"/>
                </a:solidFill>
                <a:latin typeface="Open Sans"/>
                <a:ea typeface="Open Sans"/>
                <a:cs typeface="Open Sans"/>
                <a:sym typeface="Open Sans"/>
              </a:rPr>
              <a:t>الصينية</a:t>
            </a:r>
            <a:endParaRPr b="0" i="0" sz="1400" u="none" cap="none" strike="noStrike">
              <a:solidFill>
                <a:srgbClr val="000000"/>
              </a:solidFill>
              <a:latin typeface="Open Sans"/>
              <a:ea typeface="Open Sans"/>
              <a:cs typeface="Open Sans"/>
              <a:sym typeface="Open Sans"/>
            </a:endParaRPr>
          </a:p>
          <a:p>
            <a:pPr indent="-342900" lvl="0" marL="342900" marR="0" rtl="1" algn="r">
              <a:lnSpc>
                <a:spcPct val="100000"/>
              </a:lnSpc>
              <a:spcBef>
                <a:spcPts val="0"/>
              </a:spcBef>
              <a:spcAft>
                <a:spcPts val="0"/>
              </a:spcAft>
              <a:buClr>
                <a:schemeClr val="dk1"/>
              </a:buClr>
              <a:buSzPts val="2500"/>
              <a:buFont typeface="Montserrat"/>
              <a:buChar char="•"/>
            </a:pPr>
            <a:r>
              <a:rPr b="0" i="0" lang="en-US" sz="2500" u="none" cap="none" strike="noStrike">
                <a:solidFill>
                  <a:schemeClr val="dk1"/>
                </a:solidFill>
                <a:latin typeface="Open Sans"/>
                <a:ea typeface="Open Sans"/>
                <a:cs typeface="Open Sans"/>
                <a:sym typeface="Open Sans"/>
              </a:rPr>
              <a:t>الفيتنامية </a:t>
            </a:r>
            <a:endParaRPr b="0" i="0" sz="1400" u="none" cap="none" strike="noStrike">
              <a:solidFill>
                <a:srgbClr val="000000"/>
              </a:solidFill>
              <a:latin typeface="Open Sans"/>
              <a:ea typeface="Open Sans"/>
              <a:cs typeface="Open Sans"/>
              <a:sym typeface="Open Sans"/>
            </a:endParaRPr>
          </a:p>
          <a:p>
            <a:pPr indent="-342900" lvl="0" marL="342900" marR="0" rtl="1" algn="r">
              <a:lnSpc>
                <a:spcPct val="100000"/>
              </a:lnSpc>
              <a:spcBef>
                <a:spcPts val="0"/>
              </a:spcBef>
              <a:spcAft>
                <a:spcPts val="0"/>
              </a:spcAft>
              <a:buClr>
                <a:schemeClr val="dk1"/>
              </a:buClr>
              <a:buSzPts val="2500"/>
              <a:buFont typeface="Montserrat"/>
              <a:buChar char="•"/>
            </a:pPr>
            <a:r>
              <a:rPr b="0" i="0" lang="en-US" sz="2500" u="none" cap="none" strike="noStrike">
                <a:solidFill>
                  <a:schemeClr val="dk1"/>
                </a:solidFill>
                <a:latin typeface="Open Sans"/>
                <a:ea typeface="Open Sans"/>
                <a:cs typeface="Open Sans"/>
                <a:sym typeface="Open Sans"/>
              </a:rPr>
              <a:t>الكورية</a:t>
            </a:r>
            <a:endParaRPr b="0" i="0" sz="1400" u="none" cap="none" strike="noStrike">
              <a:solidFill>
                <a:srgbClr val="000000"/>
              </a:solidFill>
              <a:latin typeface="Open Sans"/>
              <a:ea typeface="Open Sans"/>
              <a:cs typeface="Open Sans"/>
              <a:sym typeface="Open Sans"/>
            </a:endParaRPr>
          </a:p>
          <a:p>
            <a:pPr indent="-342900" lvl="0" marL="342900" marR="0" rtl="1" algn="r">
              <a:lnSpc>
                <a:spcPct val="100000"/>
              </a:lnSpc>
              <a:spcBef>
                <a:spcPts val="0"/>
              </a:spcBef>
              <a:spcAft>
                <a:spcPts val="0"/>
              </a:spcAft>
              <a:buClr>
                <a:schemeClr val="dk1"/>
              </a:buClr>
              <a:buSzPts val="2500"/>
              <a:buFont typeface="Montserrat"/>
              <a:buChar char="•"/>
            </a:pPr>
            <a:r>
              <a:rPr b="0" i="0" lang="en-US" sz="2500" u="none" cap="none" strike="noStrike">
                <a:solidFill>
                  <a:schemeClr val="dk1"/>
                </a:solidFill>
                <a:latin typeface="Open Sans"/>
                <a:ea typeface="Open Sans"/>
                <a:cs typeface="Open Sans"/>
                <a:sym typeface="Open Sans"/>
              </a:rPr>
              <a:t>الروسية</a:t>
            </a:r>
            <a:endParaRPr b="0" i="0" sz="1400" u="none" cap="none" strike="noStrike">
              <a:solidFill>
                <a:srgbClr val="000000"/>
              </a:solidFill>
              <a:latin typeface="Open Sans"/>
              <a:ea typeface="Open Sans"/>
              <a:cs typeface="Open Sans"/>
              <a:sym typeface="Open Sans"/>
            </a:endParaRPr>
          </a:p>
          <a:p>
            <a:pPr indent="-342900" lvl="0" marL="342900" marR="0" rtl="1" algn="r">
              <a:lnSpc>
                <a:spcPct val="100000"/>
              </a:lnSpc>
              <a:spcBef>
                <a:spcPts val="0"/>
              </a:spcBef>
              <a:spcAft>
                <a:spcPts val="0"/>
              </a:spcAft>
              <a:buClr>
                <a:schemeClr val="dk1"/>
              </a:buClr>
              <a:buSzPts val="2500"/>
              <a:buFont typeface="Montserrat"/>
              <a:buChar char="•"/>
            </a:pPr>
            <a:r>
              <a:rPr b="0" i="0" lang="en-US" sz="2500" u="none" cap="none" strike="noStrike">
                <a:solidFill>
                  <a:schemeClr val="dk1"/>
                </a:solidFill>
                <a:latin typeface="Open Sans"/>
                <a:ea typeface="Open Sans"/>
                <a:cs typeface="Open Sans"/>
                <a:sym typeface="Open Sans"/>
              </a:rPr>
              <a:t>العربية</a:t>
            </a:r>
            <a:endParaRPr b="0" i="0" sz="1400" u="none" cap="none" strike="noStrike">
              <a:solidFill>
                <a:srgbClr val="000000"/>
              </a:solidFill>
              <a:latin typeface="Open Sans"/>
              <a:ea typeface="Open Sans"/>
              <a:cs typeface="Open Sans"/>
              <a:sym typeface="Open Sans"/>
            </a:endParaRPr>
          </a:p>
        </p:txBody>
      </p:sp>
      <p:pic>
        <p:nvPicPr>
          <p:cNvPr descr="Language" id="221" name="Google Shape;221;p12"/>
          <p:cNvPicPr preferRelativeResize="0"/>
          <p:nvPr/>
        </p:nvPicPr>
        <p:blipFill rotWithShape="1">
          <a:blip r:embed="rId3">
            <a:alphaModFix/>
          </a:blip>
          <a:srcRect b="0" l="0" r="0" t="0"/>
          <a:stretch/>
        </p:blipFill>
        <p:spPr>
          <a:xfrm>
            <a:off x="7613225" y="1036225"/>
            <a:ext cx="4210851" cy="4210851"/>
          </a:xfrm>
          <a:prstGeom prst="rect">
            <a:avLst/>
          </a:prstGeom>
          <a:noFill/>
          <a:ln>
            <a:noFill/>
          </a:ln>
        </p:spPr>
      </p:pic>
      <p:sp>
        <p:nvSpPr>
          <p:cNvPr id="222" name="Google Shape;222;p12"/>
          <p:cNvSpPr txBox="1"/>
          <p:nvPr/>
        </p:nvSpPr>
        <p:spPr>
          <a:xfrm>
            <a:off x="408826" y="5113441"/>
            <a:ext cx="11587465" cy="446236"/>
          </a:xfrm>
          <a:prstGeom prst="rect">
            <a:avLst/>
          </a:prstGeom>
          <a:noFill/>
          <a:ln>
            <a:noFill/>
          </a:ln>
        </p:spPr>
        <p:txBody>
          <a:bodyPr anchorCtr="0" anchor="t" bIns="45700" lIns="91425" spcFirstLastPara="1" rIns="91425" wrap="square" tIns="45700">
            <a:spAutoFit/>
          </a:bodyPr>
          <a:lstStyle/>
          <a:p>
            <a:pPr indent="0" lvl="0" marL="0" marR="0" rtl="1" algn="r">
              <a:lnSpc>
                <a:spcPct val="100000"/>
              </a:lnSpc>
              <a:spcBef>
                <a:spcPts val="0"/>
              </a:spcBef>
              <a:spcAft>
                <a:spcPts val="0"/>
              </a:spcAft>
              <a:buClr>
                <a:srgbClr val="000000"/>
              </a:buClr>
              <a:buSzPts val="2300"/>
              <a:buFont typeface="Arial"/>
              <a:buNone/>
            </a:pPr>
            <a:r>
              <a:rPr b="0" i="0" lang="en-US" sz="2300" u="none" cap="none" strike="noStrike">
                <a:solidFill>
                  <a:schemeClr val="dk1"/>
                </a:solidFill>
                <a:latin typeface="Open Sans"/>
                <a:ea typeface="Open Sans"/>
                <a:cs typeface="Open Sans"/>
                <a:sym typeface="Open Sans"/>
              </a:rPr>
              <a:t>سيكون النموذج الورقي متاحًا باللغة الإنجليزية وبلغتين، هما الإنجليزية والإسبانية. </a:t>
            </a:r>
            <a:endParaRPr b="0" i="0" sz="2300" u="none" cap="none" strike="noStrike">
              <a:solidFill>
                <a:srgbClr val="000000"/>
              </a:solidFill>
              <a:latin typeface="Open Sans"/>
              <a:ea typeface="Open Sans"/>
              <a:cs typeface="Open Sans"/>
              <a:sym typeface="Open Sans"/>
            </a:endParaRPr>
          </a:p>
        </p:txBody>
      </p:sp>
      <p:sp>
        <p:nvSpPr>
          <p:cNvPr id="223" name="Google Shape;223;p12"/>
          <p:cNvSpPr txBox="1"/>
          <p:nvPr/>
        </p:nvSpPr>
        <p:spPr>
          <a:xfrm>
            <a:off x="3691643" y="2583063"/>
            <a:ext cx="3521700" cy="2677800"/>
          </a:xfrm>
          <a:prstGeom prst="rect">
            <a:avLst/>
          </a:prstGeom>
          <a:noFill/>
          <a:ln>
            <a:noFill/>
          </a:ln>
        </p:spPr>
        <p:txBody>
          <a:bodyPr anchorCtr="0" anchor="t" bIns="45700" lIns="91425" spcFirstLastPara="1" rIns="91425" wrap="square" tIns="45700">
            <a:spAutoFit/>
          </a:bodyPr>
          <a:lstStyle/>
          <a:p>
            <a:pPr indent="-342900" lvl="0" marL="342900" marR="0" rtl="1" algn="r">
              <a:lnSpc>
                <a:spcPct val="100000"/>
              </a:lnSpc>
              <a:spcBef>
                <a:spcPts val="0"/>
              </a:spcBef>
              <a:spcAft>
                <a:spcPts val="0"/>
              </a:spcAft>
              <a:buClr>
                <a:schemeClr val="dk1"/>
              </a:buClr>
              <a:buSzPts val="2500"/>
              <a:buFont typeface="Montserrat"/>
              <a:buChar char="•"/>
            </a:pPr>
            <a:r>
              <a:rPr b="0" i="0" lang="en-US" sz="2500" u="none" cap="none" strike="noStrike">
                <a:solidFill>
                  <a:schemeClr val="dk1"/>
                </a:solidFill>
                <a:latin typeface="Open Sans"/>
                <a:ea typeface="Open Sans"/>
                <a:cs typeface="Open Sans"/>
                <a:sym typeface="Open Sans"/>
              </a:rPr>
              <a:t>التاغالوغية</a:t>
            </a:r>
            <a:endParaRPr b="0" i="0" sz="1400" u="none" cap="none" strike="noStrike">
              <a:solidFill>
                <a:srgbClr val="000000"/>
              </a:solidFill>
              <a:latin typeface="Open Sans"/>
              <a:ea typeface="Open Sans"/>
              <a:cs typeface="Open Sans"/>
              <a:sym typeface="Open Sans"/>
            </a:endParaRPr>
          </a:p>
          <a:p>
            <a:pPr indent="-342900" lvl="0" marL="342900" marR="0" rtl="1" algn="r">
              <a:lnSpc>
                <a:spcPct val="100000"/>
              </a:lnSpc>
              <a:spcBef>
                <a:spcPts val="0"/>
              </a:spcBef>
              <a:spcAft>
                <a:spcPts val="0"/>
              </a:spcAft>
              <a:buClr>
                <a:schemeClr val="dk1"/>
              </a:buClr>
              <a:buSzPts val="2500"/>
              <a:buFont typeface="Montserrat"/>
              <a:buChar char="•"/>
            </a:pPr>
            <a:r>
              <a:rPr b="0" i="0" lang="en-US" sz="2500" u="none" cap="none" strike="noStrike">
                <a:solidFill>
                  <a:schemeClr val="dk1"/>
                </a:solidFill>
                <a:latin typeface="Open Sans"/>
                <a:ea typeface="Open Sans"/>
                <a:cs typeface="Open Sans"/>
                <a:sym typeface="Open Sans"/>
              </a:rPr>
              <a:t>البولندية </a:t>
            </a:r>
            <a:endParaRPr b="0" i="0" sz="1400" u="none" cap="none" strike="noStrike">
              <a:solidFill>
                <a:srgbClr val="000000"/>
              </a:solidFill>
              <a:latin typeface="Open Sans"/>
              <a:ea typeface="Open Sans"/>
              <a:cs typeface="Open Sans"/>
              <a:sym typeface="Open Sans"/>
            </a:endParaRPr>
          </a:p>
          <a:p>
            <a:pPr indent="-342900" lvl="0" marL="342900" marR="0" rtl="1" algn="r">
              <a:lnSpc>
                <a:spcPct val="100000"/>
              </a:lnSpc>
              <a:spcBef>
                <a:spcPts val="0"/>
              </a:spcBef>
              <a:spcAft>
                <a:spcPts val="0"/>
              </a:spcAft>
              <a:buClr>
                <a:schemeClr val="dk1"/>
              </a:buClr>
              <a:buSzPts val="2500"/>
              <a:buFont typeface="Montserrat"/>
              <a:buChar char="•"/>
            </a:pPr>
            <a:r>
              <a:rPr b="0" i="0" lang="en-US" sz="2500" u="none" cap="none" strike="noStrike">
                <a:solidFill>
                  <a:schemeClr val="dk1"/>
                </a:solidFill>
                <a:latin typeface="Open Sans"/>
                <a:ea typeface="Open Sans"/>
                <a:cs typeface="Open Sans"/>
                <a:sym typeface="Open Sans"/>
              </a:rPr>
              <a:t>الفرنسية</a:t>
            </a:r>
            <a:endParaRPr b="0" i="0" sz="1400" u="none" cap="none" strike="noStrike">
              <a:solidFill>
                <a:srgbClr val="000000"/>
              </a:solidFill>
              <a:latin typeface="Open Sans"/>
              <a:ea typeface="Open Sans"/>
              <a:cs typeface="Open Sans"/>
              <a:sym typeface="Open Sans"/>
            </a:endParaRPr>
          </a:p>
          <a:p>
            <a:pPr indent="-342900" lvl="0" marL="342900" marR="0" rtl="1" algn="r">
              <a:lnSpc>
                <a:spcPct val="100000"/>
              </a:lnSpc>
              <a:spcBef>
                <a:spcPts val="0"/>
              </a:spcBef>
              <a:spcAft>
                <a:spcPts val="0"/>
              </a:spcAft>
              <a:buClr>
                <a:schemeClr val="dk1"/>
              </a:buClr>
              <a:buSzPts val="2500"/>
              <a:buFont typeface="Montserrat"/>
              <a:buChar char="•"/>
            </a:pPr>
            <a:r>
              <a:rPr b="0" i="0" lang="en-US" sz="2500" u="none" cap="none" strike="noStrike">
                <a:solidFill>
                  <a:schemeClr val="dk1"/>
                </a:solidFill>
                <a:latin typeface="Open Sans"/>
                <a:ea typeface="Open Sans"/>
                <a:cs typeface="Open Sans"/>
                <a:sym typeface="Open Sans"/>
              </a:rPr>
              <a:t>الكريولية الهايتية </a:t>
            </a:r>
            <a:endParaRPr b="0" i="0" sz="1400" u="none" cap="none" strike="noStrike">
              <a:solidFill>
                <a:srgbClr val="000000"/>
              </a:solidFill>
              <a:latin typeface="Open Sans"/>
              <a:ea typeface="Open Sans"/>
              <a:cs typeface="Open Sans"/>
              <a:sym typeface="Open Sans"/>
            </a:endParaRPr>
          </a:p>
          <a:p>
            <a:pPr indent="-342900" lvl="0" marL="342900" marR="0" rtl="1" algn="r">
              <a:lnSpc>
                <a:spcPct val="100000"/>
              </a:lnSpc>
              <a:spcBef>
                <a:spcPts val="0"/>
              </a:spcBef>
              <a:spcAft>
                <a:spcPts val="0"/>
              </a:spcAft>
              <a:buClr>
                <a:schemeClr val="dk1"/>
              </a:buClr>
              <a:buSzPts val="2500"/>
              <a:buFont typeface="Montserrat"/>
              <a:buChar char="•"/>
            </a:pPr>
            <a:r>
              <a:rPr b="0" i="0" lang="en-US" sz="2500" u="none" cap="none" strike="noStrike">
                <a:solidFill>
                  <a:schemeClr val="dk1"/>
                </a:solidFill>
                <a:latin typeface="Open Sans"/>
                <a:ea typeface="Open Sans"/>
                <a:cs typeface="Open Sans"/>
                <a:sym typeface="Open Sans"/>
              </a:rPr>
              <a:t>البرتغالية</a:t>
            </a:r>
            <a:endParaRPr b="0" i="0" sz="1400" u="none" cap="none" strike="noStrike">
              <a:solidFill>
                <a:srgbClr val="000000"/>
              </a:solidFill>
              <a:latin typeface="Open Sans"/>
              <a:ea typeface="Open Sans"/>
              <a:cs typeface="Open Sans"/>
              <a:sym typeface="Open Sans"/>
            </a:endParaRPr>
          </a:p>
          <a:p>
            <a:pPr indent="-342900" lvl="0" marL="342900" marR="0" rtl="1" algn="r">
              <a:lnSpc>
                <a:spcPct val="100000"/>
              </a:lnSpc>
              <a:spcBef>
                <a:spcPts val="0"/>
              </a:spcBef>
              <a:spcAft>
                <a:spcPts val="0"/>
              </a:spcAft>
              <a:buClr>
                <a:schemeClr val="dk1"/>
              </a:buClr>
              <a:buSzPts val="2500"/>
              <a:buFont typeface="Montserrat"/>
              <a:buChar char="•"/>
            </a:pPr>
            <a:r>
              <a:rPr b="0" i="0" lang="en-US" sz="2500" u="none" cap="none" strike="noStrike">
                <a:solidFill>
                  <a:schemeClr val="dk1"/>
                </a:solidFill>
                <a:latin typeface="Open Sans"/>
                <a:ea typeface="Open Sans"/>
                <a:cs typeface="Open Sans"/>
                <a:sym typeface="Open Sans"/>
              </a:rPr>
              <a:t>اليابانية</a:t>
            </a:r>
            <a:endParaRPr b="0" i="0" sz="1400" u="none" cap="none" strike="noStrike">
              <a:solidFill>
                <a:srgbClr val="000000"/>
              </a:solidFill>
              <a:latin typeface="Open Sans"/>
              <a:ea typeface="Open Sans"/>
              <a:cs typeface="Open Sans"/>
              <a:sym typeface="Open Sans"/>
            </a:endParaRPr>
          </a:p>
          <a:p>
            <a:pPr indent="0" lvl="0" marL="0" marR="0" rtl="1"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Open Sans"/>
              <a:ea typeface="Open Sans"/>
              <a:cs typeface="Open Sans"/>
              <a:sym typeface="Open Sans"/>
            </a:endParaRPr>
          </a:p>
        </p:txBody>
      </p:sp>
      <p:sp>
        <p:nvSpPr>
          <p:cNvPr id="224" name="Google Shape;224;p12"/>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1"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8" name="Shape 228"/>
        <p:cNvGrpSpPr/>
        <p:nvPr/>
      </p:nvGrpSpPr>
      <p:grpSpPr>
        <a:xfrm>
          <a:off x="0" y="0"/>
          <a:ext cx="0" cy="0"/>
          <a:chOff x="0" y="0"/>
          <a:chExt cx="0" cy="0"/>
        </a:xfrm>
      </p:grpSpPr>
      <p:sp>
        <p:nvSpPr>
          <p:cNvPr id="229" name="Google Shape;229;p14"/>
          <p:cNvSpPr txBox="1"/>
          <p:nvPr/>
        </p:nvSpPr>
        <p:spPr>
          <a:xfrm>
            <a:off x="3680141" y="177793"/>
            <a:ext cx="7268275" cy="1415772"/>
          </a:xfrm>
          <a:prstGeom prst="rect">
            <a:avLst/>
          </a:prstGeom>
          <a:noFill/>
          <a:ln>
            <a:noFill/>
          </a:ln>
        </p:spPr>
        <p:txBody>
          <a:bodyPr anchorCtr="0" anchor="t" bIns="45700" lIns="91425" spcFirstLastPara="1" rIns="91425" wrap="square" tIns="45700">
            <a:spAutoFit/>
          </a:bodyPr>
          <a:lstStyle/>
          <a:p>
            <a:pPr indent="0" lvl="0" marL="0" marR="0" rtl="1" algn="r">
              <a:lnSpc>
                <a:spcPct val="100000"/>
              </a:lnSpc>
              <a:spcBef>
                <a:spcPts val="0"/>
              </a:spcBef>
              <a:spcAft>
                <a:spcPts val="0"/>
              </a:spcAft>
              <a:buClr>
                <a:srgbClr val="000000"/>
              </a:buClr>
              <a:buSzPts val="4300"/>
              <a:buFont typeface="Arial"/>
              <a:buNone/>
            </a:pPr>
            <a:r>
              <a:rPr b="1" i="0" lang="en-US" sz="4300" u="none" cap="none" strike="noStrike">
                <a:solidFill>
                  <a:srgbClr val="2176D2"/>
                </a:solidFill>
                <a:latin typeface="Montserrat"/>
                <a:ea typeface="Montserrat"/>
                <a:cs typeface="Montserrat"/>
                <a:sym typeface="Montserrat"/>
              </a:rPr>
              <a:t>كم عدد الأسئلة </a:t>
            </a:r>
            <a:endParaRPr b="0" i="0" sz="1400" u="none" cap="none" strike="noStrike">
              <a:solidFill>
                <a:srgbClr val="000000"/>
              </a:solidFill>
              <a:latin typeface="Arial"/>
              <a:ea typeface="Arial"/>
              <a:cs typeface="Arial"/>
              <a:sym typeface="Arial"/>
            </a:endParaRPr>
          </a:p>
          <a:p>
            <a:pPr indent="0" lvl="0" marL="0" marR="0" rtl="1" algn="r">
              <a:lnSpc>
                <a:spcPct val="100000"/>
              </a:lnSpc>
              <a:spcBef>
                <a:spcPts val="0"/>
              </a:spcBef>
              <a:spcAft>
                <a:spcPts val="0"/>
              </a:spcAft>
              <a:buClr>
                <a:srgbClr val="000000"/>
              </a:buClr>
              <a:buSzPts val="4300"/>
              <a:buFont typeface="Arial"/>
              <a:buNone/>
            </a:pPr>
            <a:r>
              <a:rPr b="1" i="0" lang="en-US" sz="4300" u="none" cap="none" strike="noStrike">
                <a:solidFill>
                  <a:srgbClr val="2176D2"/>
                </a:solidFill>
                <a:latin typeface="Montserrat"/>
                <a:ea typeface="Montserrat"/>
                <a:cs typeface="Montserrat"/>
                <a:sym typeface="Montserrat"/>
              </a:rPr>
              <a:t>التي يتضمنها نموذج التعداد؟</a:t>
            </a:r>
            <a:endParaRPr b="0" i="0" sz="1400" u="none" cap="none" strike="noStrike">
              <a:solidFill>
                <a:srgbClr val="000000"/>
              </a:solidFill>
              <a:latin typeface="Arial"/>
              <a:ea typeface="Arial"/>
              <a:cs typeface="Arial"/>
              <a:sym typeface="Arial"/>
            </a:endParaRPr>
          </a:p>
        </p:txBody>
      </p:sp>
      <p:sp>
        <p:nvSpPr>
          <p:cNvPr id="230" name="Google Shape;230;p14"/>
          <p:cNvSpPr txBox="1"/>
          <p:nvPr/>
        </p:nvSpPr>
        <p:spPr>
          <a:xfrm>
            <a:off x="3739675" y="1563892"/>
            <a:ext cx="7208741" cy="400110"/>
          </a:xfrm>
          <a:prstGeom prst="rect">
            <a:avLst/>
          </a:prstGeom>
          <a:noFill/>
          <a:ln>
            <a:noFill/>
          </a:ln>
        </p:spPr>
        <p:txBody>
          <a:bodyPr anchorCtr="0" anchor="t" bIns="45700" lIns="91425" spcFirstLastPara="1" rIns="91425" wrap="square" tIns="45700">
            <a:spAutoFit/>
          </a:bodyPr>
          <a:lstStyle/>
          <a:p>
            <a:pPr indent="0" lvl="0" marL="0" marR="0" rtl="1" algn="r">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Open Sans"/>
                <a:ea typeface="Open Sans"/>
                <a:cs typeface="Open Sans"/>
                <a:sym typeface="Open Sans"/>
              </a:rPr>
              <a:t>يحتوي استبيان تعداد عام 2020 على تسعة أسئلة.</a:t>
            </a:r>
            <a:endParaRPr b="0" i="0" sz="2000" u="none" cap="none" strike="noStrike">
              <a:solidFill>
                <a:schemeClr val="dk1"/>
              </a:solidFill>
              <a:latin typeface="Open Sans"/>
              <a:ea typeface="Open Sans"/>
              <a:cs typeface="Open Sans"/>
              <a:sym typeface="Open Sans"/>
            </a:endParaRPr>
          </a:p>
        </p:txBody>
      </p:sp>
      <p:pic>
        <p:nvPicPr>
          <p:cNvPr descr="A screenshot of a cell phone&#10;&#10;Description automatically generated" id="231" name="Google Shape;231;p14"/>
          <p:cNvPicPr preferRelativeResize="0"/>
          <p:nvPr/>
        </p:nvPicPr>
        <p:blipFill rotWithShape="1">
          <a:blip r:embed="rId3">
            <a:alphaModFix/>
          </a:blip>
          <a:srcRect b="0" l="0" r="0" t="0"/>
          <a:stretch/>
        </p:blipFill>
        <p:spPr>
          <a:xfrm>
            <a:off x="360841" y="685536"/>
            <a:ext cx="3200400" cy="645312"/>
          </a:xfrm>
          <a:prstGeom prst="rect">
            <a:avLst/>
          </a:prstGeom>
          <a:noFill/>
          <a:ln>
            <a:noFill/>
          </a:ln>
        </p:spPr>
      </p:pic>
      <p:pic>
        <p:nvPicPr>
          <p:cNvPr descr="A screenshot of text&#10;&#10;Description automatically generated" id="232" name="Google Shape;232;p14"/>
          <p:cNvPicPr preferRelativeResize="0"/>
          <p:nvPr/>
        </p:nvPicPr>
        <p:blipFill rotWithShape="1">
          <a:blip r:embed="rId4">
            <a:alphaModFix/>
          </a:blip>
          <a:srcRect b="0" l="0" r="0" t="0"/>
          <a:stretch/>
        </p:blipFill>
        <p:spPr>
          <a:xfrm>
            <a:off x="339409" y="1263489"/>
            <a:ext cx="3200400" cy="3517106"/>
          </a:xfrm>
          <a:prstGeom prst="rect">
            <a:avLst/>
          </a:prstGeom>
          <a:noFill/>
          <a:ln>
            <a:noFill/>
          </a:ln>
        </p:spPr>
      </p:pic>
      <p:pic>
        <p:nvPicPr>
          <p:cNvPr descr="A screenshot of a cell phone&#10;&#10;Description automatically generated" id="233" name="Google Shape;233;p14"/>
          <p:cNvPicPr preferRelativeResize="0"/>
          <p:nvPr/>
        </p:nvPicPr>
        <p:blipFill rotWithShape="1">
          <a:blip r:embed="rId5">
            <a:alphaModFix/>
          </a:blip>
          <a:srcRect b="68792" l="0" r="0" t="0"/>
          <a:stretch/>
        </p:blipFill>
        <p:spPr>
          <a:xfrm>
            <a:off x="360841" y="4715690"/>
            <a:ext cx="3200400" cy="1914523"/>
          </a:xfrm>
          <a:prstGeom prst="rect">
            <a:avLst/>
          </a:prstGeom>
          <a:noFill/>
          <a:ln>
            <a:noFill/>
          </a:ln>
        </p:spPr>
      </p:pic>
      <p:pic>
        <p:nvPicPr>
          <p:cNvPr descr="A screenshot of a cell phone&#10;&#10;Description automatically generated" id="234" name="Google Shape;234;p14"/>
          <p:cNvPicPr preferRelativeResize="0"/>
          <p:nvPr/>
        </p:nvPicPr>
        <p:blipFill rotWithShape="1">
          <a:blip r:embed="rId5">
            <a:alphaModFix/>
          </a:blip>
          <a:srcRect b="0" l="0" r="0" t="32681"/>
          <a:stretch/>
        </p:blipFill>
        <p:spPr>
          <a:xfrm>
            <a:off x="3723005" y="2433299"/>
            <a:ext cx="3200400" cy="4129898"/>
          </a:xfrm>
          <a:prstGeom prst="rect">
            <a:avLst/>
          </a:prstGeom>
          <a:noFill/>
          <a:ln>
            <a:noFill/>
          </a:ln>
        </p:spPr>
      </p:pic>
      <p:pic>
        <p:nvPicPr>
          <p:cNvPr descr="A screenshot of a cell phone&#10;&#10;Description automatically generated" id="235" name="Google Shape;235;p14"/>
          <p:cNvPicPr preferRelativeResize="0"/>
          <p:nvPr/>
        </p:nvPicPr>
        <p:blipFill rotWithShape="1">
          <a:blip r:embed="rId6">
            <a:alphaModFix/>
          </a:blip>
          <a:srcRect b="3355" l="0" r="0" t="0"/>
          <a:stretch/>
        </p:blipFill>
        <p:spPr>
          <a:xfrm>
            <a:off x="7125125" y="2004671"/>
            <a:ext cx="3200400" cy="4525529"/>
          </a:xfrm>
          <a:prstGeom prst="rect">
            <a:avLst/>
          </a:prstGeom>
          <a:noFill/>
          <a:ln>
            <a:noFill/>
          </a:ln>
        </p:spPr>
      </p:pic>
      <p:sp>
        <p:nvSpPr>
          <p:cNvPr id="236" name="Google Shape;236;p14"/>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1"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0" name="Shape 240"/>
        <p:cNvGrpSpPr/>
        <p:nvPr/>
      </p:nvGrpSpPr>
      <p:grpSpPr>
        <a:xfrm>
          <a:off x="0" y="0"/>
          <a:ext cx="0" cy="0"/>
          <a:chOff x="0" y="0"/>
          <a:chExt cx="0" cy="0"/>
        </a:xfrm>
      </p:grpSpPr>
      <p:sp>
        <p:nvSpPr>
          <p:cNvPr id="241" name="Google Shape;241;p15"/>
          <p:cNvSpPr txBox="1"/>
          <p:nvPr/>
        </p:nvSpPr>
        <p:spPr>
          <a:xfrm>
            <a:off x="933705" y="277355"/>
            <a:ext cx="10909743" cy="784790"/>
          </a:xfrm>
          <a:prstGeom prst="rect">
            <a:avLst/>
          </a:prstGeom>
          <a:noFill/>
          <a:ln>
            <a:noFill/>
          </a:ln>
        </p:spPr>
        <p:txBody>
          <a:bodyPr anchorCtr="0" anchor="t" bIns="45700" lIns="91425" spcFirstLastPara="1" rIns="91425" wrap="square" tIns="45700">
            <a:spAutoFit/>
          </a:bodyPr>
          <a:lstStyle/>
          <a:p>
            <a:pPr indent="0" lvl="0" marL="0" marR="0" rtl="1" algn="r">
              <a:lnSpc>
                <a:spcPct val="100000"/>
              </a:lnSpc>
              <a:spcBef>
                <a:spcPts val="0"/>
              </a:spcBef>
              <a:spcAft>
                <a:spcPts val="0"/>
              </a:spcAft>
              <a:buClr>
                <a:srgbClr val="000000"/>
              </a:buClr>
              <a:buSzPts val="4500"/>
              <a:buFont typeface="Arial"/>
              <a:buNone/>
            </a:pPr>
            <a:r>
              <a:rPr b="1" i="0" lang="en-US" sz="4500" u="none" cap="none" strike="noStrike">
                <a:solidFill>
                  <a:srgbClr val="2176D2"/>
                </a:solidFill>
                <a:latin typeface="Montserrat"/>
                <a:ea typeface="Montserrat"/>
                <a:cs typeface="Montserrat"/>
                <a:sym typeface="Montserrat"/>
              </a:rPr>
              <a:t>هل يجب علي الإجابة عن </a:t>
            </a:r>
            <a:r>
              <a:rPr b="1" i="0" lang="en-US" sz="4500" u="sng" cap="none" strike="noStrike">
                <a:solidFill>
                  <a:srgbClr val="2176D2"/>
                </a:solidFill>
                <a:latin typeface="Montserrat"/>
                <a:ea typeface="Montserrat"/>
                <a:cs typeface="Montserrat"/>
                <a:sym typeface="Montserrat"/>
              </a:rPr>
              <a:t>جميع الأسئلة في نموذج التعداد</a:t>
            </a:r>
            <a:r>
              <a:rPr b="1" i="0" lang="en-US" sz="4500" u="none" cap="none" strike="noStrike">
                <a:solidFill>
                  <a:srgbClr val="2176D2"/>
                </a:solidFill>
                <a:latin typeface="Montserrat"/>
                <a:ea typeface="Montserrat"/>
                <a:cs typeface="Montserrat"/>
                <a:sym typeface="Montserrat"/>
              </a:rPr>
              <a:t>؟</a:t>
            </a:r>
            <a:endParaRPr b="0" i="0" sz="1400" u="none" cap="none" strike="noStrike">
              <a:solidFill>
                <a:srgbClr val="000000"/>
              </a:solidFill>
              <a:latin typeface="Arial"/>
              <a:ea typeface="Arial"/>
              <a:cs typeface="Arial"/>
              <a:sym typeface="Arial"/>
            </a:endParaRPr>
          </a:p>
        </p:txBody>
      </p:sp>
      <p:pic>
        <p:nvPicPr>
          <p:cNvPr descr="A picture containing vector graphics&#10;&#10;Description automatically generated" id="242" name="Google Shape;242;p15"/>
          <p:cNvPicPr preferRelativeResize="0"/>
          <p:nvPr/>
        </p:nvPicPr>
        <p:blipFill rotWithShape="1">
          <a:blip r:embed="rId3">
            <a:alphaModFix/>
          </a:blip>
          <a:srcRect b="0" l="0" r="0" t="0"/>
          <a:stretch/>
        </p:blipFill>
        <p:spPr>
          <a:xfrm>
            <a:off x="6593084" y="1614486"/>
            <a:ext cx="5250364" cy="3972015"/>
          </a:xfrm>
          <a:prstGeom prst="rect">
            <a:avLst/>
          </a:prstGeom>
          <a:noFill/>
          <a:ln>
            <a:noFill/>
          </a:ln>
        </p:spPr>
      </p:pic>
      <p:sp>
        <p:nvSpPr>
          <p:cNvPr id="243" name="Google Shape;243;p15"/>
          <p:cNvSpPr txBox="1"/>
          <p:nvPr/>
        </p:nvSpPr>
        <p:spPr>
          <a:xfrm>
            <a:off x="708418" y="1953465"/>
            <a:ext cx="6712343" cy="3831818"/>
          </a:xfrm>
          <a:prstGeom prst="rect">
            <a:avLst/>
          </a:prstGeom>
          <a:noFill/>
          <a:ln>
            <a:noFill/>
          </a:ln>
        </p:spPr>
        <p:txBody>
          <a:bodyPr anchorCtr="0" anchor="t" bIns="45700" lIns="91425" spcFirstLastPara="1" rIns="91425" wrap="square" tIns="45700">
            <a:spAutoFit/>
          </a:bodyPr>
          <a:lstStyle/>
          <a:p>
            <a:pPr indent="-387350" lvl="0" marL="457200" marR="0" rtl="1" algn="r">
              <a:lnSpc>
                <a:spcPct val="100000"/>
              </a:lnSpc>
              <a:spcBef>
                <a:spcPts val="0"/>
              </a:spcBef>
              <a:spcAft>
                <a:spcPts val="0"/>
              </a:spcAft>
              <a:buClr>
                <a:schemeClr val="dk1"/>
              </a:buClr>
              <a:buSzPts val="2500"/>
              <a:buFont typeface="Montserrat"/>
              <a:buChar char="●"/>
            </a:pPr>
            <a:r>
              <a:rPr b="0" i="0" lang="en-US" sz="2500" u="none" cap="none" strike="noStrike">
                <a:solidFill>
                  <a:schemeClr val="dk1"/>
                </a:solidFill>
                <a:latin typeface="Open Sans"/>
                <a:ea typeface="Open Sans"/>
                <a:cs typeface="Open Sans"/>
                <a:sym typeface="Open Sans"/>
              </a:rPr>
              <a:t>نحن نشجع الجميع على ملء نموذج التعداد بأكمله.</a:t>
            </a:r>
            <a:endParaRPr b="0" i="0" sz="1400" u="none" cap="none" strike="noStrike">
              <a:solidFill>
                <a:srgbClr val="000000"/>
              </a:solidFill>
              <a:latin typeface="Open Sans"/>
              <a:ea typeface="Open Sans"/>
              <a:cs typeface="Open Sans"/>
              <a:sym typeface="Open Sans"/>
            </a:endParaRPr>
          </a:p>
          <a:p>
            <a:pPr indent="0" lvl="0" marL="457200" marR="0" rtl="1" algn="l">
              <a:lnSpc>
                <a:spcPct val="100000"/>
              </a:lnSpc>
              <a:spcBef>
                <a:spcPts val="0"/>
              </a:spcBef>
              <a:spcAft>
                <a:spcPts val="0"/>
              </a:spcAft>
              <a:buClr>
                <a:srgbClr val="000000"/>
              </a:buClr>
              <a:buSzPts val="2500"/>
              <a:buFont typeface="Arial"/>
              <a:buNone/>
            </a:pPr>
            <a:r>
              <a:t/>
            </a:r>
            <a:endParaRPr b="0" i="0" sz="2500" u="none" cap="none" strike="noStrike">
              <a:solidFill>
                <a:schemeClr val="dk1"/>
              </a:solidFill>
              <a:latin typeface="Open Sans"/>
              <a:ea typeface="Open Sans"/>
              <a:cs typeface="Open Sans"/>
              <a:sym typeface="Open Sans"/>
            </a:endParaRPr>
          </a:p>
          <a:p>
            <a:pPr indent="-387350" lvl="0" marL="457200" marR="0" rtl="1" algn="r">
              <a:lnSpc>
                <a:spcPct val="100000"/>
              </a:lnSpc>
              <a:spcBef>
                <a:spcPts val="0"/>
              </a:spcBef>
              <a:spcAft>
                <a:spcPts val="0"/>
              </a:spcAft>
              <a:buClr>
                <a:schemeClr val="dk1"/>
              </a:buClr>
              <a:buSzPts val="2500"/>
              <a:buFont typeface="Montserrat"/>
              <a:buChar char="●"/>
            </a:pPr>
            <a:r>
              <a:rPr b="0" i="0" lang="en-US" sz="2500" u="none" cap="none" strike="noStrike">
                <a:solidFill>
                  <a:schemeClr val="dk1"/>
                </a:solidFill>
                <a:latin typeface="Open Sans"/>
                <a:ea typeface="Open Sans"/>
                <a:cs typeface="Open Sans"/>
                <a:sym typeface="Open Sans"/>
              </a:rPr>
              <a:t>إذا لم تقم بالإجابة عن جميع الأسئلة، فسيظل بإمكانك تقديم النموذج الخاص بك. </a:t>
            </a:r>
            <a:endParaRPr b="0" i="0" sz="1400" u="none" cap="none" strike="noStrike">
              <a:solidFill>
                <a:srgbClr val="000000"/>
              </a:solidFill>
              <a:latin typeface="Open Sans"/>
              <a:ea typeface="Open Sans"/>
              <a:cs typeface="Open Sans"/>
              <a:sym typeface="Open Sans"/>
            </a:endParaRPr>
          </a:p>
          <a:p>
            <a:pPr indent="0" lvl="0" marL="457200" marR="0" rtl="1" algn="l">
              <a:lnSpc>
                <a:spcPct val="100000"/>
              </a:lnSpc>
              <a:spcBef>
                <a:spcPts val="0"/>
              </a:spcBef>
              <a:spcAft>
                <a:spcPts val="0"/>
              </a:spcAft>
              <a:buClr>
                <a:srgbClr val="000000"/>
              </a:buClr>
              <a:buSzPts val="2500"/>
              <a:buFont typeface="Arial"/>
              <a:buNone/>
            </a:pPr>
            <a:r>
              <a:t/>
            </a:r>
            <a:endParaRPr b="0" i="0" sz="2500" u="none" cap="none" strike="noStrike">
              <a:solidFill>
                <a:schemeClr val="dk1"/>
              </a:solidFill>
              <a:latin typeface="Open Sans"/>
              <a:ea typeface="Open Sans"/>
              <a:cs typeface="Open Sans"/>
              <a:sym typeface="Open Sans"/>
            </a:endParaRPr>
          </a:p>
          <a:p>
            <a:pPr indent="-387350" lvl="0" marL="457200" marR="0" rtl="1" algn="r">
              <a:lnSpc>
                <a:spcPct val="100000"/>
              </a:lnSpc>
              <a:spcBef>
                <a:spcPts val="0"/>
              </a:spcBef>
              <a:spcAft>
                <a:spcPts val="0"/>
              </a:spcAft>
              <a:buClr>
                <a:schemeClr val="dk1"/>
              </a:buClr>
              <a:buSzPts val="2500"/>
              <a:buFont typeface="Montserrat"/>
              <a:buChar char="●"/>
            </a:pPr>
            <a:r>
              <a:rPr b="0" i="0" lang="en-US" sz="2500" u="none" cap="none" strike="noStrike">
                <a:solidFill>
                  <a:schemeClr val="dk1"/>
                </a:solidFill>
                <a:latin typeface="Open Sans"/>
                <a:ea typeface="Open Sans"/>
                <a:cs typeface="Open Sans"/>
                <a:sym typeface="Open Sans"/>
              </a:rPr>
              <a:t>ولكن من الممكن أن يأتي موظف التعداد إلى منزلك لجمع المعلومات الناقصة (إذا لم تستكمل كتابة النموذج)</a:t>
            </a:r>
            <a:endParaRPr b="0" i="0" sz="2500" u="none" cap="none" strike="noStrike">
              <a:solidFill>
                <a:schemeClr val="dk1"/>
              </a:solidFill>
              <a:latin typeface="Open Sans"/>
              <a:ea typeface="Open Sans"/>
              <a:cs typeface="Open Sans"/>
              <a:sym typeface="Open Sans"/>
            </a:endParaRPr>
          </a:p>
          <a:p>
            <a:pPr indent="0" lvl="0" marL="457200" marR="0" rtl="1"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Montserrat"/>
              <a:ea typeface="Montserrat"/>
              <a:cs typeface="Montserrat"/>
              <a:sym typeface="Montserrat"/>
            </a:endParaRPr>
          </a:p>
        </p:txBody>
      </p:sp>
      <p:sp>
        <p:nvSpPr>
          <p:cNvPr id="244" name="Google Shape;244;p15"/>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1"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8" name="Shape 248"/>
        <p:cNvGrpSpPr/>
        <p:nvPr/>
      </p:nvGrpSpPr>
      <p:grpSpPr>
        <a:xfrm>
          <a:off x="0" y="0"/>
          <a:ext cx="0" cy="0"/>
          <a:chOff x="0" y="0"/>
          <a:chExt cx="0" cy="0"/>
        </a:xfrm>
      </p:grpSpPr>
      <p:sp>
        <p:nvSpPr>
          <p:cNvPr id="249" name="Google Shape;249;p16"/>
          <p:cNvSpPr txBox="1"/>
          <p:nvPr/>
        </p:nvSpPr>
        <p:spPr>
          <a:xfrm>
            <a:off x="322655" y="379200"/>
            <a:ext cx="11769332" cy="1477328"/>
          </a:xfrm>
          <a:prstGeom prst="rect">
            <a:avLst/>
          </a:prstGeom>
          <a:noFill/>
          <a:ln>
            <a:noFill/>
          </a:ln>
        </p:spPr>
        <p:txBody>
          <a:bodyPr anchorCtr="0" anchor="t" bIns="45700" lIns="91425" spcFirstLastPara="1" rIns="91425" wrap="square" tIns="45700">
            <a:spAutoFit/>
          </a:bodyPr>
          <a:lstStyle/>
          <a:p>
            <a:pPr indent="0" lvl="0" marL="0" marR="0" rtl="1" algn="ctr">
              <a:lnSpc>
                <a:spcPct val="100000"/>
              </a:lnSpc>
              <a:spcBef>
                <a:spcPts val="0"/>
              </a:spcBef>
              <a:spcAft>
                <a:spcPts val="0"/>
              </a:spcAft>
              <a:buClr>
                <a:srgbClr val="000000"/>
              </a:buClr>
              <a:buSzPts val="4500"/>
              <a:buFont typeface="Arial"/>
              <a:buNone/>
            </a:pPr>
            <a:r>
              <a:rPr b="1" i="0" lang="en-US" sz="4500" u="none" cap="none" strike="noStrike">
                <a:solidFill>
                  <a:srgbClr val="2176D2"/>
                </a:solidFill>
                <a:latin typeface="Montserrat"/>
                <a:ea typeface="Montserrat"/>
                <a:cs typeface="Montserrat"/>
                <a:sym typeface="Montserrat"/>
              </a:rPr>
              <a:t>هل سيكون هناك سؤال حول حالة المواطنة في التعداد السكاني لعام 2020؟</a:t>
            </a:r>
            <a:endParaRPr b="0" i="0" sz="1400" u="none" cap="none" strike="noStrike">
              <a:solidFill>
                <a:srgbClr val="000000"/>
              </a:solidFill>
              <a:latin typeface="Arial"/>
              <a:ea typeface="Arial"/>
              <a:cs typeface="Arial"/>
              <a:sym typeface="Arial"/>
            </a:endParaRPr>
          </a:p>
        </p:txBody>
      </p:sp>
      <p:sp>
        <p:nvSpPr>
          <p:cNvPr id="250" name="Google Shape;250;p16"/>
          <p:cNvSpPr txBox="1"/>
          <p:nvPr/>
        </p:nvSpPr>
        <p:spPr>
          <a:xfrm>
            <a:off x="211334" y="4185863"/>
            <a:ext cx="11769300" cy="1323300"/>
          </a:xfrm>
          <a:prstGeom prst="rect">
            <a:avLst/>
          </a:prstGeom>
          <a:noFill/>
          <a:ln>
            <a:noFill/>
          </a:ln>
        </p:spPr>
        <p:txBody>
          <a:bodyPr anchorCtr="0" anchor="t" bIns="45700" lIns="91425" spcFirstLastPara="1" rIns="91425" wrap="square" tIns="45700">
            <a:spAutoFit/>
          </a:bodyPr>
          <a:lstStyle/>
          <a:p>
            <a:pPr indent="0" lvl="0" marL="0" marR="0" rtl="1" algn="ctr">
              <a:lnSpc>
                <a:spcPct val="100000"/>
              </a:lnSpc>
              <a:spcBef>
                <a:spcPts val="0"/>
              </a:spcBef>
              <a:spcAft>
                <a:spcPts val="0"/>
              </a:spcAft>
              <a:buClr>
                <a:srgbClr val="000000"/>
              </a:buClr>
              <a:buSzPts val="4000"/>
              <a:buFont typeface="Arial"/>
              <a:buNone/>
            </a:pPr>
            <a:r>
              <a:rPr b="0" i="0" lang="en-US" sz="4000" u="none" cap="none" strike="noStrike">
                <a:solidFill>
                  <a:schemeClr val="dk1"/>
                </a:solidFill>
                <a:latin typeface="Montserrat"/>
                <a:ea typeface="Montserrat"/>
                <a:cs typeface="Montserrat"/>
                <a:sym typeface="Montserrat"/>
              </a:rPr>
              <a:t>لن تتم إضافة سؤال </a:t>
            </a:r>
            <a:endParaRPr b="0" i="0" sz="1400" u="none" cap="none" strike="noStrike">
              <a:solidFill>
                <a:srgbClr val="000000"/>
              </a:solidFill>
              <a:latin typeface="Montserrat"/>
              <a:ea typeface="Montserrat"/>
              <a:cs typeface="Montserrat"/>
              <a:sym typeface="Montserrat"/>
            </a:endParaRPr>
          </a:p>
          <a:p>
            <a:pPr indent="0" lvl="0" marL="0" marR="0" rtl="1" algn="ctr">
              <a:lnSpc>
                <a:spcPct val="100000"/>
              </a:lnSpc>
              <a:spcBef>
                <a:spcPts val="0"/>
              </a:spcBef>
              <a:spcAft>
                <a:spcPts val="0"/>
              </a:spcAft>
              <a:buClr>
                <a:srgbClr val="000000"/>
              </a:buClr>
              <a:buSzPts val="4000"/>
              <a:buFont typeface="Arial"/>
              <a:buNone/>
            </a:pPr>
            <a:r>
              <a:rPr b="0" i="0" lang="en-US" sz="4000" u="none" cap="none" strike="noStrike">
                <a:solidFill>
                  <a:schemeClr val="dk1"/>
                </a:solidFill>
                <a:latin typeface="Montserrat"/>
                <a:ea typeface="Montserrat"/>
                <a:cs typeface="Montserrat"/>
                <a:sym typeface="Montserrat"/>
              </a:rPr>
              <a:t>يتعلق بحالة المواطنة إلى تعداد عام 2020.</a:t>
            </a:r>
            <a:endParaRPr b="0" i="0" sz="1400" u="none" cap="none" strike="noStrike">
              <a:solidFill>
                <a:srgbClr val="000000"/>
              </a:solidFill>
              <a:latin typeface="Montserrat"/>
              <a:ea typeface="Montserrat"/>
              <a:cs typeface="Montserrat"/>
              <a:sym typeface="Montserrat"/>
            </a:endParaRPr>
          </a:p>
        </p:txBody>
      </p:sp>
      <p:sp>
        <p:nvSpPr>
          <p:cNvPr id="251" name="Google Shape;251;p16"/>
          <p:cNvSpPr txBox="1"/>
          <p:nvPr/>
        </p:nvSpPr>
        <p:spPr>
          <a:xfrm>
            <a:off x="322668" y="2490775"/>
            <a:ext cx="11769300" cy="1631100"/>
          </a:xfrm>
          <a:prstGeom prst="rect">
            <a:avLst/>
          </a:prstGeom>
          <a:noFill/>
          <a:ln>
            <a:noFill/>
          </a:ln>
        </p:spPr>
        <p:txBody>
          <a:bodyPr anchorCtr="0" anchor="t" bIns="45700" lIns="91425" spcFirstLastPara="1" rIns="91425" wrap="square" tIns="45700">
            <a:spAutoFit/>
          </a:bodyPr>
          <a:lstStyle/>
          <a:p>
            <a:pPr indent="0" lvl="0" marL="0" marR="0" rtl="1" algn="ctr">
              <a:lnSpc>
                <a:spcPct val="100000"/>
              </a:lnSpc>
              <a:spcBef>
                <a:spcPts val="0"/>
              </a:spcBef>
              <a:spcAft>
                <a:spcPts val="0"/>
              </a:spcAft>
              <a:buClr>
                <a:srgbClr val="000000"/>
              </a:buClr>
              <a:buSzPts val="10000"/>
              <a:buFont typeface="Arial"/>
              <a:buNone/>
            </a:pPr>
            <a:r>
              <a:rPr b="1" i="0" lang="en-US" sz="10000" u="none" cap="none" strike="noStrike">
                <a:solidFill>
                  <a:schemeClr val="dk1"/>
                </a:solidFill>
                <a:latin typeface="Open Sans"/>
                <a:ea typeface="Open Sans"/>
                <a:cs typeface="Open Sans"/>
                <a:sym typeface="Open Sans"/>
              </a:rPr>
              <a:t>لا</a:t>
            </a:r>
            <a:endParaRPr b="0" i="0" sz="1400" u="none" cap="none" strike="noStrike">
              <a:solidFill>
                <a:srgbClr val="000000"/>
              </a:solidFill>
              <a:latin typeface="Arial"/>
              <a:ea typeface="Arial"/>
              <a:cs typeface="Arial"/>
              <a:sym typeface="Arial"/>
            </a:endParaRPr>
          </a:p>
        </p:txBody>
      </p:sp>
      <p:sp>
        <p:nvSpPr>
          <p:cNvPr id="252" name="Google Shape;252;p16"/>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1"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6" name="Shape 256"/>
        <p:cNvGrpSpPr/>
        <p:nvPr/>
      </p:nvGrpSpPr>
      <p:grpSpPr>
        <a:xfrm>
          <a:off x="0" y="0"/>
          <a:ext cx="0" cy="0"/>
          <a:chOff x="0" y="0"/>
          <a:chExt cx="0" cy="0"/>
        </a:xfrm>
      </p:grpSpPr>
      <p:sp>
        <p:nvSpPr>
          <p:cNvPr id="257" name="Google Shape;257;p17"/>
          <p:cNvSpPr txBox="1"/>
          <p:nvPr/>
        </p:nvSpPr>
        <p:spPr>
          <a:xfrm>
            <a:off x="1702593" y="2228671"/>
            <a:ext cx="8786813" cy="2431435"/>
          </a:xfrm>
          <a:prstGeom prst="rect">
            <a:avLst/>
          </a:prstGeom>
          <a:noFill/>
          <a:ln>
            <a:noFill/>
          </a:ln>
        </p:spPr>
        <p:txBody>
          <a:bodyPr anchorCtr="0" anchor="t" bIns="45700" lIns="91425" spcFirstLastPara="1" rIns="91425" wrap="square" tIns="45700">
            <a:spAutoFit/>
          </a:bodyPr>
          <a:lstStyle/>
          <a:p>
            <a:pPr indent="0" lvl="0" marL="0" marR="0" rtl="1" algn="ctr">
              <a:lnSpc>
                <a:spcPct val="100000"/>
              </a:lnSpc>
              <a:spcBef>
                <a:spcPts val="0"/>
              </a:spcBef>
              <a:spcAft>
                <a:spcPts val="0"/>
              </a:spcAft>
              <a:buClr>
                <a:srgbClr val="000000"/>
              </a:buClr>
              <a:buSzPts val="6000"/>
              <a:buFont typeface="Arial"/>
              <a:buNone/>
            </a:pPr>
            <a:r>
              <a:rPr b="1" i="0" lang="en-US" sz="6000" u="sng" cap="none" strike="noStrike">
                <a:solidFill>
                  <a:srgbClr val="2176D2"/>
                </a:solidFill>
                <a:latin typeface="Montserrat"/>
                <a:ea typeface="Montserrat"/>
                <a:cs typeface="Montserrat"/>
                <a:sym typeface="Montserrat"/>
              </a:rPr>
              <a:t>القسم الثاني</a:t>
            </a:r>
            <a:endParaRPr b="0" i="0" sz="1400" u="none" cap="none" strike="noStrike">
              <a:solidFill>
                <a:srgbClr val="000000"/>
              </a:solidFill>
              <a:latin typeface="Arial"/>
              <a:ea typeface="Arial"/>
              <a:cs typeface="Arial"/>
              <a:sym typeface="Arial"/>
            </a:endParaRPr>
          </a:p>
          <a:p>
            <a:pPr indent="0" lvl="0" marL="0" marR="0" rtl="1" algn="ctr">
              <a:lnSpc>
                <a:spcPct val="100000"/>
              </a:lnSpc>
              <a:spcBef>
                <a:spcPts val="0"/>
              </a:spcBef>
              <a:spcAft>
                <a:spcPts val="0"/>
              </a:spcAft>
              <a:buClr>
                <a:srgbClr val="000000"/>
              </a:buClr>
              <a:buSzPts val="4600"/>
              <a:buFont typeface="Arial"/>
              <a:buNone/>
            </a:pPr>
            <a:r>
              <a:rPr b="1" i="0" lang="en-US" sz="4600" u="none" cap="none" strike="noStrike">
                <a:solidFill>
                  <a:srgbClr val="2176D2"/>
                </a:solidFill>
                <a:latin typeface="Montserrat"/>
                <a:ea typeface="Montserrat"/>
                <a:cs typeface="Montserrat"/>
                <a:sym typeface="Montserrat"/>
              </a:rPr>
              <a:t>أمن البيانات والخصوصية والسريّة</a:t>
            </a:r>
            <a:endParaRPr b="0" i="0" sz="1400" u="none" cap="none" strike="noStrike">
              <a:solidFill>
                <a:srgbClr val="000000"/>
              </a:solidFill>
              <a:latin typeface="Arial"/>
              <a:ea typeface="Arial"/>
              <a:cs typeface="Arial"/>
              <a:sym typeface="Arial"/>
            </a:endParaRPr>
          </a:p>
        </p:txBody>
      </p:sp>
      <p:pic>
        <p:nvPicPr>
          <p:cNvPr descr="A picture containing clipart&#10;&#10;Description automatically generated" id="258" name="Google Shape;258;p17"/>
          <p:cNvPicPr preferRelativeResize="0"/>
          <p:nvPr/>
        </p:nvPicPr>
        <p:blipFill rotWithShape="1">
          <a:blip r:embed="rId3">
            <a:alphaModFix/>
          </a:blip>
          <a:srcRect b="0" l="0" r="0" t="0"/>
          <a:stretch/>
        </p:blipFill>
        <p:spPr>
          <a:xfrm>
            <a:off x="5043488" y="6248956"/>
            <a:ext cx="2297106" cy="530536"/>
          </a:xfrm>
          <a:prstGeom prst="rect">
            <a:avLst/>
          </a:prstGeom>
          <a:noFill/>
          <a:ln>
            <a:noFill/>
          </a:ln>
        </p:spPr>
      </p:pic>
      <p:sp>
        <p:nvSpPr>
          <p:cNvPr id="259" name="Google Shape;259;p17"/>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1"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4" name="Shape 84"/>
        <p:cNvGrpSpPr/>
        <p:nvPr/>
      </p:nvGrpSpPr>
      <p:grpSpPr>
        <a:xfrm>
          <a:off x="0" y="0"/>
          <a:ext cx="0" cy="0"/>
          <a:chOff x="0" y="0"/>
          <a:chExt cx="0" cy="0"/>
        </a:xfrm>
      </p:grpSpPr>
      <p:sp>
        <p:nvSpPr>
          <p:cNvPr id="85" name="Google Shape;85;g71f6514386_0_120"/>
          <p:cNvSpPr txBox="1"/>
          <p:nvPr/>
        </p:nvSpPr>
        <p:spPr>
          <a:xfrm>
            <a:off x="1357299" y="428275"/>
            <a:ext cx="9918000" cy="14772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4500"/>
              <a:buFont typeface="Arial"/>
              <a:buNone/>
            </a:pPr>
            <a:r>
              <a:rPr b="1" lang="en-US" sz="4500">
                <a:solidFill>
                  <a:srgbClr val="4A86E8"/>
                </a:solidFill>
              </a:rPr>
              <a:t>بناء المجتمعات في أثناء أوقات الأزمات والعزلة</a:t>
            </a:r>
            <a:endParaRPr b="0" i="0" sz="4500" u="none" cap="none" strike="noStrike">
              <a:solidFill>
                <a:srgbClr val="4A86E8"/>
              </a:solidFill>
              <a:latin typeface="Arial"/>
              <a:ea typeface="Arial"/>
              <a:cs typeface="Arial"/>
              <a:sym typeface="Arial"/>
            </a:endParaRPr>
          </a:p>
        </p:txBody>
      </p:sp>
      <p:sp>
        <p:nvSpPr>
          <p:cNvPr id="86" name="Google Shape;86;g71f6514386_0_120"/>
          <p:cNvSpPr txBox="1"/>
          <p:nvPr/>
        </p:nvSpPr>
        <p:spPr>
          <a:xfrm>
            <a:off x="1042750" y="1740225"/>
            <a:ext cx="10944600" cy="19389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3300"/>
              <a:buFont typeface="Arial"/>
              <a:buNone/>
            </a:pPr>
            <a:r>
              <a:rPr lang="en-US" sz="3600">
                <a:solidFill>
                  <a:schemeClr val="dk1"/>
                </a:solidFill>
              </a:rPr>
              <a:t>يتقدم تعداد فيلادلفيا بالشكر للأفراد الموجودين على الخطوط الأمامية، وهم العاملون في مجال الرعاية الصحية، ومستجيبو الطوارئ الأوائل، والعاملون في محلات البقالة، وكل شخص لا يستطيع البقاء في المنزل خلال هذا الوباء</a:t>
            </a:r>
            <a:r>
              <a:rPr lang="en-US" sz="1200">
                <a:solidFill>
                  <a:schemeClr val="dk1"/>
                </a:solidFill>
              </a:rPr>
              <a:t>.</a:t>
            </a:r>
            <a:endParaRPr b="0" i="0" sz="3300" u="none" cap="none" strike="noStrike">
              <a:solidFill>
                <a:srgbClr val="000000"/>
              </a:solidFill>
              <a:latin typeface="Arial"/>
              <a:ea typeface="Arial"/>
              <a:cs typeface="Arial"/>
              <a:sym typeface="Arial"/>
            </a:endParaRPr>
          </a:p>
        </p:txBody>
      </p:sp>
      <p:sp>
        <p:nvSpPr>
          <p:cNvPr id="87" name="Google Shape;87;g71f6514386_0_120"/>
          <p:cNvSpPr txBox="1"/>
          <p:nvPr/>
        </p:nvSpPr>
        <p:spPr>
          <a:xfrm>
            <a:off x="1489488" y="4394234"/>
            <a:ext cx="10315500" cy="19389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3000"/>
              <a:buFont typeface="Arial"/>
              <a:buNone/>
            </a:pPr>
            <a:r>
              <a:rPr lang="en-US" sz="3000">
                <a:solidFill>
                  <a:schemeClr val="dk1"/>
                </a:solidFill>
                <a:latin typeface="Open Sans"/>
                <a:ea typeface="Open Sans"/>
                <a:cs typeface="Open Sans"/>
                <a:sym typeface="Open Sans"/>
              </a:rPr>
              <a:t>إذا كنت تبحث عن طرق لمساعدة مجتمعك، فإن تعداد فيلادلفيا يقدم برنامج COVID Community Response Captain. فإذا كنت ترغب في المشاركة، يُرجى إرسال رسالة إلكترونية إلى census@phila.gov</a:t>
            </a:r>
            <a:endParaRPr b="0" i="0" sz="3000" u="none" cap="none" strike="noStrike">
              <a:solidFill>
                <a:schemeClr val="dk1"/>
              </a:solidFill>
              <a:latin typeface="Open Sans"/>
              <a:ea typeface="Open Sans"/>
              <a:cs typeface="Open Sans"/>
              <a:sym typeface="Open Sans"/>
            </a:endParaRPr>
          </a:p>
        </p:txBody>
      </p:sp>
      <p:sp>
        <p:nvSpPr>
          <p:cNvPr id="88" name="Google Shape;88;g71f6514386_0_120"/>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3" name="Shape 263"/>
        <p:cNvGrpSpPr/>
        <p:nvPr/>
      </p:nvGrpSpPr>
      <p:grpSpPr>
        <a:xfrm>
          <a:off x="0" y="0"/>
          <a:ext cx="0" cy="0"/>
          <a:chOff x="0" y="0"/>
          <a:chExt cx="0" cy="0"/>
        </a:xfrm>
      </p:grpSpPr>
      <p:sp>
        <p:nvSpPr>
          <p:cNvPr id="264" name="Google Shape;264;p18"/>
          <p:cNvSpPr txBox="1"/>
          <p:nvPr/>
        </p:nvSpPr>
        <p:spPr>
          <a:xfrm>
            <a:off x="1232694" y="385517"/>
            <a:ext cx="9415462" cy="784830"/>
          </a:xfrm>
          <a:prstGeom prst="rect">
            <a:avLst/>
          </a:prstGeom>
          <a:noFill/>
          <a:ln>
            <a:noFill/>
          </a:ln>
        </p:spPr>
        <p:txBody>
          <a:bodyPr anchorCtr="0" anchor="t" bIns="45700" lIns="91425" spcFirstLastPara="1" rIns="91425" wrap="square" tIns="45700">
            <a:spAutoFit/>
          </a:bodyPr>
          <a:lstStyle/>
          <a:p>
            <a:pPr indent="0" lvl="0" marL="0" marR="0" rtl="1" algn="r">
              <a:lnSpc>
                <a:spcPct val="100000"/>
              </a:lnSpc>
              <a:spcBef>
                <a:spcPts val="0"/>
              </a:spcBef>
              <a:spcAft>
                <a:spcPts val="0"/>
              </a:spcAft>
              <a:buClr>
                <a:srgbClr val="000000"/>
              </a:buClr>
              <a:buSzPts val="4500"/>
              <a:buFont typeface="Arial"/>
              <a:buNone/>
            </a:pPr>
            <a:r>
              <a:rPr b="1" i="0" lang="en-US" sz="4500" u="none" cap="none" strike="noStrike">
                <a:solidFill>
                  <a:srgbClr val="2176D2"/>
                </a:solidFill>
                <a:latin typeface="Montserrat"/>
                <a:ea typeface="Montserrat"/>
                <a:cs typeface="Montserrat"/>
                <a:sym typeface="Montserrat"/>
              </a:rPr>
              <a:t>هل ستكون معلوماتي آمنة؟</a:t>
            </a:r>
            <a:endParaRPr b="0" i="0" sz="1400" u="none" cap="none" strike="noStrike">
              <a:solidFill>
                <a:srgbClr val="000000"/>
              </a:solidFill>
              <a:latin typeface="Arial"/>
              <a:ea typeface="Arial"/>
              <a:cs typeface="Arial"/>
              <a:sym typeface="Arial"/>
            </a:endParaRPr>
          </a:p>
        </p:txBody>
      </p:sp>
      <p:pic>
        <p:nvPicPr>
          <p:cNvPr descr="A close up of a logo&#10;&#10;Description automatically generated" id="265" name="Google Shape;265;p18"/>
          <p:cNvPicPr preferRelativeResize="0"/>
          <p:nvPr/>
        </p:nvPicPr>
        <p:blipFill rotWithShape="1">
          <a:blip r:embed="rId3">
            <a:alphaModFix/>
          </a:blip>
          <a:srcRect b="0" l="0" r="0" t="0"/>
          <a:stretch/>
        </p:blipFill>
        <p:spPr>
          <a:xfrm>
            <a:off x="7254625" y="1267975"/>
            <a:ext cx="4572550" cy="4572550"/>
          </a:xfrm>
          <a:prstGeom prst="rect">
            <a:avLst/>
          </a:prstGeom>
          <a:noFill/>
          <a:ln>
            <a:noFill/>
          </a:ln>
        </p:spPr>
      </p:pic>
      <p:sp>
        <p:nvSpPr>
          <p:cNvPr id="266" name="Google Shape;266;p18"/>
          <p:cNvSpPr txBox="1"/>
          <p:nvPr/>
        </p:nvSpPr>
        <p:spPr>
          <a:xfrm>
            <a:off x="1157975" y="1672875"/>
            <a:ext cx="6613500" cy="4385776"/>
          </a:xfrm>
          <a:prstGeom prst="rect">
            <a:avLst/>
          </a:prstGeom>
          <a:noFill/>
          <a:ln>
            <a:noFill/>
          </a:ln>
        </p:spPr>
        <p:txBody>
          <a:bodyPr anchorCtr="0" anchor="t" bIns="45700" lIns="91425" spcFirstLastPara="1" rIns="91425" wrap="square" tIns="45700">
            <a:spAutoFit/>
          </a:bodyPr>
          <a:lstStyle/>
          <a:p>
            <a:pPr indent="0" lvl="0" marL="0" marR="0" rtl="1" algn="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      </a:t>
            </a:r>
            <a:r>
              <a:rPr b="1" i="0" lang="en-US" sz="8000" u="none" cap="none" strike="noStrike">
                <a:solidFill>
                  <a:schemeClr val="dk1"/>
                </a:solidFill>
                <a:latin typeface="Montserrat"/>
                <a:ea typeface="Montserrat"/>
                <a:cs typeface="Montserrat"/>
                <a:sym typeface="Montserrat"/>
              </a:rPr>
              <a:t>نعم!</a:t>
            </a:r>
            <a:endParaRPr b="1" i="0" sz="8000" u="none" cap="none" strike="noStrike">
              <a:solidFill>
                <a:schemeClr val="dk1"/>
              </a:solidFill>
              <a:latin typeface="Montserrat"/>
              <a:ea typeface="Montserrat"/>
              <a:cs typeface="Montserrat"/>
              <a:sym typeface="Montserrat"/>
            </a:endParaRPr>
          </a:p>
          <a:p>
            <a:pPr indent="0" lvl="0" marL="0" marR="0" rtl="1" algn="l">
              <a:lnSpc>
                <a:spcPct val="100000"/>
              </a:lnSpc>
              <a:spcBef>
                <a:spcPts val="0"/>
              </a:spcBef>
              <a:spcAft>
                <a:spcPts val="0"/>
              </a:spcAft>
              <a:buClr>
                <a:srgbClr val="000000"/>
              </a:buClr>
              <a:buSzPts val="2400"/>
              <a:buFont typeface="Arial"/>
              <a:buNone/>
            </a:pPr>
            <a:r>
              <a:t/>
            </a:r>
            <a:endParaRPr b="1" i="0" sz="2400" u="none" cap="none" strike="noStrike">
              <a:solidFill>
                <a:schemeClr val="dk1"/>
              </a:solidFill>
              <a:latin typeface="Montserrat"/>
              <a:ea typeface="Montserrat"/>
              <a:cs typeface="Montserrat"/>
              <a:sym typeface="Montserrat"/>
            </a:endParaRPr>
          </a:p>
          <a:p>
            <a:pPr indent="-387350" lvl="0" marL="457200" marR="0" rtl="1" algn="r">
              <a:lnSpc>
                <a:spcPct val="100000"/>
              </a:lnSpc>
              <a:spcBef>
                <a:spcPts val="0"/>
              </a:spcBef>
              <a:spcAft>
                <a:spcPts val="0"/>
              </a:spcAft>
              <a:buClr>
                <a:schemeClr val="dk1"/>
              </a:buClr>
              <a:buSzPts val="2500"/>
              <a:buFont typeface="Montserrat"/>
              <a:buChar char="●"/>
            </a:pPr>
            <a:r>
              <a:rPr b="0" i="0" lang="en-US" sz="2500" u="none" cap="none" strike="noStrike">
                <a:solidFill>
                  <a:schemeClr val="dk1"/>
                </a:solidFill>
                <a:latin typeface="Open Sans"/>
                <a:ea typeface="Open Sans"/>
                <a:cs typeface="Open Sans"/>
                <a:sym typeface="Open Sans"/>
              </a:rPr>
              <a:t>ستكون بيانات </a:t>
            </a:r>
            <a:r>
              <a:rPr b="1" i="0" lang="en-US" sz="2500" u="none" cap="none" strike="noStrike">
                <a:solidFill>
                  <a:schemeClr val="dk1"/>
                </a:solidFill>
                <a:latin typeface="Open Sans"/>
                <a:ea typeface="Open Sans"/>
                <a:cs typeface="Open Sans"/>
                <a:sym typeface="Open Sans"/>
              </a:rPr>
              <a:t>آمنة</a:t>
            </a:r>
            <a:r>
              <a:rPr b="0" i="0" lang="en-US" sz="2500" u="none" cap="none" strike="noStrike">
                <a:solidFill>
                  <a:schemeClr val="dk1"/>
                </a:solidFill>
                <a:latin typeface="Open Sans"/>
                <a:ea typeface="Open Sans"/>
                <a:cs typeface="Open Sans"/>
                <a:sym typeface="Open Sans"/>
              </a:rPr>
              <a:t>.</a:t>
            </a:r>
            <a:r>
              <a:rPr b="1" i="0" lang="en-US" sz="2500" u="none" cap="none" strike="noStrike">
                <a:solidFill>
                  <a:schemeClr val="dk1"/>
                </a:solidFill>
                <a:latin typeface="Open Sans"/>
                <a:ea typeface="Open Sans"/>
                <a:cs typeface="Open Sans"/>
                <a:sym typeface="Open Sans"/>
              </a:rPr>
              <a:t> </a:t>
            </a:r>
            <a:endParaRPr b="0" i="0" sz="1400" u="none" cap="none" strike="noStrike">
              <a:solidFill>
                <a:srgbClr val="000000"/>
              </a:solidFill>
              <a:latin typeface="Open Sans"/>
              <a:ea typeface="Open Sans"/>
              <a:cs typeface="Open Sans"/>
              <a:sym typeface="Open Sans"/>
            </a:endParaRPr>
          </a:p>
          <a:p>
            <a:pPr indent="0" lvl="0" marL="457200" marR="0" rtl="1" algn="l">
              <a:lnSpc>
                <a:spcPct val="100000"/>
              </a:lnSpc>
              <a:spcBef>
                <a:spcPts val="0"/>
              </a:spcBef>
              <a:spcAft>
                <a:spcPts val="0"/>
              </a:spcAft>
              <a:buClr>
                <a:srgbClr val="000000"/>
              </a:buClr>
              <a:buSzPts val="2500"/>
              <a:buFont typeface="Arial"/>
              <a:buNone/>
            </a:pPr>
            <a:r>
              <a:t/>
            </a:r>
            <a:endParaRPr b="0" i="0" sz="2500" u="none" cap="none" strike="noStrike">
              <a:solidFill>
                <a:schemeClr val="dk1"/>
              </a:solidFill>
              <a:latin typeface="Open Sans"/>
              <a:ea typeface="Open Sans"/>
              <a:cs typeface="Open Sans"/>
              <a:sym typeface="Open Sans"/>
            </a:endParaRPr>
          </a:p>
          <a:p>
            <a:pPr indent="-387350" lvl="0" marL="457200" marR="0" rtl="1" algn="r">
              <a:lnSpc>
                <a:spcPct val="100000"/>
              </a:lnSpc>
              <a:spcBef>
                <a:spcPts val="0"/>
              </a:spcBef>
              <a:spcAft>
                <a:spcPts val="0"/>
              </a:spcAft>
              <a:buClr>
                <a:schemeClr val="dk1"/>
              </a:buClr>
              <a:buSzPts val="2500"/>
              <a:buFont typeface="Montserrat"/>
              <a:buChar char="●"/>
            </a:pPr>
            <a:r>
              <a:rPr b="0" i="0" lang="en-US" sz="2500" u="none" cap="none" strike="noStrike">
                <a:solidFill>
                  <a:schemeClr val="dk1"/>
                </a:solidFill>
                <a:latin typeface="Open Sans"/>
                <a:ea typeface="Open Sans"/>
                <a:cs typeface="Open Sans"/>
                <a:sym typeface="Open Sans"/>
              </a:rPr>
              <a:t>الردود على التعداد </a:t>
            </a:r>
            <a:r>
              <a:rPr b="1" i="0" lang="en-US" sz="2500" u="none" cap="none" strike="noStrike">
                <a:solidFill>
                  <a:schemeClr val="dk1"/>
                </a:solidFill>
                <a:latin typeface="Open Sans"/>
                <a:ea typeface="Open Sans"/>
                <a:cs typeface="Open Sans"/>
                <a:sym typeface="Open Sans"/>
              </a:rPr>
              <a:t>سرية</a:t>
            </a:r>
            <a:r>
              <a:rPr b="0" i="0" lang="en-US" sz="2500" u="none" cap="none" strike="noStrike">
                <a:solidFill>
                  <a:schemeClr val="dk1"/>
                </a:solidFill>
                <a:latin typeface="Open Sans"/>
                <a:ea typeface="Open Sans"/>
                <a:cs typeface="Open Sans"/>
                <a:sym typeface="Open Sans"/>
              </a:rPr>
              <a:t>.</a:t>
            </a:r>
            <a:endParaRPr b="1" i="0" sz="1400" u="none" cap="none" strike="noStrike">
              <a:solidFill>
                <a:srgbClr val="000000"/>
              </a:solidFill>
              <a:latin typeface="Open Sans"/>
              <a:ea typeface="Open Sans"/>
              <a:cs typeface="Open Sans"/>
              <a:sym typeface="Open Sans"/>
            </a:endParaRPr>
          </a:p>
          <a:p>
            <a:pPr indent="0" lvl="0" marL="457200" marR="0" rtl="1" algn="l">
              <a:lnSpc>
                <a:spcPct val="100000"/>
              </a:lnSpc>
              <a:spcBef>
                <a:spcPts val="0"/>
              </a:spcBef>
              <a:spcAft>
                <a:spcPts val="0"/>
              </a:spcAft>
              <a:buClr>
                <a:srgbClr val="000000"/>
              </a:buClr>
              <a:buSzPts val="2500"/>
              <a:buFont typeface="Arial"/>
              <a:buNone/>
            </a:pPr>
            <a:r>
              <a:t/>
            </a:r>
            <a:endParaRPr b="0" i="0" sz="2500" u="none" cap="none" strike="noStrike">
              <a:solidFill>
                <a:schemeClr val="dk1"/>
              </a:solidFill>
              <a:latin typeface="Open Sans"/>
              <a:ea typeface="Open Sans"/>
              <a:cs typeface="Open Sans"/>
              <a:sym typeface="Open Sans"/>
            </a:endParaRPr>
          </a:p>
          <a:p>
            <a:pPr indent="-387350" lvl="0" marL="457200" marR="0" rtl="1" algn="r">
              <a:lnSpc>
                <a:spcPct val="100000"/>
              </a:lnSpc>
              <a:spcBef>
                <a:spcPts val="0"/>
              </a:spcBef>
              <a:spcAft>
                <a:spcPts val="0"/>
              </a:spcAft>
              <a:buClr>
                <a:schemeClr val="dk1"/>
              </a:buClr>
              <a:buSzPts val="2500"/>
              <a:buFont typeface="Montserrat"/>
              <a:buChar char="●"/>
            </a:pPr>
            <a:r>
              <a:rPr b="0" i="0" lang="en-US" sz="2500" u="none" cap="none" strike="noStrike">
                <a:solidFill>
                  <a:schemeClr val="dk1"/>
                </a:solidFill>
                <a:latin typeface="Open Sans"/>
                <a:ea typeface="Open Sans"/>
                <a:cs typeface="Open Sans"/>
                <a:sym typeface="Open Sans"/>
              </a:rPr>
              <a:t>معلوماتك محمية</a:t>
            </a:r>
            <a:r>
              <a:rPr b="1" i="0" lang="en-US" sz="2500" u="none" cap="none" strike="noStrike">
                <a:solidFill>
                  <a:schemeClr val="dk1"/>
                </a:solidFill>
                <a:latin typeface="Open Sans"/>
                <a:ea typeface="Open Sans"/>
                <a:cs typeface="Open Sans"/>
                <a:sym typeface="Open Sans"/>
              </a:rPr>
              <a:t> قانونيًا بموجب دستور الولايات المتحدة</a:t>
            </a:r>
            <a:r>
              <a:rPr b="0" i="0" lang="en-US" sz="2500" u="none" cap="none" strike="noStrike">
                <a:solidFill>
                  <a:schemeClr val="dk1"/>
                </a:solidFill>
                <a:latin typeface="Montserrat"/>
                <a:ea typeface="Montserrat"/>
                <a:cs typeface="Montserrat"/>
                <a:sym typeface="Montserrat"/>
              </a:rPr>
              <a:t>.</a:t>
            </a:r>
            <a:endParaRPr b="0" i="0" sz="1400" u="none" cap="none" strike="noStrike">
              <a:solidFill>
                <a:srgbClr val="000000"/>
              </a:solidFill>
              <a:latin typeface="Montserrat"/>
              <a:ea typeface="Montserrat"/>
              <a:cs typeface="Montserrat"/>
              <a:sym typeface="Montserrat"/>
            </a:endParaRPr>
          </a:p>
        </p:txBody>
      </p:sp>
      <p:sp>
        <p:nvSpPr>
          <p:cNvPr id="267" name="Google Shape;267;p18"/>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1"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1" name="Shape 271"/>
        <p:cNvGrpSpPr/>
        <p:nvPr/>
      </p:nvGrpSpPr>
      <p:grpSpPr>
        <a:xfrm>
          <a:off x="0" y="0"/>
          <a:ext cx="0" cy="0"/>
          <a:chOff x="0" y="0"/>
          <a:chExt cx="0" cy="0"/>
        </a:xfrm>
      </p:grpSpPr>
      <p:sp>
        <p:nvSpPr>
          <p:cNvPr id="272" name="Google Shape;272;p19"/>
          <p:cNvSpPr txBox="1"/>
          <p:nvPr/>
        </p:nvSpPr>
        <p:spPr>
          <a:xfrm>
            <a:off x="1203717" y="393488"/>
            <a:ext cx="10591009" cy="1477328"/>
          </a:xfrm>
          <a:prstGeom prst="rect">
            <a:avLst/>
          </a:prstGeom>
          <a:noFill/>
          <a:ln>
            <a:noFill/>
          </a:ln>
        </p:spPr>
        <p:txBody>
          <a:bodyPr anchorCtr="0" anchor="t" bIns="45700" lIns="91425" spcFirstLastPara="1" rIns="91425" wrap="square" tIns="45700">
            <a:spAutoFit/>
          </a:bodyPr>
          <a:lstStyle/>
          <a:p>
            <a:pPr indent="0" lvl="0" marL="0" marR="0" rtl="1" algn="r">
              <a:lnSpc>
                <a:spcPct val="100000"/>
              </a:lnSpc>
              <a:spcBef>
                <a:spcPts val="0"/>
              </a:spcBef>
              <a:spcAft>
                <a:spcPts val="0"/>
              </a:spcAft>
              <a:buClr>
                <a:srgbClr val="000000"/>
              </a:buClr>
              <a:buSzPts val="4500"/>
              <a:buFont typeface="Arial"/>
              <a:buNone/>
            </a:pPr>
            <a:r>
              <a:rPr b="1" i="0" lang="en-US" sz="4500" u="none" cap="none" strike="noStrike">
                <a:solidFill>
                  <a:srgbClr val="2176D2"/>
                </a:solidFill>
                <a:latin typeface="Montserrat"/>
                <a:ea typeface="Montserrat"/>
                <a:cs typeface="Montserrat"/>
                <a:sym typeface="Montserrat"/>
              </a:rPr>
              <a:t>كيف سيستخدم مكتب الولايات المتحدة للتعداد  </a:t>
            </a:r>
            <a:endParaRPr b="0" i="0" sz="1400" u="none" cap="none" strike="noStrike">
              <a:solidFill>
                <a:srgbClr val="000000"/>
              </a:solidFill>
              <a:latin typeface="Arial"/>
              <a:ea typeface="Arial"/>
              <a:cs typeface="Arial"/>
              <a:sym typeface="Arial"/>
            </a:endParaRPr>
          </a:p>
          <a:p>
            <a:pPr indent="0" lvl="0" marL="0" marR="0" rtl="1" algn="r">
              <a:lnSpc>
                <a:spcPct val="100000"/>
              </a:lnSpc>
              <a:spcBef>
                <a:spcPts val="0"/>
              </a:spcBef>
              <a:spcAft>
                <a:spcPts val="0"/>
              </a:spcAft>
              <a:buClr>
                <a:srgbClr val="000000"/>
              </a:buClr>
              <a:buSzPts val="4500"/>
              <a:buFont typeface="Arial"/>
              <a:buNone/>
            </a:pPr>
            <a:r>
              <a:rPr b="1" i="0" lang="en-US" sz="4500" u="none" cap="none" strike="noStrike">
                <a:solidFill>
                  <a:srgbClr val="2176D2"/>
                </a:solidFill>
                <a:latin typeface="Montserrat"/>
                <a:ea typeface="Montserrat"/>
                <a:cs typeface="Montserrat"/>
                <a:sym typeface="Montserrat"/>
              </a:rPr>
              <a:t>البيانات المجمعة؟</a:t>
            </a:r>
            <a:endParaRPr b="0" i="0" sz="1400" u="none" cap="none" strike="noStrike">
              <a:solidFill>
                <a:srgbClr val="000000"/>
              </a:solidFill>
              <a:latin typeface="Arial"/>
              <a:ea typeface="Arial"/>
              <a:cs typeface="Arial"/>
              <a:sym typeface="Arial"/>
            </a:endParaRPr>
          </a:p>
        </p:txBody>
      </p:sp>
      <p:sp>
        <p:nvSpPr>
          <p:cNvPr id="273" name="Google Shape;273;p19"/>
          <p:cNvSpPr txBox="1"/>
          <p:nvPr/>
        </p:nvSpPr>
        <p:spPr>
          <a:xfrm>
            <a:off x="1013775" y="2208425"/>
            <a:ext cx="6472200" cy="4093388"/>
          </a:xfrm>
          <a:prstGeom prst="rect">
            <a:avLst/>
          </a:prstGeom>
          <a:noFill/>
          <a:ln>
            <a:noFill/>
          </a:ln>
        </p:spPr>
        <p:txBody>
          <a:bodyPr anchorCtr="0" anchor="t" bIns="45700" lIns="91425" spcFirstLastPara="1" rIns="91425" wrap="square" tIns="45700">
            <a:spAutoFit/>
          </a:bodyPr>
          <a:lstStyle/>
          <a:p>
            <a:pPr indent="-355600" lvl="0" marL="457200" marR="0" rtl="1" algn="r">
              <a:lnSpc>
                <a:spcPct val="100000"/>
              </a:lnSpc>
              <a:spcBef>
                <a:spcPts val="0"/>
              </a:spcBef>
              <a:spcAft>
                <a:spcPts val="0"/>
              </a:spcAft>
              <a:buClr>
                <a:schemeClr val="dk1"/>
              </a:buClr>
              <a:buSzPts val="2000"/>
              <a:buFont typeface="Montserrat"/>
              <a:buChar char="●"/>
            </a:pPr>
            <a:r>
              <a:rPr b="0" i="0" lang="en-US" sz="2000" u="none" cap="none" strike="noStrike">
                <a:solidFill>
                  <a:schemeClr val="dk1"/>
                </a:solidFill>
                <a:latin typeface="Montserrat"/>
                <a:ea typeface="Montserrat"/>
                <a:cs typeface="Montserrat"/>
                <a:sym typeface="Montserrat"/>
              </a:rPr>
              <a:t>يتم استخدام بيانات التعداد </a:t>
            </a:r>
            <a:r>
              <a:rPr b="1" i="0" lang="en-US" sz="2000" u="none" cap="none" strike="noStrike">
                <a:solidFill>
                  <a:schemeClr val="dk1"/>
                </a:solidFill>
                <a:latin typeface="Open Sans"/>
                <a:ea typeface="Open Sans"/>
                <a:cs typeface="Open Sans"/>
                <a:sym typeface="Open Sans"/>
              </a:rPr>
              <a:t>لأغراض إحصائية</a:t>
            </a:r>
            <a:r>
              <a:rPr b="0" i="0" lang="en-US" sz="1400" u="none" cap="none" strike="noStrike">
                <a:solidFill>
                  <a:srgbClr val="000000"/>
                </a:solidFill>
                <a:latin typeface="Arial"/>
                <a:ea typeface="Arial"/>
                <a:cs typeface="Arial"/>
                <a:sym typeface="Arial"/>
              </a:rPr>
              <a:t> </a:t>
            </a:r>
            <a:r>
              <a:rPr b="1" i="0" lang="en-US" sz="2000" u="none" cap="none" strike="noStrike">
                <a:solidFill>
                  <a:schemeClr val="dk1"/>
                </a:solidFill>
                <a:latin typeface="Montserrat"/>
                <a:ea typeface="Montserrat"/>
                <a:cs typeface="Montserrat"/>
                <a:sym typeface="Montserrat"/>
              </a:rPr>
              <a:t> </a:t>
            </a:r>
            <a:endParaRPr b="0" i="0" sz="2000" u="none" cap="none" strike="noStrike">
              <a:solidFill>
                <a:srgbClr val="000000"/>
              </a:solidFill>
              <a:latin typeface="Montserrat"/>
              <a:ea typeface="Montserrat"/>
              <a:cs typeface="Montserrat"/>
              <a:sym typeface="Montserrat"/>
            </a:endParaRPr>
          </a:p>
          <a:p>
            <a:pPr indent="0" lvl="0" marL="457200" marR="0" rtl="1" algn="r">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Montserrat"/>
                <a:ea typeface="Montserrat"/>
                <a:cs typeface="Montserrat"/>
                <a:sym typeface="Montserrat"/>
              </a:rPr>
              <a:t>فقط</a:t>
            </a:r>
            <a:r>
              <a:rPr b="0" i="0" lang="en-US" sz="2000" u="none" cap="none" strike="noStrike">
                <a:solidFill>
                  <a:schemeClr val="dk1"/>
                </a:solidFill>
                <a:latin typeface="Montserrat"/>
                <a:ea typeface="Montserrat"/>
                <a:cs typeface="Montserrat"/>
                <a:sym typeface="Montserrat"/>
              </a:rPr>
              <a:t>. </a:t>
            </a:r>
            <a:endParaRPr b="0" i="0" sz="2000" u="none" cap="none" strike="noStrike">
              <a:solidFill>
                <a:srgbClr val="000000"/>
              </a:solidFill>
              <a:latin typeface="Montserrat"/>
              <a:ea typeface="Montserrat"/>
              <a:cs typeface="Montserrat"/>
              <a:sym typeface="Montserrat"/>
            </a:endParaRPr>
          </a:p>
          <a:p>
            <a:pPr indent="0" lvl="0" marL="0" marR="0" rtl="1"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Montserrat"/>
              <a:ea typeface="Montserrat"/>
              <a:cs typeface="Montserrat"/>
              <a:sym typeface="Montserrat"/>
            </a:endParaRPr>
          </a:p>
          <a:p>
            <a:pPr indent="-355600" lvl="0" marL="457200" marR="0" rtl="1" algn="r">
              <a:lnSpc>
                <a:spcPct val="100000"/>
              </a:lnSpc>
              <a:spcBef>
                <a:spcPts val="0"/>
              </a:spcBef>
              <a:spcAft>
                <a:spcPts val="0"/>
              </a:spcAft>
              <a:buClr>
                <a:schemeClr val="dk1"/>
              </a:buClr>
              <a:buSzPts val="2000"/>
              <a:buFont typeface="Montserrat"/>
              <a:buChar char="●"/>
            </a:pPr>
            <a:r>
              <a:rPr b="0" i="0" lang="en-US" sz="2000" u="none" cap="none" strike="noStrike">
                <a:solidFill>
                  <a:schemeClr val="dk1"/>
                </a:solidFill>
                <a:latin typeface="Montserrat"/>
                <a:ea typeface="Montserrat"/>
                <a:cs typeface="Montserrat"/>
                <a:sym typeface="Montserrat"/>
              </a:rPr>
              <a:t>بيانات التعداد محمية بموجب </a:t>
            </a:r>
            <a:r>
              <a:rPr b="1" i="0" lang="en-US" sz="2000" u="none" cap="none" strike="noStrike">
                <a:solidFill>
                  <a:schemeClr val="dk1"/>
                </a:solidFill>
                <a:latin typeface="Montserrat"/>
                <a:ea typeface="Montserrat"/>
                <a:cs typeface="Montserrat"/>
                <a:sym typeface="Montserrat"/>
              </a:rPr>
              <a:t>القانون الفيدرالي</a:t>
            </a:r>
            <a:r>
              <a:rPr b="0" i="0" lang="en-US" sz="2000" u="none" cap="none" strike="noStrike">
                <a:solidFill>
                  <a:schemeClr val="dk1"/>
                </a:solidFill>
                <a:latin typeface="Montserrat"/>
                <a:ea typeface="Montserrat"/>
                <a:cs typeface="Montserrat"/>
                <a:sym typeface="Montserrat"/>
              </a:rPr>
              <a:t>.</a:t>
            </a:r>
            <a:endParaRPr b="0" i="0" sz="2000" u="none" cap="none" strike="noStrike">
              <a:solidFill>
                <a:srgbClr val="000000"/>
              </a:solidFill>
              <a:latin typeface="Montserrat"/>
              <a:ea typeface="Montserrat"/>
              <a:cs typeface="Montserrat"/>
              <a:sym typeface="Montserrat"/>
            </a:endParaRPr>
          </a:p>
          <a:p>
            <a:pPr indent="0" lvl="0" marL="457200" marR="0" rtl="1"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Montserrat"/>
              <a:ea typeface="Montserrat"/>
              <a:cs typeface="Montserrat"/>
              <a:sym typeface="Montserrat"/>
            </a:endParaRPr>
          </a:p>
          <a:p>
            <a:pPr indent="-355600" lvl="0" marL="457200" marR="0" rtl="1" algn="r">
              <a:lnSpc>
                <a:spcPct val="100000"/>
              </a:lnSpc>
              <a:spcBef>
                <a:spcPts val="0"/>
              </a:spcBef>
              <a:spcAft>
                <a:spcPts val="0"/>
              </a:spcAft>
              <a:buClr>
                <a:schemeClr val="dk1"/>
              </a:buClr>
              <a:buSzPts val="2000"/>
              <a:buFont typeface="Montserrat"/>
              <a:buChar char="●"/>
            </a:pPr>
            <a:r>
              <a:rPr b="1" i="0" lang="en-US" sz="2000" u="none" cap="none" strike="noStrike">
                <a:solidFill>
                  <a:schemeClr val="dk1"/>
                </a:solidFill>
                <a:latin typeface="Montserrat"/>
                <a:ea typeface="Montserrat"/>
                <a:cs typeface="Montserrat"/>
                <a:sym typeface="Montserrat"/>
              </a:rPr>
              <a:t>ولا يمكن لأي وكالة حكومية أو محكمة استخدامها </a:t>
            </a:r>
            <a:r>
              <a:rPr b="0" i="0" lang="en-US" sz="2000" u="none" cap="none" strike="noStrike">
                <a:solidFill>
                  <a:schemeClr val="dk1"/>
                </a:solidFill>
                <a:latin typeface="Montserrat"/>
                <a:ea typeface="Montserrat"/>
                <a:cs typeface="Montserrat"/>
                <a:sym typeface="Montserrat"/>
              </a:rPr>
              <a:t>ضد أي شخص. </a:t>
            </a:r>
            <a:endParaRPr b="0" i="0" sz="2000" u="none" cap="none" strike="noStrike">
              <a:solidFill>
                <a:srgbClr val="000000"/>
              </a:solidFill>
              <a:latin typeface="Montserrat"/>
              <a:ea typeface="Montserrat"/>
              <a:cs typeface="Montserrat"/>
              <a:sym typeface="Montserrat"/>
            </a:endParaRPr>
          </a:p>
          <a:p>
            <a:pPr indent="0" lvl="0" marL="457200" marR="0" rtl="1"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Montserrat"/>
              <a:ea typeface="Montserrat"/>
              <a:cs typeface="Montserrat"/>
              <a:sym typeface="Montserrat"/>
            </a:endParaRPr>
          </a:p>
          <a:p>
            <a:pPr indent="-355600" lvl="0" marL="457200" marR="0" rtl="1" algn="r">
              <a:lnSpc>
                <a:spcPct val="100000"/>
              </a:lnSpc>
              <a:spcBef>
                <a:spcPts val="0"/>
              </a:spcBef>
              <a:spcAft>
                <a:spcPts val="0"/>
              </a:spcAft>
              <a:buClr>
                <a:schemeClr val="dk1"/>
              </a:buClr>
              <a:buSzPts val="2000"/>
              <a:buFont typeface="Montserrat"/>
              <a:buChar char="●"/>
            </a:pPr>
            <a:r>
              <a:rPr b="1" i="0" lang="en-US" sz="2000" u="none" cap="none" strike="noStrike">
                <a:solidFill>
                  <a:schemeClr val="dk1"/>
                </a:solidFill>
                <a:latin typeface="Montserrat"/>
                <a:ea typeface="Montserrat"/>
                <a:cs typeface="Montserrat"/>
                <a:sym typeface="Montserrat"/>
              </a:rPr>
              <a:t>لا يمكن لأي شخص الوصول إلى الردود الفردية.</a:t>
            </a:r>
            <a:endParaRPr b="0" i="0" sz="2000" u="none" cap="none" strike="noStrike">
              <a:solidFill>
                <a:srgbClr val="000000"/>
              </a:solidFill>
              <a:latin typeface="Montserrat"/>
              <a:ea typeface="Montserrat"/>
              <a:cs typeface="Montserrat"/>
              <a:sym typeface="Montserrat"/>
            </a:endParaRPr>
          </a:p>
          <a:p>
            <a:pPr indent="0" lvl="0" marL="457200" marR="0" rtl="1"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Montserrat"/>
              <a:ea typeface="Montserrat"/>
              <a:cs typeface="Montserrat"/>
              <a:sym typeface="Montserrat"/>
            </a:endParaRPr>
          </a:p>
          <a:p>
            <a:pPr indent="-355600" lvl="0" marL="457200" marR="0" rtl="1" algn="r">
              <a:lnSpc>
                <a:spcPct val="100000"/>
              </a:lnSpc>
              <a:spcBef>
                <a:spcPts val="0"/>
              </a:spcBef>
              <a:spcAft>
                <a:spcPts val="0"/>
              </a:spcAft>
              <a:buClr>
                <a:schemeClr val="dk1"/>
              </a:buClr>
              <a:buSzPts val="2000"/>
              <a:buFont typeface="Montserrat"/>
              <a:buChar char="●"/>
            </a:pPr>
            <a:r>
              <a:rPr b="1" i="0" lang="en-US" sz="2000" u="none" cap="none" strike="noStrike">
                <a:solidFill>
                  <a:schemeClr val="dk1"/>
                </a:solidFill>
                <a:latin typeface="Montserrat"/>
                <a:ea typeface="Montserrat"/>
                <a:cs typeface="Montserrat"/>
                <a:sym typeface="Montserrat"/>
              </a:rPr>
              <a:t>لا يمكن لأي جهة لتنفيذ القانون (لا وزارة الأمن الداخلي (DHS)، ولا وكالة إنفاذ قوانين الهجرة والجمارك بالولايات المتحدة (ICE)، ولا مكتب التحقيقات الفيدرالي (FBI)، ولا وكالة الاستخبارات المركزية (CIA)) الوصول إلى المعلومات التي تم جمعها في أي وقت أو استخدامها.</a:t>
            </a:r>
            <a:endParaRPr b="0" i="0" sz="2000" u="none" cap="none" strike="noStrike">
              <a:solidFill>
                <a:srgbClr val="000000"/>
              </a:solidFill>
              <a:latin typeface="Montserrat"/>
              <a:ea typeface="Montserrat"/>
              <a:cs typeface="Montserrat"/>
              <a:sym typeface="Montserrat"/>
            </a:endParaRPr>
          </a:p>
        </p:txBody>
      </p:sp>
      <p:pic>
        <p:nvPicPr>
          <p:cNvPr id="274" name="Google Shape;274;p19"/>
          <p:cNvPicPr preferRelativeResize="0"/>
          <p:nvPr/>
        </p:nvPicPr>
        <p:blipFill rotWithShape="1">
          <a:blip r:embed="rId3">
            <a:alphaModFix/>
          </a:blip>
          <a:srcRect b="0" l="0" r="0" t="0"/>
          <a:stretch/>
        </p:blipFill>
        <p:spPr>
          <a:xfrm>
            <a:off x="7485975" y="2574175"/>
            <a:ext cx="4308751" cy="3193100"/>
          </a:xfrm>
          <a:prstGeom prst="rect">
            <a:avLst/>
          </a:prstGeom>
          <a:noFill/>
          <a:ln>
            <a:noFill/>
          </a:ln>
        </p:spPr>
      </p:pic>
      <p:sp>
        <p:nvSpPr>
          <p:cNvPr id="275" name="Google Shape;275;p19"/>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1"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9" name="Shape 279"/>
        <p:cNvGrpSpPr/>
        <p:nvPr/>
      </p:nvGrpSpPr>
      <p:grpSpPr>
        <a:xfrm>
          <a:off x="0" y="0"/>
          <a:ext cx="0" cy="0"/>
          <a:chOff x="0" y="0"/>
          <a:chExt cx="0" cy="0"/>
        </a:xfrm>
      </p:grpSpPr>
      <p:sp>
        <p:nvSpPr>
          <p:cNvPr id="280" name="Google Shape;280;p20"/>
          <p:cNvSpPr txBox="1"/>
          <p:nvPr/>
        </p:nvSpPr>
        <p:spPr>
          <a:xfrm>
            <a:off x="1388269" y="426091"/>
            <a:ext cx="10020776" cy="1477200"/>
          </a:xfrm>
          <a:prstGeom prst="rect">
            <a:avLst/>
          </a:prstGeom>
          <a:noFill/>
          <a:ln>
            <a:noFill/>
          </a:ln>
        </p:spPr>
        <p:txBody>
          <a:bodyPr anchorCtr="0" anchor="t" bIns="45700" lIns="91425" spcFirstLastPara="1" rIns="91425" wrap="square" tIns="45700">
            <a:spAutoFit/>
          </a:bodyPr>
          <a:lstStyle/>
          <a:p>
            <a:pPr indent="0" lvl="0" marL="0" marR="0" rtl="1" algn="r">
              <a:lnSpc>
                <a:spcPct val="100000"/>
              </a:lnSpc>
              <a:spcBef>
                <a:spcPts val="0"/>
              </a:spcBef>
              <a:spcAft>
                <a:spcPts val="0"/>
              </a:spcAft>
              <a:buClr>
                <a:srgbClr val="000000"/>
              </a:buClr>
              <a:buSzPts val="4500"/>
              <a:buFont typeface="Arial"/>
              <a:buNone/>
            </a:pPr>
            <a:r>
              <a:rPr b="1" i="0" lang="en-US" sz="4500" u="none" cap="none" strike="noStrike">
                <a:solidFill>
                  <a:srgbClr val="2176D2"/>
                </a:solidFill>
                <a:latin typeface="Montserrat"/>
                <a:ea typeface="Montserrat"/>
                <a:cs typeface="Montserrat"/>
                <a:sym typeface="Montserrat"/>
              </a:rPr>
              <a:t>هل يمكن لمكتب الولايات المتحدة للتعداد</a:t>
            </a:r>
            <a:endParaRPr b="0" i="0" sz="1400" u="none" cap="none" strike="noStrike">
              <a:solidFill>
                <a:srgbClr val="000000"/>
              </a:solidFill>
              <a:latin typeface="Arial"/>
              <a:ea typeface="Arial"/>
              <a:cs typeface="Arial"/>
              <a:sym typeface="Arial"/>
            </a:endParaRPr>
          </a:p>
          <a:p>
            <a:pPr indent="0" lvl="0" marL="0" marR="0" rtl="1" algn="r">
              <a:lnSpc>
                <a:spcPct val="100000"/>
              </a:lnSpc>
              <a:spcBef>
                <a:spcPts val="0"/>
              </a:spcBef>
              <a:spcAft>
                <a:spcPts val="0"/>
              </a:spcAft>
              <a:buClr>
                <a:srgbClr val="000000"/>
              </a:buClr>
              <a:buSzPts val="4500"/>
              <a:buFont typeface="Arial"/>
              <a:buNone/>
            </a:pPr>
            <a:r>
              <a:rPr b="1" i="0" lang="en-US" sz="4500" u="none" cap="none" strike="noStrike">
                <a:solidFill>
                  <a:srgbClr val="2176D2"/>
                </a:solidFill>
                <a:latin typeface="Montserrat"/>
                <a:ea typeface="Montserrat"/>
                <a:cs typeface="Montserrat"/>
                <a:sym typeface="Montserrat"/>
              </a:rPr>
              <a:t>الإفصاح عن معلوماتي؟</a:t>
            </a:r>
            <a:endParaRPr b="0" i="0" sz="1400" u="none" cap="none" strike="noStrike">
              <a:solidFill>
                <a:srgbClr val="000000"/>
              </a:solidFill>
              <a:latin typeface="Arial"/>
              <a:ea typeface="Arial"/>
              <a:cs typeface="Arial"/>
              <a:sym typeface="Arial"/>
            </a:endParaRPr>
          </a:p>
        </p:txBody>
      </p:sp>
      <p:sp>
        <p:nvSpPr>
          <p:cNvPr id="281" name="Google Shape;281;p20"/>
          <p:cNvSpPr txBox="1"/>
          <p:nvPr/>
        </p:nvSpPr>
        <p:spPr>
          <a:xfrm>
            <a:off x="1412081" y="2284705"/>
            <a:ext cx="9892506" cy="3831818"/>
          </a:xfrm>
          <a:prstGeom prst="rect">
            <a:avLst/>
          </a:prstGeom>
          <a:noFill/>
          <a:ln>
            <a:noFill/>
          </a:ln>
        </p:spPr>
        <p:txBody>
          <a:bodyPr anchorCtr="0" anchor="t" bIns="45700" lIns="91425" spcFirstLastPara="1" rIns="91425" wrap="square" tIns="45700">
            <a:spAutoFit/>
          </a:bodyPr>
          <a:lstStyle/>
          <a:p>
            <a:pPr indent="-387350" lvl="0" marL="457200" marR="0" rtl="1" algn="r">
              <a:lnSpc>
                <a:spcPct val="100000"/>
              </a:lnSpc>
              <a:spcBef>
                <a:spcPts val="0"/>
              </a:spcBef>
              <a:spcAft>
                <a:spcPts val="0"/>
              </a:spcAft>
              <a:buClr>
                <a:schemeClr val="dk1"/>
              </a:buClr>
              <a:buSzPts val="2500"/>
              <a:buFont typeface="Open Sans"/>
              <a:buChar char="●"/>
            </a:pPr>
            <a:r>
              <a:rPr b="0" i="0" lang="en-US" sz="2500" u="none" cap="none" strike="noStrike">
                <a:solidFill>
                  <a:schemeClr val="dk1"/>
                </a:solidFill>
                <a:latin typeface="Open Sans"/>
                <a:ea typeface="Open Sans"/>
                <a:cs typeface="Open Sans"/>
                <a:sym typeface="Open Sans"/>
              </a:rPr>
              <a:t>يكون مكتب الولايات المتحدة للتعداد ملزمًا بالحفاظ على سرية معلوماتك لمدة 72 عامًا</a:t>
            </a:r>
            <a:r>
              <a:rPr b="1" i="0" lang="en-US" sz="2500" u="none" cap="none" strike="noStrike">
                <a:solidFill>
                  <a:schemeClr val="dk1"/>
                </a:solidFill>
                <a:latin typeface="Open Sans"/>
                <a:ea typeface="Open Sans"/>
                <a:cs typeface="Open Sans"/>
                <a:sym typeface="Open Sans"/>
              </a:rPr>
              <a:t>. </a:t>
            </a:r>
            <a:endParaRPr b="0" i="0" sz="1400" u="none" cap="none" strike="noStrike">
              <a:solidFill>
                <a:srgbClr val="000000"/>
              </a:solidFill>
              <a:latin typeface="Open Sans"/>
              <a:ea typeface="Open Sans"/>
              <a:cs typeface="Open Sans"/>
              <a:sym typeface="Open Sans"/>
            </a:endParaRPr>
          </a:p>
          <a:p>
            <a:pPr indent="0" lvl="0" marL="457200" marR="0" rtl="1" algn="l">
              <a:lnSpc>
                <a:spcPct val="100000"/>
              </a:lnSpc>
              <a:spcBef>
                <a:spcPts val="0"/>
              </a:spcBef>
              <a:spcAft>
                <a:spcPts val="0"/>
              </a:spcAft>
              <a:buClr>
                <a:srgbClr val="000000"/>
              </a:buClr>
              <a:buSzPts val="2500"/>
              <a:buFont typeface="Arial"/>
              <a:buNone/>
            </a:pPr>
            <a:r>
              <a:t/>
            </a:r>
            <a:endParaRPr b="0" i="0" sz="2500" u="none" cap="none" strike="noStrike">
              <a:solidFill>
                <a:schemeClr val="dk1"/>
              </a:solidFill>
              <a:latin typeface="Open Sans"/>
              <a:ea typeface="Open Sans"/>
              <a:cs typeface="Open Sans"/>
              <a:sym typeface="Open Sans"/>
            </a:endParaRPr>
          </a:p>
          <a:p>
            <a:pPr indent="-387350" lvl="0" marL="457200" marR="0" rtl="1" algn="r">
              <a:lnSpc>
                <a:spcPct val="100000"/>
              </a:lnSpc>
              <a:spcBef>
                <a:spcPts val="0"/>
              </a:spcBef>
              <a:spcAft>
                <a:spcPts val="0"/>
              </a:spcAft>
              <a:buClr>
                <a:schemeClr val="dk1"/>
              </a:buClr>
              <a:buSzPts val="2500"/>
              <a:buFont typeface="Open Sans"/>
              <a:buChar char="●"/>
            </a:pPr>
            <a:r>
              <a:rPr b="1" i="0" lang="en-US" sz="2500" u="none" cap="none" strike="noStrike">
                <a:solidFill>
                  <a:schemeClr val="dk1"/>
                </a:solidFill>
                <a:latin typeface="Open Sans"/>
                <a:ea typeface="Open Sans"/>
                <a:cs typeface="Open Sans"/>
                <a:sym typeface="Open Sans"/>
              </a:rPr>
              <a:t>قاعدة الـ 72 عامًا: </a:t>
            </a:r>
            <a:r>
              <a:rPr b="0" i="0" lang="en-US" sz="2500" u="none" cap="none" strike="noStrike">
                <a:solidFill>
                  <a:schemeClr val="dk1"/>
                </a:solidFill>
                <a:latin typeface="Open Sans"/>
                <a:ea typeface="Open Sans"/>
                <a:cs typeface="Open Sans"/>
                <a:sym typeface="Open Sans"/>
              </a:rPr>
              <a:t>لن تقوم الحكومة الأمريكية بالإفصاح عن معلومات محددة لهوية أي فرد إلى أي فرد آخر أو وكالة أخرى إلا بعد 72 عامًا من جمعها للتعداد الذي يتم إجراؤه كل عشر سنوات.</a:t>
            </a:r>
            <a:endParaRPr b="0" i="0" sz="1400" u="none" cap="none" strike="noStrike">
              <a:solidFill>
                <a:srgbClr val="000000"/>
              </a:solidFill>
              <a:latin typeface="Open Sans"/>
              <a:ea typeface="Open Sans"/>
              <a:cs typeface="Open Sans"/>
              <a:sym typeface="Open Sans"/>
            </a:endParaRPr>
          </a:p>
          <a:p>
            <a:pPr indent="0" lvl="0" marL="457200" marR="0" rtl="1" algn="l">
              <a:lnSpc>
                <a:spcPct val="100000"/>
              </a:lnSpc>
              <a:spcBef>
                <a:spcPts val="0"/>
              </a:spcBef>
              <a:spcAft>
                <a:spcPts val="0"/>
              </a:spcAft>
              <a:buClr>
                <a:srgbClr val="000000"/>
              </a:buClr>
              <a:buSzPts val="2500"/>
              <a:buFont typeface="Arial"/>
              <a:buNone/>
            </a:pPr>
            <a:r>
              <a:t/>
            </a:r>
            <a:endParaRPr b="0" i="0" sz="2500" u="none" cap="none" strike="noStrike">
              <a:solidFill>
                <a:schemeClr val="dk1"/>
              </a:solidFill>
              <a:latin typeface="Open Sans"/>
              <a:ea typeface="Open Sans"/>
              <a:cs typeface="Open Sans"/>
              <a:sym typeface="Open Sans"/>
            </a:endParaRPr>
          </a:p>
          <a:p>
            <a:pPr indent="-387350" lvl="0" marL="457200" marR="0" rtl="1" algn="r">
              <a:lnSpc>
                <a:spcPct val="100000"/>
              </a:lnSpc>
              <a:spcBef>
                <a:spcPts val="0"/>
              </a:spcBef>
              <a:spcAft>
                <a:spcPts val="0"/>
              </a:spcAft>
              <a:buClr>
                <a:schemeClr val="dk1"/>
              </a:buClr>
              <a:buSzPts val="2500"/>
              <a:buFont typeface="Montserrat"/>
              <a:buChar char="●"/>
            </a:pPr>
            <a:r>
              <a:rPr b="0" i="0" lang="en-US" sz="2500" u="none" cap="none" strike="noStrike">
                <a:solidFill>
                  <a:schemeClr val="dk1"/>
                </a:solidFill>
                <a:latin typeface="Open Sans"/>
                <a:ea typeface="Open Sans"/>
                <a:cs typeface="Open Sans"/>
                <a:sym typeface="Open Sans"/>
              </a:rPr>
              <a:t>تم الإفصاح عن سجلات عام 1940 في 2 أبريل 2012.</a:t>
            </a:r>
            <a:endParaRPr b="0" i="0" sz="1400" u="none" cap="none" strike="noStrike">
              <a:solidFill>
                <a:srgbClr val="000000"/>
              </a:solidFill>
              <a:latin typeface="Open Sans"/>
              <a:ea typeface="Open Sans"/>
              <a:cs typeface="Open Sans"/>
              <a:sym typeface="Open Sans"/>
            </a:endParaRPr>
          </a:p>
          <a:p>
            <a:pPr indent="0" lvl="0" marL="457200" marR="0" rtl="1"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82" name="Google Shape;282;p20"/>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1"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6" name="Shape 286"/>
        <p:cNvGrpSpPr/>
        <p:nvPr/>
      </p:nvGrpSpPr>
      <p:grpSpPr>
        <a:xfrm>
          <a:off x="0" y="0"/>
          <a:ext cx="0" cy="0"/>
          <a:chOff x="0" y="0"/>
          <a:chExt cx="0" cy="0"/>
        </a:xfrm>
      </p:grpSpPr>
      <p:sp>
        <p:nvSpPr>
          <p:cNvPr id="287" name="Google Shape;287;p21"/>
          <p:cNvSpPr txBox="1"/>
          <p:nvPr/>
        </p:nvSpPr>
        <p:spPr>
          <a:xfrm>
            <a:off x="1388269" y="268928"/>
            <a:ext cx="10020776" cy="1477328"/>
          </a:xfrm>
          <a:prstGeom prst="rect">
            <a:avLst/>
          </a:prstGeom>
          <a:noFill/>
          <a:ln>
            <a:noFill/>
          </a:ln>
        </p:spPr>
        <p:txBody>
          <a:bodyPr anchorCtr="0" anchor="t" bIns="45700" lIns="91425" spcFirstLastPara="1" rIns="91425" wrap="square" tIns="45700">
            <a:spAutoFit/>
          </a:bodyPr>
          <a:lstStyle/>
          <a:p>
            <a:pPr indent="0" lvl="0" marL="0" marR="0" rtl="1" algn="r">
              <a:lnSpc>
                <a:spcPct val="100000"/>
              </a:lnSpc>
              <a:spcBef>
                <a:spcPts val="0"/>
              </a:spcBef>
              <a:spcAft>
                <a:spcPts val="0"/>
              </a:spcAft>
              <a:buClr>
                <a:srgbClr val="000000"/>
              </a:buClr>
              <a:buSzPts val="4500"/>
              <a:buFont typeface="Arial"/>
              <a:buNone/>
            </a:pPr>
            <a:r>
              <a:rPr b="1" i="0" lang="en-US" sz="4500" u="none" cap="none" strike="noStrike">
                <a:solidFill>
                  <a:srgbClr val="2176D2"/>
                </a:solidFill>
                <a:latin typeface="Montserrat"/>
                <a:ea typeface="Montserrat"/>
                <a:cs typeface="Montserrat"/>
                <a:sym typeface="Montserrat"/>
              </a:rPr>
              <a:t>هل تعرف من يمكنه الوصول إلى بيانات التعداد السكاني؟</a:t>
            </a:r>
            <a:endParaRPr b="0" i="0" sz="1400" u="none" cap="none" strike="noStrike">
              <a:solidFill>
                <a:srgbClr val="000000"/>
              </a:solidFill>
              <a:latin typeface="Arial"/>
              <a:ea typeface="Arial"/>
              <a:cs typeface="Arial"/>
              <a:sym typeface="Arial"/>
            </a:endParaRPr>
          </a:p>
        </p:txBody>
      </p:sp>
      <p:pic>
        <p:nvPicPr>
          <p:cNvPr id="288" name="Google Shape;288;p21"/>
          <p:cNvPicPr preferRelativeResize="0"/>
          <p:nvPr/>
        </p:nvPicPr>
        <p:blipFill rotWithShape="1">
          <a:blip r:embed="rId3">
            <a:alphaModFix/>
          </a:blip>
          <a:srcRect b="6668" l="4922" r="4233" t="6667"/>
          <a:stretch/>
        </p:blipFill>
        <p:spPr>
          <a:xfrm>
            <a:off x="3786187" y="2100263"/>
            <a:ext cx="5314951" cy="2657475"/>
          </a:xfrm>
          <a:prstGeom prst="rect">
            <a:avLst/>
          </a:prstGeom>
          <a:noFill/>
          <a:ln>
            <a:noFill/>
          </a:ln>
        </p:spPr>
      </p:pic>
      <p:sp>
        <p:nvSpPr>
          <p:cNvPr id="289" name="Google Shape;289;p21"/>
          <p:cNvSpPr txBox="1"/>
          <p:nvPr/>
        </p:nvSpPr>
        <p:spPr>
          <a:xfrm>
            <a:off x="558996" y="4951610"/>
            <a:ext cx="11769332" cy="1246495"/>
          </a:xfrm>
          <a:prstGeom prst="rect">
            <a:avLst/>
          </a:prstGeom>
          <a:noFill/>
          <a:ln>
            <a:noFill/>
          </a:ln>
        </p:spPr>
        <p:txBody>
          <a:bodyPr anchorCtr="0" anchor="t" bIns="45700" lIns="91425" spcFirstLastPara="1" rIns="91425" wrap="square" tIns="45700">
            <a:spAutoFit/>
          </a:bodyPr>
          <a:lstStyle/>
          <a:p>
            <a:pPr indent="0" lvl="0" marL="0" marR="0" rtl="1" algn="ctr">
              <a:lnSpc>
                <a:spcPct val="100000"/>
              </a:lnSpc>
              <a:spcBef>
                <a:spcPts val="0"/>
              </a:spcBef>
              <a:spcAft>
                <a:spcPts val="0"/>
              </a:spcAft>
              <a:buClr>
                <a:srgbClr val="000000"/>
              </a:buClr>
              <a:buSzPts val="2500"/>
              <a:buFont typeface="Arial"/>
              <a:buNone/>
            </a:pPr>
            <a:r>
              <a:rPr b="0" i="0" lang="en-US" sz="2500" u="none" cap="none" strike="noStrike">
                <a:solidFill>
                  <a:schemeClr val="dk1"/>
                </a:solidFill>
                <a:latin typeface="Open Sans"/>
                <a:ea typeface="Open Sans"/>
                <a:cs typeface="Open Sans"/>
                <a:sym typeface="Open Sans"/>
              </a:rPr>
              <a:t>يحلف جميع العاملين في مكتب الولايات المتحدة للتعداد يمينًا </a:t>
            </a:r>
            <a:endParaRPr b="0" i="0" sz="1400" u="none" cap="none" strike="noStrike">
              <a:solidFill>
                <a:srgbClr val="000000"/>
              </a:solidFill>
              <a:latin typeface="Open Sans"/>
              <a:ea typeface="Open Sans"/>
              <a:cs typeface="Open Sans"/>
              <a:sym typeface="Open Sans"/>
            </a:endParaRPr>
          </a:p>
          <a:p>
            <a:pPr indent="0" lvl="0" marL="0" marR="0" rtl="1" algn="ctr">
              <a:lnSpc>
                <a:spcPct val="100000"/>
              </a:lnSpc>
              <a:spcBef>
                <a:spcPts val="0"/>
              </a:spcBef>
              <a:spcAft>
                <a:spcPts val="0"/>
              </a:spcAft>
              <a:buClr>
                <a:srgbClr val="000000"/>
              </a:buClr>
              <a:buSzPts val="2500"/>
              <a:buFont typeface="Arial"/>
              <a:buNone/>
            </a:pPr>
            <a:r>
              <a:rPr b="0" i="0" lang="en-US" sz="2500" u="none" cap="none" strike="noStrike">
                <a:solidFill>
                  <a:schemeClr val="dk1"/>
                </a:solidFill>
                <a:latin typeface="Open Sans"/>
                <a:ea typeface="Open Sans"/>
                <a:cs typeface="Open Sans"/>
                <a:sym typeface="Open Sans"/>
              </a:rPr>
              <a:t>بعدم الإفصاح مدى الحياة عن المعلومات التي تحمي إجاباتك؛</a:t>
            </a:r>
            <a:endParaRPr b="0" i="0" sz="1400" u="none" cap="none" strike="noStrike">
              <a:solidFill>
                <a:srgbClr val="000000"/>
              </a:solidFill>
              <a:latin typeface="Open Sans"/>
              <a:ea typeface="Open Sans"/>
              <a:cs typeface="Open Sans"/>
              <a:sym typeface="Open Sans"/>
            </a:endParaRPr>
          </a:p>
          <a:p>
            <a:pPr indent="0" lvl="0" marL="0" marR="0" rtl="1" algn="ctr">
              <a:lnSpc>
                <a:spcPct val="100000"/>
              </a:lnSpc>
              <a:spcBef>
                <a:spcPts val="0"/>
              </a:spcBef>
              <a:spcAft>
                <a:spcPts val="0"/>
              </a:spcAft>
              <a:buClr>
                <a:srgbClr val="000000"/>
              </a:buClr>
              <a:buSzPts val="2500"/>
              <a:buFont typeface="Arial"/>
              <a:buNone/>
            </a:pPr>
            <a:r>
              <a:rPr b="0" i="0" lang="en-US" sz="2500" u="none" cap="none" strike="noStrike">
                <a:solidFill>
                  <a:schemeClr val="dk1"/>
                </a:solidFill>
                <a:latin typeface="Open Sans"/>
                <a:ea typeface="Open Sans"/>
                <a:cs typeface="Open Sans"/>
                <a:sym typeface="Open Sans"/>
              </a:rPr>
              <a:t> لأنها </a:t>
            </a:r>
            <a:r>
              <a:rPr b="1" i="0" lang="en-US" sz="2500" u="sng" cap="none" strike="noStrike">
                <a:solidFill>
                  <a:schemeClr val="dk1"/>
                </a:solidFill>
                <a:latin typeface="Open Sans"/>
                <a:ea typeface="Open Sans"/>
                <a:cs typeface="Open Sans"/>
                <a:sym typeface="Open Sans"/>
              </a:rPr>
              <a:t>سرية</a:t>
            </a:r>
            <a:r>
              <a:rPr b="1" i="0" lang="en-US" sz="2500" u="none" cap="none" strike="noStrike">
                <a:solidFill>
                  <a:schemeClr val="dk1"/>
                </a:solidFill>
                <a:latin typeface="Open Sans"/>
                <a:ea typeface="Open Sans"/>
                <a:cs typeface="Open Sans"/>
                <a:sym typeface="Open Sans"/>
              </a:rPr>
              <a:t>. </a:t>
            </a:r>
            <a:endParaRPr b="0" i="0" sz="1400" u="none" cap="none" strike="noStrike">
              <a:solidFill>
                <a:srgbClr val="000000"/>
              </a:solidFill>
              <a:latin typeface="Open Sans"/>
              <a:ea typeface="Open Sans"/>
              <a:cs typeface="Open Sans"/>
              <a:sym typeface="Open Sans"/>
            </a:endParaRPr>
          </a:p>
        </p:txBody>
      </p:sp>
      <p:sp>
        <p:nvSpPr>
          <p:cNvPr id="290" name="Google Shape;290;p21"/>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1"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4" name="Shape 294"/>
        <p:cNvGrpSpPr/>
        <p:nvPr/>
      </p:nvGrpSpPr>
      <p:grpSpPr>
        <a:xfrm>
          <a:off x="0" y="0"/>
          <a:ext cx="0" cy="0"/>
          <a:chOff x="0" y="0"/>
          <a:chExt cx="0" cy="0"/>
        </a:xfrm>
      </p:grpSpPr>
      <p:sp>
        <p:nvSpPr>
          <p:cNvPr id="295" name="Google Shape;295;p22"/>
          <p:cNvSpPr txBox="1"/>
          <p:nvPr/>
        </p:nvSpPr>
        <p:spPr>
          <a:xfrm>
            <a:off x="1427115" y="216620"/>
            <a:ext cx="10183204" cy="784800"/>
          </a:xfrm>
          <a:prstGeom prst="rect">
            <a:avLst/>
          </a:prstGeom>
          <a:noFill/>
          <a:ln>
            <a:noFill/>
          </a:ln>
        </p:spPr>
        <p:txBody>
          <a:bodyPr anchorCtr="0" anchor="t" bIns="45700" lIns="91425" spcFirstLastPara="1" rIns="91425" wrap="square" tIns="45700">
            <a:spAutoFit/>
          </a:bodyPr>
          <a:lstStyle/>
          <a:p>
            <a:pPr indent="0" lvl="0" marL="0" marR="0" rtl="1" algn="r">
              <a:lnSpc>
                <a:spcPct val="100000"/>
              </a:lnSpc>
              <a:spcBef>
                <a:spcPts val="0"/>
              </a:spcBef>
              <a:spcAft>
                <a:spcPts val="0"/>
              </a:spcAft>
              <a:buClr>
                <a:srgbClr val="000000"/>
              </a:buClr>
              <a:buSzPts val="4500"/>
              <a:buFont typeface="Arial"/>
              <a:buNone/>
            </a:pPr>
            <a:r>
              <a:rPr b="1" i="0" lang="en-US" sz="4500" u="none" cap="none" strike="noStrike">
                <a:solidFill>
                  <a:srgbClr val="2176D2"/>
                </a:solidFill>
                <a:latin typeface="Montserrat"/>
                <a:ea typeface="Montserrat"/>
                <a:cs typeface="Montserrat"/>
                <a:sym typeface="Montserrat"/>
              </a:rPr>
              <a:t>كيف يمكنني التعرف على موظف التعداد؟</a:t>
            </a:r>
            <a:endParaRPr b="0" i="0" sz="1400" u="none" cap="none" strike="noStrike">
              <a:solidFill>
                <a:srgbClr val="000000"/>
              </a:solidFill>
              <a:latin typeface="Arial"/>
              <a:ea typeface="Arial"/>
              <a:cs typeface="Arial"/>
              <a:sym typeface="Arial"/>
            </a:endParaRPr>
          </a:p>
        </p:txBody>
      </p:sp>
      <p:sp>
        <p:nvSpPr>
          <p:cNvPr id="296" name="Google Shape;296;p22"/>
          <p:cNvSpPr txBox="1"/>
          <p:nvPr/>
        </p:nvSpPr>
        <p:spPr>
          <a:xfrm>
            <a:off x="6090581" y="1184537"/>
            <a:ext cx="5519738" cy="5786159"/>
          </a:xfrm>
          <a:prstGeom prst="rect">
            <a:avLst/>
          </a:prstGeom>
          <a:noFill/>
          <a:ln>
            <a:noFill/>
          </a:ln>
        </p:spPr>
        <p:txBody>
          <a:bodyPr anchorCtr="0" anchor="t" bIns="45700" lIns="91425" spcFirstLastPara="1" rIns="91425" wrap="square" tIns="45700">
            <a:spAutoFit/>
          </a:bodyPr>
          <a:lstStyle/>
          <a:p>
            <a:pPr indent="-381000" lvl="0" marL="457200" marR="0" rtl="1" algn="r">
              <a:lnSpc>
                <a:spcPct val="100000"/>
              </a:lnSpc>
              <a:spcBef>
                <a:spcPts val="0"/>
              </a:spcBef>
              <a:spcAft>
                <a:spcPts val="0"/>
              </a:spcAft>
              <a:buClr>
                <a:schemeClr val="dk1"/>
              </a:buClr>
              <a:buSzPts val="2400"/>
              <a:buFont typeface="Montserrat"/>
              <a:buChar char="●"/>
            </a:pPr>
            <a:r>
              <a:rPr b="0" i="0" lang="en-US" sz="2400" u="none" cap="none" strike="noStrike">
                <a:solidFill>
                  <a:schemeClr val="dk1"/>
                </a:solidFill>
                <a:latin typeface="Open Sans"/>
                <a:ea typeface="Open Sans"/>
                <a:cs typeface="Open Sans"/>
                <a:sym typeface="Open Sans"/>
              </a:rPr>
              <a:t>سيكون لدى موظفي مكتب الولايات المتحدة للتعداد شارات وحقائب تدل على انتمائهم إلى مكتب الولايات المتحدة للتعداد. </a:t>
            </a:r>
            <a:endParaRPr b="0" i="0" sz="2400" u="none" cap="none" strike="noStrike">
              <a:solidFill>
                <a:srgbClr val="000000"/>
              </a:solidFill>
              <a:latin typeface="Open Sans"/>
              <a:ea typeface="Open Sans"/>
              <a:cs typeface="Open Sans"/>
              <a:sym typeface="Open Sans"/>
            </a:endParaRPr>
          </a:p>
          <a:p>
            <a:pPr indent="0" lvl="0" marL="457200" marR="0" rtl="1"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Open Sans"/>
              <a:ea typeface="Open Sans"/>
              <a:cs typeface="Open Sans"/>
              <a:sym typeface="Open Sans"/>
            </a:endParaRPr>
          </a:p>
          <a:p>
            <a:pPr indent="-381000" lvl="0" marL="457200" marR="0" rtl="1" algn="r">
              <a:lnSpc>
                <a:spcPct val="100000"/>
              </a:lnSpc>
              <a:spcBef>
                <a:spcPts val="0"/>
              </a:spcBef>
              <a:spcAft>
                <a:spcPts val="0"/>
              </a:spcAft>
              <a:buClr>
                <a:schemeClr val="dk1"/>
              </a:buClr>
              <a:buSzPts val="2400"/>
              <a:buFont typeface="Montserrat"/>
              <a:buChar char="●"/>
            </a:pPr>
            <a:r>
              <a:rPr b="0" i="0" lang="en-US" sz="2400" u="none" cap="none" strike="noStrike">
                <a:solidFill>
                  <a:schemeClr val="dk1"/>
                </a:solidFill>
                <a:latin typeface="Open Sans"/>
                <a:ea typeface="Open Sans"/>
                <a:cs typeface="Open Sans"/>
                <a:sym typeface="Open Sans"/>
              </a:rPr>
              <a:t>سيقوم الموظفون بتقديم أنفسهم باعتبارهم موظفين في مكتب التعداد، وإظهار شارة مُعرّف الحكومة الرسمية الخاصة بهم.</a:t>
            </a:r>
            <a:endParaRPr b="0" i="0" sz="2400" u="none" cap="none" strike="noStrike">
              <a:solidFill>
                <a:srgbClr val="000000"/>
              </a:solidFill>
              <a:latin typeface="Open Sans"/>
              <a:ea typeface="Open Sans"/>
              <a:cs typeface="Open Sans"/>
              <a:sym typeface="Open Sans"/>
            </a:endParaRPr>
          </a:p>
          <a:p>
            <a:pPr indent="0" lvl="0" marL="457200" marR="0" rtl="1"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Open Sans"/>
              <a:ea typeface="Open Sans"/>
              <a:cs typeface="Open Sans"/>
              <a:sym typeface="Open Sans"/>
            </a:endParaRPr>
          </a:p>
          <a:p>
            <a:pPr indent="-381000" lvl="0" marL="457200" marR="0" rtl="1" algn="r">
              <a:lnSpc>
                <a:spcPct val="100000"/>
              </a:lnSpc>
              <a:spcBef>
                <a:spcPts val="0"/>
              </a:spcBef>
              <a:spcAft>
                <a:spcPts val="0"/>
              </a:spcAft>
              <a:buClr>
                <a:schemeClr val="dk1"/>
              </a:buClr>
              <a:buSzPts val="2400"/>
              <a:buFont typeface="Open Sans"/>
              <a:buChar char="●"/>
            </a:pPr>
            <a:r>
              <a:rPr b="0" i="0" lang="en-US" sz="2400" u="none" cap="none" strike="noStrike">
                <a:solidFill>
                  <a:schemeClr val="dk1"/>
                </a:solidFill>
                <a:latin typeface="Open Sans"/>
                <a:ea typeface="Open Sans"/>
                <a:cs typeface="Open Sans"/>
                <a:sym typeface="Open Sans"/>
              </a:rPr>
              <a:t>لن يطلب منك مكتب الولايات المتحدة للتعداد </a:t>
            </a:r>
            <a:r>
              <a:rPr b="0" i="0" lang="en-US" sz="2400" u="sng" cap="none" strike="noStrike">
                <a:solidFill>
                  <a:schemeClr val="dk1"/>
                </a:solidFill>
                <a:latin typeface="Open Sans"/>
                <a:ea typeface="Open Sans"/>
                <a:cs typeface="Open Sans"/>
                <a:sym typeface="Open Sans"/>
              </a:rPr>
              <a:t>مطلقًا الخروج من منزلك</a:t>
            </a:r>
            <a:r>
              <a:rPr b="0" i="0" lang="en-US" sz="2400" u="none" cap="none" strike="noStrike">
                <a:solidFill>
                  <a:schemeClr val="dk1"/>
                </a:solidFill>
                <a:latin typeface="Open Sans"/>
                <a:ea typeface="Open Sans"/>
                <a:cs typeface="Open Sans"/>
                <a:sym typeface="Open Sans"/>
              </a:rPr>
              <a:t>.</a:t>
            </a:r>
            <a:endParaRPr b="0" i="0" sz="2400" u="none" cap="none" strike="noStrike">
              <a:solidFill>
                <a:srgbClr val="000000"/>
              </a:solidFill>
              <a:latin typeface="Open Sans"/>
              <a:ea typeface="Open Sans"/>
              <a:cs typeface="Open Sans"/>
              <a:sym typeface="Open Sans"/>
            </a:endParaRPr>
          </a:p>
          <a:p>
            <a:pPr indent="0" lvl="0" marL="0" marR="0" rtl="1" algn="ctr">
              <a:lnSpc>
                <a:spcPct val="100000"/>
              </a:lnSpc>
              <a:spcBef>
                <a:spcPts val="0"/>
              </a:spcBef>
              <a:spcAft>
                <a:spcPts val="0"/>
              </a:spcAft>
              <a:buClr>
                <a:srgbClr val="000000"/>
              </a:buClr>
              <a:buSzPts val="4000"/>
              <a:buFont typeface="Arial"/>
              <a:buNone/>
            </a:pPr>
            <a:r>
              <a:t/>
            </a:r>
            <a:endParaRPr b="0" i="0" sz="4000" u="none" cap="none" strike="noStrike">
              <a:solidFill>
                <a:schemeClr val="dk1"/>
              </a:solidFill>
              <a:latin typeface="Open Sans"/>
              <a:ea typeface="Open Sans"/>
              <a:cs typeface="Open Sans"/>
              <a:sym typeface="Open Sans"/>
            </a:endParaRPr>
          </a:p>
          <a:p>
            <a:pPr indent="0" lvl="0" marL="0" marR="0" rtl="1"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descr="A person standing in front of a computer&#10;&#10;Description automatically generated" id="297" name="Google Shape;297;p22"/>
          <p:cNvPicPr preferRelativeResize="0"/>
          <p:nvPr/>
        </p:nvPicPr>
        <p:blipFill rotWithShape="1">
          <a:blip r:embed="rId3">
            <a:alphaModFix/>
          </a:blip>
          <a:srcRect b="0" l="8333" r="22135" t="0"/>
          <a:stretch/>
        </p:blipFill>
        <p:spPr>
          <a:xfrm>
            <a:off x="1650400" y="1845775"/>
            <a:ext cx="4440175" cy="4235050"/>
          </a:xfrm>
          <a:prstGeom prst="rect">
            <a:avLst/>
          </a:prstGeom>
          <a:noFill/>
          <a:ln>
            <a:noFill/>
          </a:ln>
        </p:spPr>
      </p:pic>
      <p:sp>
        <p:nvSpPr>
          <p:cNvPr id="298" name="Google Shape;298;p22"/>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1"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2" name="Shape 302"/>
        <p:cNvGrpSpPr/>
        <p:nvPr/>
      </p:nvGrpSpPr>
      <p:grpSpPr>
        <a:xfrm>
          <a:off x="0" y="0"/>
          <a:ext cx="0" cy="0"/>
          <a:chOff x="0" y="0"/>
          <a:chExt cx="0" cy="0"/>
        </a:xfrm>
      </p:grpSpPr>
      <p:pic>
        <p:nvPicPr>
          <p:cNvPr id="303" name="Google Shape;303;p23"/>
          <p:cNvPicPr preferRelativeResize="0"/>
          <p:nvPr/>
        </p:nvPicPr>
        <p:blipFill rotWithShape="1">
          <a:blip r:embed="rId3">
            <a:alphaModFix/>
          </a:blip>
          <a:srcRect b="32835" l="68370" r="10326" t="26602"/>
          <a:stretch/>
        </p:blipFill>
        <p:spPr>
          <a:xfrm>
            <a:off x="3328674" y="1832076"/>
            <a:ext cx="6590600" cy="4124075"/>
          </a:xfrm>
          <a:prstGeom prst="rect">
            <a:avLst/>
          </a:prstGeom>
          <a:noFill/>
          <a:ln>
            <a:noFill/>
          </a:ln>
        </p:spPr>
      </p:pic>
      <p:sp>
        <p:nvSpPr>
          <p:cNvPr id="304" name="Google Shape;304;p23"/>
          <p:cNvSpPr txBox="1"/>
          <p:nvPr/>
        </p:nvSpPr>
        <p:spPr>
          <a:xfrm>
            <a:off x="1522625" y="353175"/>
            <a:ext cx="10202700" cy="1631175"/>
          </a:xfrm>
          <a:prstGeom prst="rect">
            <a:avLst/>
          </a:prstGeom>
          <a:noFill/>
          <a:ln>
            <a:noFill/>
          </a:ln>
        </p:spPr>
        <p:txBody>
          <a:bodyPr anchorCtr="0" anchor="t" bIns="45700" lIns="91425" spcFirstLastPara="1" rIns="91425" wrap="square" tIns="45700">
            <a:spAutoFit/>
          </a:bodyPr>
          <a:lstStyle/>
          <a:p>
            <a:pPr indent="0" lvl="0" marL="0" marR="0" rtl="1" algn="r">
              <a:lnSpc>
                <a:spcPct val="100000"/>
              </a:lnSpc>
              <a:spcBef>
                <a:spcPts val="0"/>
              </a:spcBef>
              <a:spcAft>
                <a:spcPts val="0"/>
              </a:spcAft>
              <a:buClr>
                <a:srgbClr val="000000"/>
              </a:buClr>
              <a:buSzPts val="2500"/>
              <a:buFont typeface="Arial"/>
              <a:buNone/>
            </a:pPr>
            <a:r>
              <a:rPr b="1" i="0" lang="en-US" sz="2500" u="none" cap="none" strike="noStrike">
                <a:solidFill>
                  <a:schemeClr val="dk1"/>
                </a:solidFill>
                <a:latin typeface="Open Sans"/>
                <a:ea typeface="Open Sans"/>
                <a:cs typeface="Open Sans"/>
                <a:sym typeface="Open Sans"/>
              </a:rPr>
              <a:t>يمكنك استخدام هذا الرابط للتحقق من هوية موظف مكتب الولايات المتحدة للتعداد: </a:t>
            </a:r>
            <a:r>
              <a:rPr b="1" i="0" lang="en-US" sz="2500" u="sng" cap="none" strike="noStrike">
                <a:solidFill>
                  <a:schemeClr val="dk1"/>
                </a:solidFill>
                <a:latin typeface="Open Sans"/>
                <a:ea typeface="Open Sans"/>
                <a:cs typeface="Open Sans"/>
                <a:sym typeface="Open Sans"/>
                <a:hlinkClick r:id="rId4"/>
              </a:rPr>
              <a:t>https://www.census.gov/cgi-bin/main/email.cgi</a:t>
            </a:r>
            <a:endParaRPr b="1" i="0" sz="2500" u="none" cap="none" strike="noStrike">
              <a:solidFill>
                <a:schemeClr val="dk1"/>
              </a:solidFill>
              <a:latin typeface="Open Sans"/>
              <a:ea typeface="Open Sans"/>
              <a:cs typeface="Open Sans"/>
              <a:sym typeface="Open Sans"/>
            </a:endParaRPr>
          </a:p>
          <a:p>
            <a:pPr indent="0" lvl="0" marL="0" marR="0" rtl="1" algn="l">
              <a:lnSpc>
                <a:spcPct val="100000"/>
              </a:lnSpc>
              <a:spcBef>
                <a:spcPts val="0"/>
              </a:spcBef>
              <a:spcAft>
                <a:spcPts val="0"/>
              </a:spcAft>
              <a:buClr>
                <a:srgbClr val="000000"/>
              </a:buClr>
              <a:buSzPts val="2500"/>
              <a:buFont typeface="Arial"/>
              <a:buNone/>
            </a:pPr>
            <a:r>
              <a:t/>
            </a:r>
            <a:endParaRPr b="0" i="0" sz="2500" u="none" cap="none" strike="noStrike">
              <a:solidFill>
                <a:schemeClr val="dk1"/>
              </a:solidFill>
              <a:latin typeface="Montserrat"/>
              <a:ea typeface="Montserrat"/>
              <a:cs typeface="Montserrat"/>
              <a:sym typeface="Montserrat"/>
            </a:endParaRPr>
          </a:p>
        </p:txBody>
      </p:sp>
      <p:sp>
        <p:nvSpPr>
          <p:cNvPr id="305" name="Google Shape;305;p23"/>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1"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9" name="Shape 309"/>
        <p:cNvGrpSpPr/>
        <p:nvPr/>
      </p:nvGrpSpPr>
      <p:grpSpPr>
        <a:xfrm>
          <a:off x="0" y="0"/>
          <a:ext cx="0" cy="0"/>
          <a:chOff x="0" y="0"/>
          <a:chExt cx="0" cy="0"/>
        </a:xfrm>
      </p:grpSpPr>
      <p:sp>
        <p:nvSpPr>
          <p:cNvPr id="310" name="Google Shape;310;p24"/>
          <p:cNvSpPr txBox="1"/>
          <p:nvPr/>
        </p:nvSpPr>
        <p:spPr>
          <a:xfrm>
            <a:off x="1131093" y="143858"/>
            <a:ext cx="10786575" cy="784830"/>
          </a:xfrm>
          <a:prstGeom prst="rect">
            <a:avLst/>
          </a:prstGeom>
          <a:noFill/>
          <a:ln>
            <a:noFill/>
          </a:ln>
        </p:spPr>
        <p:txBody>
          <a:bodyPr anchorCtr="0" anchor="t" bIns="45700" lIns="91425" spcFirstLastPara="1" rIns="91425" wrap="square" tIns="45700">
            <a:spAutoFit/>
          </a:bodyPr>
          <a:lstStyle/>
          <a:p>
            <a:pPr indent="0" lvl="0" marL="0" marR="0" rtl="1" algn="r">
              <a:lnSpc>
                <a:spcPct val="100000"/>
              </a:lnSpc>
              <a:spcBef>
                <a:spcPts val="0"/>
              </a:spcBef>
              <a:spcAft>
                <a:spcPts val="0"/>
              </a:spcAft>
              <a:buClr>
                <a:srgbClr val="000000"/>
              </a:buClr>
              <a:buSzPts val="4500"/>
              <a:buFont typeface="Arial"/>
              <a:buNone/>
            </a:pPr>
            <a:r>
              <a:rPr b="1" i="0" lang="en-US" sz="4500" u="none" cap="none" strike="noStrike">
                <a:solidFill>
                  <a:srgbClr val="2176D2"/>
                </a:solidFill>
                <a:latin typeface="Montserrat"/>
                <a:ea typeface="Montserrat"/>
                <a:cs typeface="Montserrat"/>
                <a:sym typeface="Montserrat"/>
              </a:rPr>
              <a:t>احذر </a:t>
            </a:r>
            <a:r>
              <a:rPr b="1" i="0" lang="en-US" sz="4500" u="none" cap="none" strike="noStrike">
                <a:solidFill>
                  <a:srgbClr val="FF0000"/>
                </a:solidFill>
                <a:latin typeface="Montserrat"/>
                <a:ea typeface="Montserrat"/>
                <a:cs typeface="Montserrat"/>
                <a:sym typeface="Montserrat"/>
              </a:rPr>
              <a:t>عمليات الاحتيال! </a:t>
            </a:r>
            <a:endParaRPr b="0" i="0" sz="1400" u="none" cap="none" strike="noStrike">
              <a:solidFill>
                <a:srgbClr val="000000"/>
              </a:solidFill>
              <a:latin typeface="Arial"/>
              <a:ea typeface="Arial"/>
              <a:cs typeface="Arial"/>
              <a:sym typeface="Arial"/>
            </a:endParaRPr>
          </a:p>
        </p:txBody>
      </p:sp>
      <p:pic>
        <p:nvPicPr>
          <p:cNvPr descr="A yellow sign with black text&#10;&#10;Description automatically generated" id="311" name="Google Shape;311;p24"/>
          <p:cNvPicPr preferRelativeResize="0"/>
          <p:nvPr/>
        </p:nvPicPr>
        <p:blipFill rotWithShape="1">
          <a:blip r:embed="rId3">
            <a:alphaModFix/>
          </a:blip>
          <a:srcRect b="0" l="0" r="0" t="0"/>
          <a:stretch/>
        </p:blipFill>
        <p:spPr>
          <a:xfrm>
            <a:off x="6922165" y="1332276"/>
            <a:ext cx="4995503" cy="3215855"/>
          </a:xfrm>
          <a:prstGeom prst="rect">
            <a:avLst/>
          </a:prstGeom>
          <a:noFill/>
          <a:ln>
            <a:noFill/>
          </a:ln>
        </p:spPr>
      </p:pic>
      <p:sp>
        <p:nvSpPr>
          <p:cNvPr id="312" name="Google Shape;312;p24"/>
          <p:cNvSpPr txBox="1"/>
          <p:nvPr/>
        </p:nvSpPr>
        <p:spPr>
          <a:xfrm>
            <a:off x="1131108" y="928692"/>
            <a:ext cx="5780400" cy="6586500"/>
          </a:xfrm>
          <a:prstGeom prst="rect">
            <a:avLst/>
          </a:prstGeom>
          <a:noFill/>
          <a:ln>
            <a:noFill/>
          </a:ln>
        </p:spPr>
        <p:txBody>
          <a:bodyPr anchorCtr="0" anchor="t" bIns="45700" lIns="91425" spcFirstLastPara="1" rIns="91425" wrap="square" tIns="45700">
            <a:spAutoFit/>
          </a:bodyPr>
          <a:lstStyle/>
          <a:p>
            <a:pPr indent="0" lvl="0" marL="0" marR="0" rtl="1" algn="r">
              <a:lnSpc>
                <a:spcPct val="100000"/>
              </a:lnSpc>
              <a:spcBef>
                <a:spcPts val="0"/>
              </a:spcBef>
              <a:spcAft>
                <a:spcPts val="0"/>
              </a:spcAft>
              <a:buClr>
                <a:srgbClr val="000000"/>
              </a:buClr>
              <a:buSzPts val="2500"/>
              <a:buFont typeface="Arial"/>
              <a:buNone/>
            </a:pPr>
            <a:r>
              <a:rPr b="0" i="0" lang="en-US" sz="2500" u="none" cap="none" strike="noStrike">
                <a:solidFill>
                  <a:schemeClr val="dk1"/>
                </a:solidFill>
                <a:latin typeface="Open Sans"/>
                <a:ea typeface="Open Sans"/>
                <a:cs typeface="Open Sans"/>
                <a:sym typeface="Open Sans"/>
              </a:rPr>
              <a:t>لن يطلب مكتب الولايات المتحدة للتعداد </a:t>
            </a:r>
            <a:r>
              <a:rPr b="1" i="0" lang="en-US" sz="2500" u="none" cap="none" strike="noStrike">
                <a:solidFill>
                  <a:schemeClr val="dk1"/>
                </a:solidFill>
                <a:latin typeface="Open Sans"/>
                <a:ea typeface="Open Sans"/>
                <a:cs typeface="Open Sans"/>
                <a:sym typeface="Open Sans"/>
              </a:rPr>
              <a:t>مطلقًا:</a:t>
            </a:r>
            <a:endParaRPr b="0" i="0" sz="1400" u="none" cap="none" strike="noStrike">
              <a:solidFill>
                <a:srgbClr val="000000"/>
              </a:solidFill>
              <a:latin typeface="Open Sans"/>
              <a:ea typeface="Open Sans"/>
              <a:cs typeface="Open Sans"/>
              <a:sym typeface="Open Sans"/>
            </a:endParaRPr>
          </a:p>
          <a:p>
            <a:pPr indent="0" lvl="0" marL="0" marR="0" rtl="1"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Open Sans"/>
              <a:ea typeface="Open Sans"/>
              <a:cs typeface="Open Sans"/>
              <a:sym typeface="Open Sans"/>
            </a:endParaRPr>
          </a:p>
          <a:p>
            <a:pPr indent="-381000" lvl="0" marL="457200" marR="0" rtl="1" algn="r">
              <a:lnSpc>
                <a:spcPct val="100000"/>
              </a:lnSpc>
              <a:spcBef>
                <a:spcPts val="0"/>
              </a:spcBef>
              <a:spcAft>
                <a:spcPts val="0"/>
              </a:spcAft>
              <a:buClr>
                <a:schemeClr val="dk1"/>
              </a:buClr>
              <a:buSzPts val="2400"/>
              <a:buFont typeface="Open Sans"/>
              <a:buChar char="●"/>
            </a:pPr>
            <a:r>
              <a:rPr b="0" i="0" lang="en-US" sz="2400" u="none" cap="none" strike="noStrike">
                <a:solidFill>
                  <a:schemeClr val="dk1"/>
                </a:solidFill>
                <a:latin typeface="Open Sans"/>
                <a:ea typeface="Open Sans"/>
                <a:cs typeface="Open Sans"/>
                <a:sym typeface="Open Sans"/>
              </a:rPr>
              <a:t> </a:t>
            </a:r>
            <a:r>
              <a:rPr b="1" i="0" lang="en-US" sz="2400" u="sng" cap="none" strike="noStrike">
                <a:solidFill>
                  <a:schemeClr val="dk1"/>
                </a:solidFill>
                <a:latin typeface="Open Sans"/>
                <a:ea typeface="Open Sans"/>
                <a:cs typeface="Open Sans"/>
                <a:sym typeface="Open Sans"/>
              </a:rPr>
              <a:t>رقم ضمانك الاجتماعي، أو أموالك، أو تبرعاتك، أو أرقام الحسابات البنكية والبطاقات الائتمانية</a:t>
            </a:r>
            <a:r>
              <a:rPr b="0" i="0" lang="en-US" sz="2400" u="none" cap="none" strike="noStrike">
                <a:solidFill>
                  <a:schemeClr val="dk1"/>
                </a:solidFill>
                <a:latin typeface="Open Sans"/>
                <a:ea typeface="Open Sans"/>
                <a:cs typeface="Open Sans"/>
                <a:sym typeface="Open Sans"/>
              </a:rPr>
              <a:t>.</a:t>
            </a:r>
            <a:endParaRPr b="0" i="0" sz="2400" u="none" cap="none" strike="noStrike">
              <a:solidFill>
                <a:srgbClr val="000000"/>
              </a:solidFill>
              <a:latin typeface="Open Sans"/>
              <a:ea typeface="Open Sans"/>
              <a:cs typeface="Open Sans"/>
              <a:sym typeface="Open Sans"/>
            </a:endParaRPr>
          </a:p>
          <a:p>
            <a:pPr indent="0" lvl="0" marL="914400" marR="0" rtl="1" algn="r">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Open Sans"/>
                <a:ea typeface="Open Sans"/>
                <a:cs typeface="Open Sans"/>
                <a:sym typeface="Open Sans"/>
              </a:rPr>
              <a:t> </a:t>
            </a:r>
            <a:endParaRPr b="0" i="0" sz="2400" u="none" cap="none" strike="noStrike">
              <a:solidFill>
                <a:srgbClr val="000000"/>
              </a:solidFill>
              <a:latin typeface="Open Sans"/>
              <a:ea typeface="Open Sans"/>
              <a:cs typeface="Open Sans"/>
              <a:sym typeface="Open Sans"/>
            </a:endParaRPr>
          </a:p>
          <a:p>
            <a:pPr indent="-381000" lvl="0" marL="457200" marR="0" rtl="1" algn="r">
              <a:lnSpc>
                <a:spcPct val="100000"/>
              </a:lnSpc>
              <a:spcBef>
                <a:spcPts val="0"/>
              </a:spcBef>
              <a:spcAft>
                <a:spcPts val="0"/>
              </a:spcAft>
              <a:buClr>
                <a:schemeClr val="dk1"/>
              </a:buClr>
              <a:buSzPts val="2400"/>
              <a:buFont typeface="Open Sans"/>
              <a:buChar char="●"/>
            </a:pPr>
            <a:r>
              <a:rPr b="0" i="0" lang="en-US" sz="2400" u="none" cap="none" strike="noStrike">
                <a:solidFill>
                  <a:schemeClr val="dk1"/>
                </a:solidFill>
                <a:latin typeface="Open Sans"/>
                <a:ea typeface="Open Sans"/>
                <a:cs typeface="Open Sans"/>
                <a:sym typeface="Open Sans"/>
              </a:rPr>
              <a:t>أرسل دعوة </a:t>
            </a:r>
            <a:r>
              <a:rPr b="1" i="0" lang="en-US" sz="2400" u="sng" cap="none" strike="noStrike">
                <a:solidFill>
                  <a:schemeClr val="dk1"/>
                </a:solidFill>
                <a:latin typeface="Open Sans"/>
                <a:ea typeface="Open Sans"/>
                <a:cs typeface="Open Sans"/>
                <a:sym typeface="Open Sans"/>
              </a:rPr>
              <a:t>عبر البريد الإلكتروني</a:t>
            </a:r>
            <a:r>
              <a:rPr b="0" i="0" lang="en-US" sz="1400" u="none" cap="none" strike="noStrike">
                <a:solidFill>
                  <a:srgbClr val="000000"/>
                </a:solidFill>
                <a:latin typeface="Arial"/>
                <a:ea typeface="Arial"/>
                <a:cs typeface="Arial"/>
                <a:sym typeface="Arial"/>
              </a:rPr>
              <a:t> </a:t>
            </a:r>
            <a:r>
              <a:rPr b="0" i="0" lang="en-US" sz="2400" u="none" cap="none" strike="noStrike">
                <a:solidFill>
                  <a:schemeClr val="dk1"/>
                </a:solidFill>
                <a:latin typeface="Open Sans"/>
                <a:ea typeface="Open Sans"/>
                <a:cs typeface="Open Sans"/>
                <a:sym typeface="Open Sans"/>
              </a:rPr>
              <a:t>لاستكمال نموذج التعداد.</a:t>
            </a:r>
            <a:endParaRPr b="0" i="0" sz="2400" u="none" cap="none" strike="noStrike">
              <a:solidFill>
                <a:srgbClr val="000000"/>
              </a:solidFill>
              <a:latin typeface="Open Sans"/>
              <a:ea typeface="Open Sans"/>
              <a:cs typeface="Open Sans"/>
              <a:sym typeface="Open Sans"/>
            </a:endParaRPr>
          </a:p>
          <a:p>
            <a:pPr indent="0" lvl="0" marL="457200" marR="0" rtl="1"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Open Sans"/>
              <a:ea typeface="Open Sans"/>
              <a:cs typeface="Open Sans"/>
              <a:sym typeface="Open Sans"/>
            </a:endParaRPr>
          </a:p>
          <a:p>
            <a:pPr indent="0" lvl="0" marL="0" marR="0" rtl="1" algn="r">
              <a:lnSpc>
                <a:spcPct val="100000"/>
              </a:lnSpc>
              <a:spcBef>
                <a:spcPts val="0"/>
              </a:spcBef>
              <a:spcAft>
                <a:spcPts val="0"/>
              </a:spcAft>
              <a:buClr>
                <a:srgbClr val="000000"/>
              </a:buClr>
              <a:buSzPts val="2500"/>
              <a:buFont typeface="Arial"/>
              <a:buNone/>
            </a:pPr>
            <a:r>
              <a:rPr b="0" i="0" lang="en-US" sz="2500" u="none" cap="none" strike="noStrike">
                <a:solidFill>
                  <a:schemeClr val="dk1"/>
                </a:solidFill>
                <a:latin typeface="Open Sans"/>
                <a:ea typeface="Open Sans"/>
                <a:cs typeface="Open Sans"/>
                <a:sym typeface="Open Sans"/>
              </a:rPr>
              <a:t>للحفاظ على معلوماتك الشخصية </a:t>
            </a:r>
            <a:endParaRPr b="0" i="0" sz="1400" u="none" cap="none" strike="noStrike">
              <a:solidFill>
                <a:srgbClr val="000000"/>
              </a:solidFill>
              <a:latin typeface="Open Sans"/>
              <a:ea typeface="Open Sans"/>
              <a:cs typeface="Open Sans"/>
              <a:sym typeface="Open Sans"/>
            </a:endParaRPr>
          </a:p>
          <a:p>
            <a:pPr indent="0" lvl="0" marL="0" marR="0" rtl="1" algn="r">
              <a:lnSpc>
                <a:spcPct val="100000"/>
              </a:lnSpc>
              <a:spcBef>
                <a:spcPts val="0"/>
              </a:spcBef>
              <a:spcAft>
                <a:spcPts val="0"/>
              </a:spcAft>
              <a:buClr>
                <a:srgbClr val="000000"/>
              </a:buClr>
              <a:buSzPts val="2500"/>
              <a:buFont typeface="Arial"/>
              <a:buNone/>
            </a:pPr>
            <a:r>
              <a:rPr b="0" i="0" lang="en-US" sz="2500" u="none" cap="none" strike="noStrike">
                <a:solidFill>
                  <a:schemeClr val="dk1"/>
                </a:solidFill>
                <a:latin typeface="Open Sans"/>
                <a:ea typeface="Open Sans"/>
                <a:cs typeface="Open Sans"/>
                <a:sym typeface="Open Sans"/>
              </a:rPr>
              <a:t>’آمنة، لا تشارك </a:t>
            </a:r>
            <a:r>
              <a:rPr b="1" i="0" lang="en-US" sz="2500" u="sng" cap="none" strike="noStrike">
                <a:solidFill>
                  <a:schemeClr val="dk1"/>
                </a:solidFill>
                <a:latin typeface="Open Sans"/>
                <a:ea typeface="Open Sans"/>
                <a:cs typeface="Open Sans"/>
                <a:sym typeface="Open Sans"/>
              </a:rPr>
              <a:t>أي معلومات مالية أو سرية</a:t>
            </a:r>
            <a:r>
              <a:rPr b="0" i="0" lang="en-US" sz="2500" u="none" cap="none" strike="noStrike">
                <a:solidFill>
                  <a:schemeClr val="dk1"/>
                </a:solidFill>
                <a:latin typeface="Open Sans"/>
                <a:ea typeface="Open Sans"/>
                <a:cs typeface="Open Sans"/>
                <a:sym typeface="Open Sans"/>
              </a:rPr>
              <a:t>مع الغرباء. </a:t>
            </a:r>
            <a:endParaRPr b="0" i="0" sz="1400" u="none" cap="none" strike="noStrike">
              <a:solidFill>
                <a:srgbClr val="000000"/>
              </a:solidFill>
              <a:latin typeface="Open Sans"/>
              <a:ea typeface="Open Sans"/>
              <a:cs typeface="Open Sans"/>
              <a:sym typeface="Open Sans"/>
            </a:endParaRPr>
          </a:p>
          <a:p>
            <a:pPr indent="0" lvl="0" marL="0" marR="0" rtl="1" algn="l">
              <a:lnSpc>
                <a:spcPct val="100000"/>
              </a:lnSpc>
              <a:spcBef>
                <a:spcPts val="0"/>
              </a:spcBef>
              <a:spcAft>
                <a:spcPts val="0"/>
              </a:spcAft>
              <a:buClr>
                <a:srgbClr val="000000"/>
              </a:buClr>
              <a:buSzPts val="2500"/>
              <a:buFont typeface="Arial"/>
              <a:buNone/>
            </a:pPr>
            <a:r>
              <a:t/>
            </a:r>
            <a:endParaRPr b="0" i="0" sz="2500" u="none" cap="none" strike="noStrike">
              <a:solidFill>
                <a:schemeClr val="dk1"/>
              </a:solidFill>
              <a:latin typeface="Open Sans"/>
              <a:ea typeface="Open Sans"/>
              <a:cs typeface="Open Sans"/>
              <a:sym typeface="Open Sans"/>
            </a:endParaRPr>
          </a:p>
          <a:p>
            <a:pPr indent="0" lvl="0" marL="0" marR="0" rtl="1" algn="l">
              <a:lnSpc>
                <a:spcPct val="100000"/>
              </a:lnSpc>
              <a:spcBef>
                <a:spcPts val="0"/>
              </a:spcBef>
              <a:spcAft>
                <a:spcPts val="0"/>
              </a:spcAft>
              <a:buClr>
                <a:srgbClr val="000000"/>
              </a:buClr>
              <a:buSzPts val="2500"/>
              <a:buFont typeface="Arial"/>
              <a:buNone/>
            </a:pPr>
            <a:r>
              <a:t/>
            </a:r>
            <a:endParaRPr b="0" i="0" sz="2500" u="none" cap="none" strike="noStrike">
              <a:solidFill>
                <a:schemeClr val="dk1"/>
              </a:solidFill>
              <a:latin typeface="Open Sans"/>
              <a:ea typeface="Open Sans"/>
              <a:cs typeface="Open Sans"/>
              <a:sym typeface="Open Sans"/>
            </a:endParaRPr>
          </a:p>
          <a:p>
            <a:pPr indent="0" lvl="0" marL="0" marR="0" rtl="1" algn="ctr">
              <a:lnSpc>
                <a:spcPct val="100000"/>
              </a:lnSpc>
              <a:spcBef>
                <a:spcPts val="0"/>
              </a:spcBef>
              <a:spcAft>
                <a:spcPts val="0"/>
              </a:spcAft>
              <a:buClr>
                <a:srgbClr val="000000"/>
              </a:buClr>
              <a:buSzPts val="4000"/>
              <a:buFont typeface="Arial"/>
              <a:buNone/>
            </a:pPr>
            <a:r>
              <a:t/>
            </a:r>
            <a:endParaRPr b="0" i="0" sz="4000" u="none" cap="none" strike="noStrike">
              <a:solidFill>
                <a:schemeClr val="dk1"/>
              </a:solidFill>
              <a:latin typeface="Open Sans"/>
              <a:ea typeface="Open Sans"/>
              <a:cs typeface="Open Sans"/>
              <a:sym typeface="Open Sans"/>
            </a:endParaRPr>
          </a:p>
          <a:p>
            <a:pPr indent="0" lvl="0" marL="0" marR="0" rtl="1"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Open Sans"/>
              <a:ea typeface="Open Sans"/>
              <a:cs typeface="Open Sans"/>
              <a:sym typeface="Open Sans"/>
            </a:endParaRPr>
          </a:p>
        </p:txBody>
      </p:sp>
      <p:sp>
        <p:nvSpPr>
          <p:cNvPr id="313" name="Google Shape;313;p24"/>
          <p:cNvSpPr txBox="1"/>
          <p:nvPr/>
        </p:nvSpPr>
        <p:spPr>
          <a:xfrm>
            <a:off x="6412218" y="4951719"/>
            <a:ext cx="5505450" cy="1631216"/>
          </a:xfrm>
          <a:prstGeom prst="rect">
            <a:avLst/>
          </a:prstGeom>
          <a:noFill/>
          <a:ln>
            <a:noFill/>
          </a:ln>
        </p:spPr>
        <p:txBody>
          <a:bodyPr anchorCtr="0" anchor="t" bIns="45700" lIns="91425" spcFirstLastPara="1" rIns="91425" wrap="square" tIns="45700">
            <a:spAutoFit/>
          </a:bodyPr>
          <a:lstStyle/>
          <a:p>
            <a:pPr indent="0" lvl="0" marL="0" marR="0" rtl="1" algn="r">
              <a:lnSpc>
                <a:spcPct val="100000"/>
              </a:lnSpc>
              <a:spcBef>
                <a:spcPts val="0"/>
              </a:spcBef>
              <a:spcAft>
                <a:spcPts val="0"/>
              </a:spcAft>
              <a:buClr>
                <a:srgbClr val="000000"/>
              </a:buClr>
              <a:buSzPts val="2000"/>
              <a:buFont typeface="Arial"/>
              <a:buNone/>
            </a:pPr>
            <a:r>
              <a:rPr b="1" i="0" lang="en-US" sz="2000" u="sng" cap="none" strike="noStrike">
                <a:solidFill>
                  <a:schemeClr val="dk1"/>
                </a:solidFill>
                <a:latin typeface="Calibri"/>
                <a:ea typeface="Calibri"/>
                <a:cs typeface="Calibri"/>
                <a:sym typeface="Calibri"/>
              </a:rPr>
              <a:t>للإبلاغ عن عملية احتيال:</a:t>
            </a:r>
            <a:endParaRPr b="0" i="0" sz="1400" u="none" cap="none" strike="noStrike">
              <a:solidFill>
                <a:srgbClr val="000000"/>
              </a:solidFill>
              <a:latin typeface="Arial"/>
              <a:ea typeface="Arial"/>
              <a:cs typeface="Arial"/>
              <a:sym typeface="Arial"/>
            </a:endParaRPr>
          </a:p>
          <a:p>
            <a:pPr indent="0" lvl="0" marL="0" marR="0" rtl="1" algn="r">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Calibri"/>
                <a:ea typeface="Calibri"/>
                <a:cs typeface="Calibri"/>
                <a:sym typeface="Calibri"/>
              </a:rPr>
              <a:t> اتصل بالرقم ‎215 -717-1800 أو ‎1-800-262-4236</a:t>
            </a:r>
            <a:endParaRPr b="0" i="0" sz="1400" u="none" cap="none" strike="noStrike">
              <a:solidFill>
                <a:srgbClr val="000000"/>
              </a:solidFill>
              <a:latin typeface="Arial"/>
              <a:ea typeface="Arial"/>
              <a:cs typeface="Arial"/>
              <a:sym typeface="Arial"/>
            </a:endParaRPr>
          </a:p>
          <a:p>
            <a:pPr indent="0" lvl="0" marL="0" marR="0" rtl="1" algn="r">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Calibri"/>
                <a:ea typeface="Calibri"/>
                <a:cs typeface="Calibri"/>
                <a:sym typeface="Calibri"/>
              </a:rPr>
              <a:t>أرسل رسالة إلى: </a:t>
            </a:r>
            <a:r>
              <a:rPr b="0" i="0" lang="en-US" sz="2000" u="sng" cap="none" strike="noStrike">
                <a:solidFill>
                  <a:schemeClr val="dk1"/>
                </a:solidFill>
                <a:latin typeface="Calibri"/>
                <a:ea typeface="Calibri"/>
                <a:cs typeface="Calibri"/>
                <a:sym typeface="Calibri"/>
                <a:hlinkClick r:id="rId4"/>
              </a:rPr>
              <a:t>Philadelphia.Regional.Office@census.gov</a:t>
            </a:r>
            <a:r>
              <a:rPr b="0" i="0" lang="en-US" sz="2000" u="none" cap="none" strike="noStrike">
                <a:solidFill>
                  <a:schemeClr val="dk1"/>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a:p>
            <a:pPr indent="0" lvl="0" marL="0" marR="0" rtl="1" algn="r">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Calibri"/>
                <a:ea typeface="Calibri"/>
                <a:cs typeface="Calibri"/>
                <a:sym typeface="Calibri"/>
              </a:rPr>
              <a:t>اتصل بالرقم 311.</a:t>
            </a:r>
            <a:endParaRPr b="0" i="0" sz="1400" u="none" cap="none" strike="noStrike">
              <a:solidFill>
                <a:srgbClr val="000000"/>
              </a:solidFill>
              <a:latin typeface="Arial"/>
              <a:ea typeface="Arial"/>
              <a:cs typeface="Arial"/>
              <a:sym typeface="Arial"/>
            </a:endParaRPr>
          </a:p>
          <a:p>
            <a:pPr indent="0" lvl="0" marL="0" marR="0" rtl="1" algn="r">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Calibri"/>
              <a:ea typeface="Calibri"/>
              <a:cs typeface="Calibri"/>
              <a:sym typeface="Calibri"/>
            </a:endParaRPr>
          </a:p>
        </p:txBody>
      </p:sp>
      <p:sp>
        <p:nvSpPr>
          <p:cNvPr id="314" name="Google Shape;314;p24"/>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1"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8" name="Shape 318"/>
        <p:cNvGrpSpPr/>
        <p:nvPr/>
      </p:nvGrpSpPr>
      <p:grpSpPr>
        <a:xfrm>
          <a:off x="0" y="0"/>
          <a:ext cx="0" cy="0"/>
          <a:chOff x="0" y="0"/>
          <a:chExt cx="0" cy="0"/>
        </a:xfrm>
      </p:grpSpPr>
      <p:sp>
        <p:nvSpPr>
          <p:cNvPr id="319" name="Google Shape;319;p25"/>
          <p:cNvSpPr txBox="1"/>
          <p:nvPr/>
        </p:nvSpPr>
        <p:spPr>
          <a:xfrm>
            <a:off x="1170890" y="2239029"/>
            <a:ext cx="10042301" cy="2677616"/>
          </a:xfrm>
          <a:prstGeom prst="rect">
            <a:avLst/>
          </a:prstGeom>
          <a:noFill/>
          <a:ln>
            <a:noFill/>
          </a:ln>
        </p:spPr>
        <p:txBody>
          <a:bodyPr anchorCtr="0" anchor="t" bIns="45700" lIns="91425" spcFirstLastPara="1" rIns="91425" wrap="square" tIns="45700">
            <a:spAutoFit/>
          </a:bodyPr>
          <a:lstStyle/>
          <a:p>
            <a:pPr indent="0" lvl="0" marL="0" marR="0" rtl="1" algn="ctr">
              <a:lnSpc>
                <a:spcPct val="100000"/>
              </a:lnSpc>
              <a:spcBef>
                <a:spcPts val="0"/>
              </a:spcBef>
              <a:spcAft>
                <a:spcPts val="0"/>
              </a:spcAft>
              <a:buClr>
                <a:srgbClr val="000000"/>
              </a:buClr>
              <a:buSzPts val="6000"/>
              <a:buFont typeface="Arial"/>
              <a:buNone/>
            </a:pPr>
            <a:r>
              <a:rPr b="1" i="0" lang="en-US" sz="6000" u="sng" cap="none" strike="noStrike">
                <a:solidFill>
                  <a:srgbClr val="2176D2"/>
                </a:solidFill>
                <a:latin typeface="Montserrat"/>
                <a:ea typeface="Montserrat"/>
                <a:cs typeface="Montserrat"/>
                <a:sym typeface="Montserrat"/>
              </a:rPr>
              <a:t>القسم الثالث</a:t>
            </a:r>
            <a:endParaRPr b="0" i="0" sz="1400" u="none" cap="none" strike="noStrike">
              <a:solidFill>
                <a:srgbClr val="000000"/>
              </a:solidFill>
              <a:latin typeface="Arial"/>
              <a:ea typeface="Arial"/>
              <a:cs typeface="Arial"/>
              <a:sym typeface="Arial"/>
            </a:endParaRPr>
          </a:p>
          <a:p>
            <a:pPr indent="0" lvl="0" marL="0" marR="0" rtl="1" algn="ctr">
              <a:lnSpc>
                <a:spcPct val="100000"/>
              </a:lnSpc>
              <a:spcBef>
                <a:spcPts val="0"/>
              </a:spcBef>
              <a:spcAft>
                <a:spcPts val="0"/>
              </a:spcAft>
              <a:buNone/>
            </a:pPr>
            <a:r>
              <a:rPr b="1" i="0" lang="en-US" sz="5400" u="none" cap="none" strike="noStrike">
                <a:solidFill>
                  <a:srgbClr val="0070C0"/>
                </a:solidFill>
                <a:latin typeface="Montserrat"/>
                <a:ea typeface="Montserrat"/>
                <a:cs typeface="Montserrat"/>
                <a:sym typeface="Montserrat"/>
              </a:rPr>
              <a:t>كيف تتمكن إدارة التعداد السكاني من حصر الجميع؟</a:t>
            </a:r>
            <a:endParaRPr/>
          </a:p>
        </p:txBody>
      </p:sp>
      <p:pic>
        <p:nvPicPr>
          <p:cNvPr descr="A picture containing clipart&#10;&#10;Description automatically generated" id="320" name="Google Shape;320;p25"/>
          <p:cNvPicPr preferRelativeResize="0"/>
          <p:nvPr/>
        </p:nvPicPr>
        <p:blipFill rotWithShape="1">
          <a:blip r:embed="rId3">
            <a:alphaModFix/>
          </a:blip>
          <a:srcRect b="0" l="0" r="0" t="0"/>
          <a:stretch/>
        </p:blipFill>
        <p:spPr>
          <a:xfrm>
            <a:off x="5043488" y="6248956"/>
            <a:ext cx="2297106" cy="530536"/>
          </a:xfrm>
          <a:prstGeom prst="rect">
            <a:avLst/>
          </a:prstGeom>
          <a:noFill/>
          <a:ln>
            <a:noFill/>
          </a:ln>
        </p:spPr>
      </p:pic>
      <p:sp>
        <p:nvSpPr>
          <p:cNvPr id="321" name="Google Shape;321;p25"/>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1"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5" name="Shape 325"/>
        <p:cNvGrpSpPr/>
        <p:nvPr/>
      </p:nvGrpSpPr>
      <p:grpSpPr>
        <a:xfrm>
          <a:off x="0" y="0"/>
          <a:ext cx="0" cy="0"/>
          <a:chOff x="0" y="0"/>
          <a:chExt cx="0" cy="0"/>
        </a:xfrm>
      </p:grpSpPr>
      <p:sp>
        <p:nvSpPr>
          <p:cNvPr id="326" name="Google Shape;326;p26"/>
          <p:cNvSpPr txBox="1"/>
          <p:nvPr/>
        </p:nvSpPr>
        <p:spPr>
          <a:xfrm>
            <a:off x="445294" y="414150"/>
            <a:ext cx="5943631" cy="784830"/>
          </a:xfrm>
          <a:prstGeom prst="rect">
            <a:avLst/>
          </a:prstGeom>
          <a:noFill/>
          <a:ln>
            <a:noFill/>
          </a:ln>
        </p:spPr>
        <p:txBody>
          <a:bodyPr anchorCtr="0" anchor="t" bIns="45700" lIns="91425" spcFirstLastPara="1" rIns="91425" wrap="square" tIns="45700">
            <a:spAutoFit/>
          </a:bodyPr>
          <a:lstStyle/>
          <a:p>
            <a:pPr indent="0" lvl="0" marL="0" marR="0" rtl="1" algn="r">
              <a:lnSpc>
                <a:spcPct val="100000"/>
              </a:lnSpc>
              <a:spcBef>
                <a:spcPts val="0"/>
              </a:spcBef>
              <a:spcAft>
                <a:spcPts val="0"/>
              </a:spcAft>
              <a:buClr>
                <a:srgbClr val="000000"/>
              </a:buClr>
              <a:buSzPts val="4500"/>
              <a:buFont typeface="Arial"/>
              <a:buNone/>
            </a:pPr>
            <a:r>
              <a:rPr b="1" i="0" lang="en-US" sz="4500" u="none" cap="none" strike="noStrike">
                <a:solidFill>
                  <a:srgbClr val="2176D2"/>
                </a:solidFill>
                <a:latin typeface="Montserrat"/>
                <a:ea typeface="Montserrat"/>
                <a:cs typeface="Montserrat"/>
                <a:sym typeface="Montserrat"/>
              </a:rPr>
              <a:t>المساكن الجماعية</a:t>
            </a:r>
            <a:endParaRPr b="0" i="0" sz="1400" u="none" cap="none" strike="noStrike">
              <a:solidFill>
                <a:srgbClr val="000000"/>
              </a:solidFill>
              <a:latin typeface="Arial"/>
              <a:ea typeface="Arial"/>
              <a:cs typeface="Arial"/>
              <a:sym typeface="Arial"/>
            </a:endParaRPr>
          </a:p>
        </p:txBody>
      </p:sp>
      <p:grpSp>
        <p:nvGrpSpPr>
          <p:cNvPr id="327" name="Google Shape;327;p26"/>
          <p:cNvGrpSpPr/>
          <p:nvPr/>
        </p:nvGrpSpPr>
        <p:grpSpPr>
          <a:xfrm>
            <a:off x="6935258" y="241014"/>
            <a:ext cx="4421853" cy="5417343"/>
            <a:chOff x="1853073" y="661"/>
            <a:chExt cx="4421853" cy="5417343"/>
          </a:xfrm>
        </p:grpSpPr>
        <p:sp>
          <p:nvSpPr>
            <p:cNvPr id="328" name="Google Shape;328;p26"/>
            <p:cNvSpPr/>
            <p:nvPr/>
          </p:nvSpPr>
          <p:spPr>
            <a:xfrm>
              <a:off x="1853073" y="661"/>
              <a:ext cx="1805781" cy="902890"/>
            </a:xfrm>
            <a:prstGeom prst="roundRect">
              <a:avLst>
                <a:gd fmla="val 10000" name="adj"/>
              </a:avLst>
            </a:prstGeom>
            <a:solidFill>
              <a:srgbClr val="2176D2"/>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 name="Google Shape;329;p26"/>
            <p:cNvSpPr txBox="1"/>
            <p:nvPr/>
          </p:nvSpPr>
          <p:spPr>
            <a:xfrm>
              <a:off x="1879518" y="27106"/>
              <a:ext cx="1752891" cy="850000"/>
            </a:xfrm>
            <a:prstGeom prst="rect">
              <a:avLst/>
            </a:prstGeom>
            <a:noFill/>
            <a:ln>
              <a:noFill/>
            </a:ln>
          </p:spPr>
          <p:txBody>
            <a:bodyPr anchorCtr="0" anchor="ctr" bIns="25400" lIns="38100" spcFirstLastPara="1" rIns="38100" wrap="square" tIns="25400">
              <a:noAutofit/>
            </a:bodyPr>
            <a:lstStyle/>
            <a:p>
              <a:pPr indent="0" lvl="0" marL="0" marR="0" rtl="1" algn="ctr">
                <a:lnSpc>
                  <a:spcPct val="90000"/>
                </a:lnSpc>
                <a:spcBef>
                  <a:spcPts val="0"/>
                </a:spcBef>
                <a:spcAft>
                  <a:spcPts val="0"/>
                </a:spcAft>
                <a:buClr>
                  <a:schemeClr val="lt1"/>
                </a:buClr>
                <a:buSzPts val="2000"/>
                <a:buFont typeface="Open Sans"/>
                <a:buNone/>
              </a:pPr>
              <a:r>
                <a:rPr b="0" i="0" lang="en-US" sz="2000" u="none" cap="none" strike="noStrike">
                  <a:solidFill>
                    <a:schemeClr val="lt1"/>
                  </a:solidFill>
                  <a:latin typeface="Open Sans"/>
                  <a:ea typeface="Open Sans"/>
                  <a:cs typeface="Open Sans"/>
                  <a:sym typeface="Open Sans"/>
                </a:rPr>
                <a:t>مؤسسية</a:t>
              </a:r>
              <a:endParaRPr b="0" i="0" sz="1400" u="none" cap="none" strike="noStrike">
                <a:solidFill>
                  <a:srgbClr val="000000"/>
                </a:solidFill>
                <a:latin typeface="Arial"/>
                <a:ea typeface="Arial"/>
                <a:cs typeface="Arial"/>
                <a:sym typeface="Arial"/>
              </a:endParaRPr>
            </a:p>
          </p:txBody>
        </p:sp>
        <p:sp>
          <p:nvSpPr>
            <p:cNvPr id="330" name="Google Shape;330;p26"/>
            <p:cNvSpPr/>
            <p:nvPr/>
          </p:nvSpPr>
          <p:spPr>
            <a:xfrm>
              <a:off x="2033651" y="903552"/>
              <a:ext cx="180578" cy="677167"/>
            </a:xfrm>
            <a:custGeom>
              <a:rect b="b" l="l" r="r" t="t"/>
              <a:pathLst>
                <a:path extrusionOk="0" h="120000" w="120000">
                  <a:moveTo>
                    <a:pt x="0" y="0"/>
                  </a:moveTo>
                  <a:lnTo>
                    <a:pt x="0" y="120000"/>
                  </a:lnTo>
                  <a:lnTo>
                    <a:pt x="120000" y="120000"/>
                  </a:lnTo>
                </a:path>
              </a:pathLst>
            </a:custGeom>
            <a:noFill/>
            <a:ln cap="flat" cmpd="sng" w="12700">
              <a:solidFill>
                <a:srgbClr val="345A99"/>
              </a:solidFill>
              <a:prstDash val="solid"/>
              <a:miter lim="800000"/>
              <a:headEnd len="sm" w="sm" type="none"/>
              <a:tailEnd len="sm" w="sm" type="none"/>
            </a:ln>
          </p:spPr>
        </p:sp>
        <p:sp>
          <p:nvSpPr>
            <p:cNvPr id="331" name="Google Shape;331;p26"/>
            <p:cNvSpPr/>
            <p:nvPr/>
          </p:nvSpPr>
          <p:spPr>
            <a:xfrm>
              <a:off x="2214229" y="1129274"/>
              <a:ext cx="1444624" cy="902890"/>
            </a:xfrm>
            <a:prstGeom prst="roundRect">
              <a:avLst>
                <a:gd fmla="val 10000" name="adj"/>
              </a:avLst>
            </a:prstGeom>
            <a:solidFill>
              <a:schemeClr val="lt1">
                <a:alpha val="89411"/>
              </a:schemeClr>
            </a:solidFill>
            <a:ln cap="flat" cmpd="sng" w="12700">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 name="Google Shape;332;p26"/>
            <p:cNvSpPr txBox="1"/>
            <p:nvPr/>
          </p:nvSpPr>
          <p:spPr>
            <a:xfrm>
              <a:off x="2240674" y="1155719"/>
              <a:ext cx="1391734" cy="850000"/>
            </a:xfrm>
            <a:prstGeom prst="rect">
              <a:avLst/>
            </a:prstGeom>
            <a:noFill/>
            <a:ln>
              <a:noFill/>
            </a:ln>
          </p:spPr>
          <p:txBody>
            <a:bodyPr anchorCtr="0" anchor="ctr" bIns="22850" lIns="34275" spcFirstLastPara="1" rIns="34275" wrap="square" tIns="22850">
              <a:noAutofit/>
            </a:bodyPr>
            <a:lstStyle/>
            <a:p>
              <a:pPr indent="0" lvl="0" marL="0" marR="0" rtl="1" algn="ctr">
                <a:lnSpc>
                  <a:spcPct val="90000"/>
                </a:lnSpc>
                <a:spcBef>
                  <a:spcPts val="0"/>
                </a:spcBef>
                <a:spcAft>
                  <a:spcPts val="0"/>
                </a:spcAft>
                <a:buClr>
                  <a:schemeClr val="dk1"/>
                </a:buClr>
                <a:buSzPts val="1800"/>
                <a:buFont typeface="Open Sans"/>
                <a:buNone/>
              </a:pPr>
              <a:r>
                <a:rPr b="0" i="0" lang="en-US" sz="1800" u="none" cap="none" strike="noStrike">
                  <a:solidFill>
                    <a:schemeClr val="dk1"/>
                  </a:solidFill>
                  <a:latin typeface="Open Sans"/>
                  <a:ea typeface="Open Sans"/>
                  <a:cs typeface="Open Sans"/>
                  <a:sym typeface="Open Sans"/>
                </a:rPr>
                <a:t>المرافق الإصلاحية</a:t>
              </a:r>
              <a:endParaRPr b="0" i="0" sz="1400" u="none" cap="none" strike="noStrike">
                <a:solidFill>
                  <a:srgbClr val="000000"/>
                </a:solidFill>
                <a:latin typeface="Arial"/>
                <a:ea typeface="Arial"/>
                <a:cs typeface="Arial"/>
                <a:sym typeface="Arial"/>
              </a:endParaRPr>
            </a:p>
          </p:txBody>
        </p:sp>
        <p:sp>
          <p:nvSpPr>
            <p:cNvPr id="333" name="Google Shape;333;p26"/>
            <p:cNvSpPr/>
            <p:nvPr/>
          </p:nvSpPr>
          <p:spPr>
            <a:xfrm>
              <a:off x="2033651" y="903552"/>
              <a:ext cx="180578" cy="1805781"/>
            </a:xfrm>
            <a:custGeom>
              <a:rect b="b" l="l" r="r" t="t"/>
              <a:pathLst>
                <a:path extrusionOk="0" h="120000" w="120000">
                  <a:moveTo>
                    <a:pt x="0" y="0"/>
                  </a:moveTo>
                  <a:lnTo>
                    <a:pt x="0" y="120000"/>
                  </a:lnTo>
                  <a:lnTo>
                    <a:pt x="120000" y="120000"/>
                  </a:lnTo>
                </a:path>
              </a:pathLst>
            </a:custGeom>
            <a:noFill/>
            <a:ln cap="flat" cmpd="sng" w="12700">
              <a:solidFill>
                <a:srgbClr val="345A99"/>
              </a:solidFill>
              <a:prstDash val="solid"/>
              <a:miter lim="800000"/>
              <a:headEnd len="sm" w="sm" type="none"/>
              <a:tailEnd len="sm" w="sm" type="none"/>
            </a:ln>
          </p:spPr>
        </p:sp>
        <p:sp>
          <p:nvSpPr>
            <p:cNvPr id="334" name="Google Shape;334;p26"/>
            <p:cNvSpPr/>
            <p:nvPr/>
          </p:nvSpPr>
          <p:spPr>
            <a:xfrm>
              <a:off x="2214229" y="2257888"/>
              <a:ext cx="1444624" cy="902890"/>
            </a:xfrm>
            <a:prstGeom prst="roundRect">
              <a:avLst>
                <a:gd fmla="val 10000" name="adj"/>
              </a:avLst>
            </a:prstGeom>
            <a:solidFill>
              <a:schemeClr val="lt1">
                <a:alpha val="89411"/>
              </a:schemeClr>
            </a:solidFill>
            <a:ln cap="flat" cmpd="sng" w="12700">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5" name="Google Shape;335;p26"/>
            <p:cNvSpPr txBox="1"/>
            <p:nvPr/>
          </p:nvSpPr>
          <p:spPr>
            <a:xfrm>
              <a:off x="2240674" y="2284333"/>
              <a:ext cx="1391734" cy="850000"/>
            </a:xfrm>
            <a:prstGeom prst="rect">
              <a:avLst/>
            </a:prstGeom>
            <a:noFill/>
            <a:ln>
              <a:noFill/>
            </a:ln>
          </p:spPr>
          <p:txBody>
            <a:bodyPr anchorCtr="0" anchor="ctr" bIns="25400" lIns="38100" spcFirstLastPara="1" rIns="38100" wrap="square" tIns="25400">
              <a:noAutofit/>
            </a:bodyPr>
            <a:lstStyle/>
            <a:p>
              <a:pPr indent="0" lvl="0" marL="0" marR="0" rtl="1" algn="ctr">
                <a:lnSpc>
                  <a:spcPct val="90000"/>
                </a:lnSpc>
                <a:spcBef>
                  <a:spcPts val="0"/>
                </a:spcBef>
                <a:spcAft>
                  <a:spcPts val="0"/>
                </a:spcAft>
                <a:buClr>
                  <a:schemeClr val="dk1"/>
                </a:buClr>
                <a:buSzPts val="2000"/>
                <a:buFont typeface="Calibri"/>
                <a:buNone/>
              </a:pPr>
              <a:r>
                <a:rPr b="0" i="0" lang="en-US" sz="2000" u="none" cap="none" strike="noStrike">
                  <a:solidFill>
                    <a:schemeClr val="dk1"/>
                  </a:solidFill>
                  <a:latin typeface="Calibri"/>
                  <a:ea typeface="Calibri"/>
                  <a:cs typeface="Calibri"/>
                  <a:sym typeface="Calibri"/>
                </a:rPr>
                <a:t>دور رعاية المسنين</a:t>
              </a:r>
              <a:endParaRPr b="0" i="0" sz="1400" u="none" cap="none" strike="noStrike">
                <a:solidFill>
                  <a:srgbClr val="000000"/>
                </a:solidFill>
                <a:latin typeface="Arial"/>
                <a:ea typeface="Arial"/>
                <a:cs typeface="Arial"/>
                <a:sym typeface="Arial"/>
              </a:endParaRPr>
            </a:p>
          </p:txBody>
        </p:sp>
        <p:sp>
          <p:nvSpPr>
            <p:cNvPr id="336" name="Google Shape;336;p26"/>
            <p:cNvSpPr/>
            <p:nvPr/>
          </p:nvSpPr>
          <p:spPr>
            <a:xfrm>
              <a:off x="2033651" y="903552"/>
              <a:ext cx="180578" cy="2934394"/>
            </a:xfrm>
            <a:custGeom>
              <a:rect b="b" l="l" r="r" t="t"/>
              <a:pathLst>
                <a:path extrusionOk="0" h="120000" w="120000">
                  <a:moveTo>
                    <a:pt x="0" y="0"/>
                  </a:moveTo>
                  <a:lnTo>
                    <a:pt x="0" y="120000"/>
                  </a:lnTo>
                  <a:lnTo>
                    <a:pt x="120000" y="120000"/>
                  </a:lnTo>
                </a:path>
              </a:pathLst>
            </a:custGeom>
            <a:noFill/>
            <a:ln cap="flat" cmpd="sng" w="12700">
              <a:solidFill>
                <a:srgbClr val="345A99"/>
              </a:solidFill>
              <a:prstDash val="solid"/>
              <a:miter lim="800000"/>
              <a:headEnd len="sm" w="sm" type="none"/>
              <a:tailEnd len="sm" w="sm" type="none"/>
            </a:ln>
          </p:spPr>
        </p:sp>
        <p:sp>
          <p:nvSpPr>
            <p:cNvPr id="337" name="Google Shape;337;p26"/>
            <p:cNvSpPr/>
            <p:nvPr/>
          </p:nvSpPr>
          <p:spPr>
            <a:xfrm>
              <a:off x="2214229" y="3386501"/>
              <a:ext cx="1444624" cy="902890"/>
            </a:xfrm>
            <a:prstGeom prst="roundRect">
              <a:avLst>
                <a:gd fmla="val 10000" name="adj"/>
              </a:avLst>
            </a:prstGeom>
            <a:solidFill>
              <a:schemeClr val="lt1">
                <a:alpha val="89411"/>
              </a:schemeClr>
            </a:solidFill>
            <a:ln cap="flat" cmpd="sng" w="12700">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 name="Google Shape;338;p26"/>
            <p:cNvSpPr txBox="1"/>
            <p:nvPr/>
          </p:nvSpPr>
          <p:spPr>
            <a:xfrm>
              <a:off x="2240674" y="3412946"/>
              <a:ext cx="1391734" cy="850000"/>
            </a:xfrm>
            <a:prstGeom prst="rect">
              <a:avLst/>
            </a:prstGeom>
            <a:noFill/>
            <a:ln>
              <a:noFill/>
            </a:ln>
          </p:spPr>
          <p:txBody>
            <a:bodyPr anchorCtr="0" anchor="ctr" bIns="25400" lIns="38100" spcFirstLastPara="1" rIns="38100" wrap="square" tIns="25400">
              <a:noAutofit/>
            </a:bodyPr>
            <a:lstStyle/>
            <a:p>
              <a:pPr indent="0" lvl="0" marL="0" marR="0" rtl="1" algn="ctr">
                <a:lnSpc>
                  <a:spcPct val="90000"/>
                </a:lnSpc>
                <a:spcBef>
                  <a:spcPts val="0"/>
                </a:spcBef>
                <a:spcAft>
                  <a:spcPts val="0"/>
                </a:spcAft>
                <a:buClr>
                  <a:schemeClr val="dk1"/>
                </a:buClr>
                <a:buSzPts val="2000"/>
                <a:buFont typeface="Calibri"/>
                <a:buNone/>
              </a:pPr>
              <a:r>
                <a:rPr b="0" i="0" lang="en-US" sz="2000" u="none" cap="none" strike="noStrike">
                  <a:solidFill>
                    <a:schemeClr val="dk1"/>
                  </a:solidFill>
                  <a:latin typeface="Calibri"/>
                  <a:ea typeface="Calibri"/>
                  <a:cs typeface="Calibri"/>
                  <a:sym typeface="Calibri"/>
                </a:rPr>
                <a:t>مستشفيات الأمراض العقلية</a:t>
              </a:r>
              <a:endParaRPr b="0" i="0" sz="1400" u="none" cap="none" strike="noStrike">
                <a:solidFill>
                  <a:srgbClr val="000000"/>
                </a:solidFill>
                <a:latin typeface="Arial"/>
                <a:ea typeface="Arial"/>
                <a:cs typeface="Arial"/>
                <a:sym typeface="Arial"/>
              </a:endParaRPr>
            </a:p>
          </p:txBody>
        </p:sp>
        <p:sp>
          <p:nvSpPr>
            <p:cNvPr id="339" name="Google Shape;339;p26"/>
            <p:cNvSpPr/>
            <p:nvPr/>
          </p:nvSpPr>
          <p:spPr>
            <a:xfrm>
              <a:off x="4110300" y="661"/>
              <a:ext cx="2164626" cy="902890"/>
            </a:xfrm>
            <a:prstGeom prst="roundRect">
              <a:avLst>
                <a:gd fmla="val 10000" name="adj"/>
              </a:avLst>
            </a:prstGeom>
            <a:solidFill>
              <a:srgbClr val="2176D2"/>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 name="Google Shape;340;p26"/>
            <p:cNvSpPr txBox="1"/>
            <p:nvPr/>
          </p:nvSpPr>
          <p:spPr>
            <a:xfrm>
              <a:off x="4136745" y="27106"/>
              <a:ext cx="2111736" cy="850000"/>
            </a:xfrm>
            <a:prstGeom prst="rect">
              <a:avLst/>
            </a:prstGeom>
            <a:noFill/>
            <a:ln>
              <a:noFill/>
            </a:ln>
          </p:spPr>
          <p:txBody>
            <a:bodyPr anchorCtr="0" anchor="ctr" bIns="25400" lIns="38100" spcFirstLastPara="1" rIns="38100" wrap="square" tIns="25400">
              <a:noAutofit/>
            </a:bodyPr>
            <a:lstStyle/>
            <a:p>
              <a:pPr indent="0" lvl="0" marL="0" marR="0" rtl="1" algn="ctr">
                <a:lnSpc>
                  <a:spcPct val="90000"/>
                </a:lnSpc>
                <a:spcBef>
                  <a:spcPts val="0"/>
                </a:spcBef>
                <a:spcAft>
                  <a:spcPts val="0"/>
                </a:spcAft>
                <a:buClr>
                  <a:schemeClr val="lt1"/>
                </a:buClr>
                <a:buSzPts val="2000"/>
                <a:buFont typeface="Open Sans"/>
                <a:buNone/>
              </a:pPr>
              <a:r>
                <a:rPr b="0" i="0" lang="en-US" sz="2000" u="none" cap="none" strike="noStrike">
                  <a:solidFill>
                    <a:schemeClr val="lt1"/>
                  </a:solidFill>
                  <a:latin typeface="Open Sans"/>
                  <a:ea typeface="Open Sans"/>
                  <a:cs typeface="Open Sans"/>
                  <a:sym typeface="Open Sans"/>
                </a:rPr>
                <a:t>غير مؤسسية</a:t>
              </a:r>
              <a:endParaRPr b="0" i="0" sz="1400" u="none" cap="none" strike="noStrike">
                <a:solidFill>
                  <a:srgbClr val="000000"/>
                </a:solidFill>
                <a:latin typeface="Arial"/>
                <a:ea typeface="Arial"/>
                <a:cs typeface="Arial"/>
                <a:sym typeface="Arial"/>
              </a:endParaRPr>
            </a:p>
          </p:txBody>
        </p:sp>
        <p:sp>
          <p:nvSpPr>
            <p:cNvPr id="341" name="Google Shape;341;p26"/>
            <p:cNvSpPr/>
            <p:nvPr/>
          </p:nvSpPr>
          <p:spPr>
            <a:xfrm>
              <a:off x="4326762" y="903552"/>
              <a:ext cx="216462" cy="677167"/>
            </a:xfrm>
            <a:custGeom>
              <a:rect b="b" l="l" r="r" t="t"/>
              <a:pathLst>
                <a:path extrusionOk="0" h="120000" w="120000">
                  <a:moveTo>
                    <a:pt x="0" y="0"/>
                  </a:moveTo>
                  <a:lnTo>
                    <a:pt x="0" y="120000"/>
                  </a:lnTo>
                  <a:lnTo>
                    <a:pt x="120000" y="120000"/>
                  </a:lnTo>
                </a:path>
              </a:pathLst>
            </a:custGeom>
            <a:noFill/>
            <a:ln cap="flat" cmpd="sng" w="12700">
              <a:solidFill>
                <a:srgbClr val="345A99"/>
              </a:solidFill>
              <a:prstDash val="solid"/>
              <a:miter lim="800000"/>
              <a:headEnd len="sm" w="sm" type="none"/>
              <a:tailEnd len="sm" w="sm" type="none"/>
            </a:ln>
          </p:spPr>
        </p:sp>
        <p:sp>
          <p:nvSpPr>
            <p:cNvPr id="342" name="Google Shape;342;p26"/>
            <p:cNvSpPr/>
            <p:nvPr/>
          </p:nvSpPr>
          <p:spPr>
            <a:xfrm>
              <a:off x="4543225" y="1129274"/>
              <a:ext cx="1444624" cy="902890"/>
            </a:xfrm>
            <a:prstGeom prst="roundRect">
              <a:avLst>
                <a:gd fmla="val 10000" name="adj"/>
              </a:avLst>
            </a:prstGeom>
            <a:solidFill>
              <a:schemeClr val="lt1">
                <a:alpha val="89411"/>
              </a:schemeClr>
            </a:solidFill>
            <a:ln cap="flat" cmpd="sng" w="12700">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 name="Google Shape;343;p26"/>
            <p:cNvSpPr txBox="1"/>
            <p:nvPr/>
          </p:nvSpPr>
          <p:spPr>
            <a:xfrm>
              <a:off x="4569670" y="1155719"/>
              <a:ext cx="1391734" cy="850000"/>
            </a:xfrm>
            <a:prstGeom prst="rect">
              <a:avLst/>
            </a:prstGeom>
            <a:noFill/>
            <a:ln>
              <a:noFill/>
            </a:ln>
          </p:spPr>
          <p:txBody>
            <a:bodyPr anchorCtr="0" anchor="ctr" bIns="25400" lIns="38100" spcFirstLastPara="1" rIns="38100" wrap="square" tIns="25400">
              <a:noAutofit/>
            </a:bodyPr>
            <a:lstStyle/>
            <a:p>
              <a:pPr indent="0" lvl="0" marL="0" marR="0" rtl="1" algn="ctr">
                <a:lnSpc>
                  <a:spcPct val="90000"/>
                </a:lnSpc>
                <a:spcBef>
                  <a:spcPts val="0"/>
                </a:spcBef>
                <a:spcAft>
                  <a:spcPts val="0"/>
                </a:spcAft>
                <a:buClr>
                  <a:schemeClr val="dk1"/>
                </a:buClr>
                <a:buSzPts val="2000"/>
                <a:buFont typeface="Calibri"/>
                <a:buNone/>
              </a:pPr>
              <a:r>
                <a:rPr b="0" i="0" lang="en-US" sz="2000" u="none" cap="none" strike="noStrike">
                  <a:solidFill>
                    <a:schemeClr val="dk1"/>
                  </a:solidFill>
                  <a:latin typeface="Calibri"/>
                  <a:ea typeface="Calibri"/>
                  <a:cs typeface="Calibri"/>
                  <a:sym typeface="Calibri"/>
                </a:rPr>
                <a:t>السكن الجامعي</a:t>
              </a:r>
              <a:endParaRPr b="0" i="0" sz="1400" u="none" cap="none" strike="noStrike">
                <a:solidFill>
                  <a:srgbClr val="000000"/>
                </a:solidFill>
                <a:latin typeface="Arial"/>
                <a:ea typeface="Arial"/>
                <a:cs typeface="Arial"/>
                <a:sym typeface="Arial"/>
              </a:endParaRPr>
            </a:p>
          </p:txBody>
        </p:sp>
        <p:sp>
          <p:nvSpPr>
            <p:cNvPr id="344" name="Google Shape;344;p26"/>
            <p:cNvSpPr/>
            <p:nvPr/>
          </p:nvSpPr>
          <p:spPr>
            <a:xfrm>
              <a:off x="4326762" y="903552"/>
              <a:ext cx="216462" cy="1805781"/>
            </a:xfrm>
            <a:custGeom>
              <a:rect b="b" l="l" r="r" t="t"/>
              <a:pathLst>
                <a:path extrusionOk="0" h="120000" w="120000">
                  <a:moveTo>
                    <a:pt x="0" y="0"/>
                  </a:moveTo>
                  <a:lnTo>
                    <a:pt x="0" y="120000"/>
                  </a:lnTo>
                  <a:lnTo>
                    <a:pt x="120000" y="120000"/>
                  </a:lnTo>
                </a:path>
              </a:pathLst>
            </a:custGeom>
            <a:noFill/>
            <a:ln cap="flat" cmpd="sng" w="12700">
              <a:solidFill>
                <a:srgbClr val="345A99"/>
              </a:solidFill>
              <a:prstDash val="solid"/>
              <a:miter lim="800000"/>
              <a:headEnd len="sm" w="sm" type="none"/>
              <a:tailEnd len="sm" w="sm" type="none"/>
            </a:ln>
          </p:spPr>
        </p:sp>
        <p:sp>
          <p:nvSpPr>
            <p:cNvPr id="345" name="Google Shape;345;p26"/>
            <p:cNvSpPr/>
            <p:nvPr/>
          </p:nvSpPr>
          <p:spPr>
            <a:xfrm>
              <a:off x="4543225" y="2257888"/>
              <a:ext cx="1444624" cy="902890"/>
            </a:xfrm>
            <a:prstGeom prst="roundRect">
              <a:avLst>
                <a:gd fmla="val 10000" name="adj"/>
              </a:avLst>
            </a:prstGeom>
            <a:solidFill>
              <a:schemeClr val="lt1">
                <a:alpha val="89411"/>
              </a:schemeClr>
            </a:solidFill>
            <a:ln cap="flat" cmpd="sng" w="12700">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 name="Google Shape;346;p26"/>
            <p:cNvSpPr txBox="1"/>
            <p:nvPr/>
          </p:nvSpPr>
          <p:spPr>
            <a:xfrm>
              <a:off x="4569670" y="2284333"/>
              <a:ext cx="1391734" cy="850000"/>
            </a:xfrm>
            <a:prstGeom prst="rect">
              <a:avLst/>
            </a:prstGeom>
            <a:noFill/>
            <a:ln>
              <a:noFill/>
            </a:ln>
          </p:spPr>
          <p:txBody>
            <a:bodyPr anchorCtr="0" anchor="ctr" bIns="25400" lIns="38100" spcFirstLastPara="1" rIns="38100" wrap="square" tIns="25400">
              <a:noAutofit/>
            </a:bodyPr>
            <a:lstStyle/>
            <a:p>
              <a:pPr indent="0" lvl="0" marL="0" marR="0" rtl="1" algn="ctr">
                <a:lnSpc>
                  <a:spcPct val="90000"/>
                </a:lnSpc>
                <a:spcBef>
                  <a:spcPts val="0"/>
                </a:spcBef>
                <a:spcAft>
                  <a:spcPts val="0"/>
                </a:spcAft>
                <a:buClr>
                  <a:schemeClr val="dk1"/>
                </a:buClr>
                <a:buSzPts val="2000"/>
                <a:buFont typeface="Calibri"/>
                <a:buNone/>
              </a:pPr>
              <a:r>
                <a:rPr b="0" i="0" lang="en-US" sz="2000" u="none" cap="none" strike="noStrike">
                  <a:solidFill>
                    <a:schemeClr val="dk1"/>
                  </a:solidFill>
                  <a:latin typeface="Calibri"/>
                  <a:ea typeface="Calibri"/>
                  <a:cs typeface="Calibri"/>
                  <a:sym typeface="Calibri"/>
                </a:rPr>
                <a:t>الثكنات العسكرية</a:t>
              </a:r>
              <a:endParaRPr b="0" i="0" sz="1400" u="none" cap="none" strike="noStrike">
                <a:solidFill>
                  <a:srgbClr val="000000"/>
                </a:solidFill>
                <a:latin typeface="Arial"/>
                <a:ea typeface="Arial"/>
                <a:cs typeface="Arial"/>
                <a:sym typeface="Arial"/>
              </a:endParaRPr>
            </a:p>
          </p:txBody>
        </p:sp>
        <p:sp>
          <p:nvSpPr>
            <p:cNvPr id="347" name="Google Shape;347;p26"/>
            <p:cNvSpPr/>
            <p:nvPr/>
          </p:nvSpPr>
          <p:spPr>
            <a:xfrm>
              <a:off x="4326762" y="903552"/>
              <a:ext cx="216462" cy="2934394"/>
            </a:xfrm>
            <a:custGeom>
              <a:rect b="b" l="l" r="r" t="t"/>
              <a:pathLst>
                <a:path extrusionOk="0" h="120000" w="120000">
                  <a:moveTo>
                    <a:pt x="0" y="0"/>
                  </a:moveTo>
                  <a:lnTo>
                    <a:pt x="0" y="120000"/>
                  </a:lnTo>
                  <a:lnTo>
                    <a:pt x="120000" y="120000"/>
                  </a:lnTo>
                </a:path>
              </a:pathLst>
            </a:custGeom>
            <a:noFill/>
            <a:ln cap="flat" cmpd="sng" w="12700">
              <a:solidFill>
                <a:srgbClr val="345A99"/>
              </a:solidFill>
              <a:prstDash val="solid"/>
              <a:miter lim="800000"/>
              <a:headEnd len="sm" w="sm" type="none"/>
              <a:tailEnd len="sm" w="sm" type="none"/>
            </a:ln>
          </p:spPr>
        </p:sp>
        <p:sp>
          <p:nvSpPr>
            <p:cNvPr id="348" name="Google Shape;348;p26"/>
            <p:cNvSpPr/>
            <p:nvPr/>
          </p:nvSpPr>
          <p:spPr>
            <a:xfrm>
              <a:off x="4543225" y="3386501"/>
              <a:ext cx="1444624" cy="902890"/>
            </a:xfrm>
            <a:prstGeom prst="roundRect">
              <a:avLst>
                <a:gd fmla="val 10000" name="adj"/>
              </a:avLst>
            </a:prstGeom>
            <a:solidFill>
              <a:schemeClr val="lt1">
                <a:alpha val="89411"/>
              </a:schemeClr>
            </a:solidFill>
            <a:ln cap="flat" cmpd="sng" w="12700">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 name="Google Shape;349;p26"/>
            <p:cNvSpPr txBox="1"/>
            <p:nvPr/>
          </p:nvSpPr>
          <p:spPr>
            <a:xfrm>
              <a:off x="4569670" y="3412946"/>
              <a:ext cx="1391734" cy="850000"/>
            </a:xfrm>
            <a:prstGeom prst="rect">
              <a:avLst/>
            </a:prstGeom>
            <a:noFill/>
            <a:ln>
              <a:noFill/>
            </a:ln>
          </p:spPr>
          <p:txBody>
            <a:bodyPr anchorCtr="0" anchor="ctr" bIns="25400" lIns="38100" spcFirstLastPara="1" rIns="38100" wrap="square" tIns="25400">
              <a:noAutofit/>
            </a:bodyPr>
            <a:lstStyle/>
            <a:p>
              <a:pPr indent="0" lvl="0" marL="0" marR="0" rtl="1" algn="ctr">
                <a:lnSpc>
                  <a:spcPct val="90000"/>
                </a:lnSpc>
                <a:spcBef>
                  <a:spcPts val="0"/>
                </a:spcBef>
                <a:spcAft>
                  <a:spcPts val="0"/>
                </a:spcAft>
                <a:buClr>
                  <a:schemeClr val="dk1"/>
                </a:buClr>
                <a:buSzPts val="2000"/>
                <a:buFont typeface="Calibri"/>
                <a:buNone/>
              </a:pPr>
              <a:r>
                <a:rPr b="0" i="0" lang="en-US" sz="2000" u="none" cap="none" strike="noStrike">
                  <a:solidFill>
                    <a:schemeClr val="dk1"/>
                  </a:solidFill>
                  <a:latin typeface="Calibri"/>
                  <a:ea typeface="Calibri"/>
                  <a:cs typeface="Calibri"/>
                  <a:sym typeface="Calibri"/>
                </a:rPr>
                <a:t>المنازل الجماعية</a:t>
              </a:r>
              <a:endParaRPr b="0" i="0" sz="1400" u="none" cap="none" strike="noStrike">
                <a:solidFill>
                  <a:srgbClr val="000000"/>
                </a:solidFill>
                <a:latin typeface="Arial"/>
                <a:ea typeface="Arial"/>
                <a:cs typeface="Arial"/>
                <a:sym typeface="Arial"/>
              </a:endParaRPr>
            </a:p>
          </p:txBody>
        </p:sp>
        <p:sp>
          <p:nvSpPr>
            <p:cNvPr id="350" name="Google Shape;350;p26"/>
            <p:cNvSpPr/>
            <p:nvPr/>
          </p:nvSpPr>
          <p:spPr>
            <a:xfrm>
              <a:off x="4326762" y="903552"/>
              <a:ext cx="216462" cy="4063007"/>
            </a:xfrm>
            <a:custGeom>
              <a:rect b="b" l="l" r="r" t="t"/>
              <a:pathLst>
                <a:path extrusionOk="0" h="120000" w="120000">
                  <a:moveTo>
                    <a:pt x="0" y="0"/>
                  </a:moveTo>
                  <a:lnTo>
                    <a:pt x="0" y="120000"/>
                  </a:lnTo>
                  <a:lnTo>
                    <a:pt x="120000" y="120000"/>
                  </a:lnTo>
                </a:path>
              </a:pathLst>
            </a:custGeom>
            <a:noFill/>
            <a:ln cap="flat" cmpd="sng" w="12700">
              <a:solidFill>
                <a:srgbClr val="345A99"/>
              </a:solidFill>
              <a:prstDash val="solid"/>
              <a:miter lim="800000"/>
              <a:headEnd len="sm" w="sm" type="none"/>
              <a:tailEnd len="sm" w="sm" type="none"/>
            </a:ln>
          </p:spPr>
        </p:sp>
        <p:sp>
          <p:nvSpPr>
            <p:cNvPr id="351" name="Google Shape;351;p26"/>
            <p:cNvSpPr/>
            <p:nvPr/>
          </p:nvSpPr>
          <p:spPr>
            <a:xfrm>
              <a:off x="4543225" y="4515114"/>
              <a:ext cx="1444624" cy="902890"/>
            </a:xfrm>
            <a:prstGeom prst="roundRect">
              <a:avLst>
                <a:gd fmla="val 10000" name="adj"/>
              </a:avLst>
            </a:prstGeom>
            <a:solidFill>
              <a:schemeClr val="lt1">
                <a:alpha val="89411"/>
              </a:schemeClr>
            </a:solidFill>
            <a:ln cap="flat" cmpd="sng" w="12700">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 name="Google Shape;352;p26"/>
            <p:cNvSpPr txBox="1"/>
            <p:nvPr/>
          </p:nvSpPr>
          <p:spPr>
            <a:xfrm>
              <a:off x="4569670" y="4541559"/>
              <a:ext cx="1391734" cy="850000"/>
            </a:xfrm>
            <a:prstGeom prst="rect">
              <a:avLst/>
            </a:prstGeom>
            <a:noFill/>
            <a:ln>
              <a:noFill/>
            </a:ln>
          </p:spPr>
          <p:txBody>
            <a:bodyPr anchorCtr="0" anchor="ctr" bIns="25400" lIns="38100" spcFirstLastPara="1" rIns="38100" wrap="square" tIns="25400">
              <a:noAutofit/>
            </a:bodyPr>
            <a:lstStyle/>
            <a:p>
              <a:pPr indent="0" lvl="0" marL="0" marR="0" rtl="1" algn="ctr">
                <a:lnSpc>
                  <a:spcPct val="90000"/>
                </a:lnSpc>
                <a:spcBef>
                  <a:spcPts val="0"/>
                </a:spcBef>
                <a:spcAft>
                  <a:spcPts val="0"/>
                </a:spcAft>
                <a:buClr>
                  <a:schemeClr val="dk1"/>
                </a:buClr>
                <a:buSzPts val="2000"/>
                <a:buFont typeface="Calibri"/>
                <a:buNone/>
              </a:pPr>
              <a:r>
                <a:rPr b="0" i="0" lang="en-US" sz="2000" u="none" cap="none" strike="noStrike">
                  <a:solidFill>
                    <a:schemeClr val="dk1"/>
                  </a:solidFill>
                  <a:latin typeface="Calibri"/>
                  <a:ea typeface="Calibri"/>
                  <a:cs typeface="Calibri"/>
                  <a:sym typeface="Calibri"/>
                </a:rPr>
                <a:t>البعثات أو الملاجئ</a:t>
              </a:r>
              <a:endParaRPr b="0" i="0" sz="1400" u="none" cap="none" strike="noStrike">
                <a:solidFill>
                  <a:srgbClr val="000000"/>
                </a:solidFill>
                <a:latin typeface="Arial"/>
                <a:ea typeface="Arial"/>
                <a:cs typeface="Arial"/>
                <a:sym typeface="Arial"/>
              </a:endParaRPr>
            </a:p>
          </p:txBody>
        </p:sp>
      </p:grpSp>
      <p:sp>
        <p:nvSpPr>
          <p:cNvPr id="353" name="Google Shape;353;p26"/>
          <p:cNvSpPr txBox="1"/>
          <p:nvPr/>
        </p:nvSpPr>
        <p:spPr>
          <a:xfrm>
            <a:off x="445300" y="1799050"/>
            <a:ext cx="6126300" cy="3924111"/>
          </a:xfrm>
          <a:prstGeom prst="rect">
            <a:avLst/>
          </a:prstGeom>
          <a:noFill/>
          <a:ln>
            <a:noFill/>
          </a:ln>
        </p:spPr>
        <p:txBody>
          <a:bodyPr anchorCtr="0" anchor="t" bIns="45700" lIns="91425" spcFirstLastPara="1" rIns="91425" wrap="square" tIns="45700">
            <a:spAutoFit/>
          </a:bodyPr>
          <a:lstStyle/>
          <a:p>
            <a:pPr indent="-387350" lvl="0" marL="457200" marR="0" rtl="1" algn="r">
              <a:lnSpc>
                <a:spcPct val="100000"/>
              </a:lnSpc>
              <a:spcBef>
                <a:spcPts val="0"/>
              </a:spcBef>
              <a:spcAft>
                <a:spcPts val="0"/>
              </a:spcAft>
              <a:buClr>
                <a:schemeClr val="dk1"/>
              </a:buClr>
              <a:buSzPts val="2500"/>
              <a:buFont typeface="Montserrat"/>
              <a:buChar char="●"/>
            </a:pPr>
            <a:r>
              <a:rPr b="0" i="0" lang="en-US" sz="2500" u="none" cap="none" strike="noStrike">
                <a:solidFill>
                  <a:schemeClr val="dk1"/>
                </a:solidFill>
                <a:latin typeface="Open Sans"/>
                <a:ea typeface="Open Sans"/>
                <a:cs typeface="Open Sans"/>
                <a:sym typeface="Open Sans"/>
              </a:rPr>
              <a:t>يصنف مكتب التعداد جميع الأشخاص الذين لا يعيشون في وحدات سكنية (منزل، شقة، منزل متنقل، غرف مستأجرة) على أنهم </a:t>
            </a:r>
            <a:r>
              <a:rPr b="1" i="0" lang="en-US" sz="2500" u="none" cap="none" strike="noStrike">
                <a:solidFill>
                  <a:schemeClr val="dk1"/>
                </a:solidFill>
                <a:latin typeface="Open Sans"/>
                <a:ea typeface="Open Sans"/>
                <a:cs typeface="Open Sans"/>
                <a:sym typeface="Open Sans"/>
              </a:rPr>
              <a:t>يعيشون في مساكن جماعية</a:t>
            </a:r>
            <a:r>
              <a:rPr b="0" i="0" lang="en-US" sz="2500" u="none" cap="none" strike="noStrike">
                <a:solidFill>
                  <a:schemeClr val="dk1"/>
                </a:solidFill>
                <a:latin typeface="Open Sans"/>
                <a:ea typeface="Open Sans"/>
                <a:cs typeface="Open Sans"/>
                <a:sym typeface="Open Sans"/>
              </a:rPr>
              <a:t>.</a:t>
            </a:r>
            <a:endParaRPr b="0" i="0" sz="1400" u="none" cap="none" strike="noStrike">
              <a:solidFill>
                <a:srgbClr val="000000"/>
              </a:solidFill>
              <a:latin typeface="Open Sans"/>
              <a:ea typeface="Open Sans"/>
              <a:cs typeface="Open Sans"/>
              <a:sym typeface="Open Sans"/>
            </a:endParaRPr>
          </a:p>
          <a:p>
            <a:pPr indent="0" lvl="0" marL="457200" marR="0" rtl="1"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Open Sans"/>
              <a:ea typeface="Open Sans"/>
              <a:cs typeface="Open Sans"/>
              <a:sym typeface="Open Sans"/>
            </a:endParaRPr>
          </a:p>
          <a:p>
            <a:pPr indent="-387350" lvl="0" marL="457200" marR="0" rtl="1" algn="r">
              <a:lnSpc>
                <a:spcPct val="100000"/>
              </a:lnSpc>
              <a:spcBef>
                <a:spcPts val="0"/>
              </a:spcBef>
              <a:spcAft>
                <a:spcPts val="0"/>
              </a:spcAft>
              <a:buClr>
                <a:schemeClr val="dk1"/>
              </a:buClr>
              <a:buSzPts val="2500"/>
              <a:buFont typeface="Montserrat"/>
              <a:buChar char="●"/>
            </a:pPr>
            <a:r>
              <a:rPr b="0" i="0" lang="en-US" sz="2500" u="none" cap="none" strike="noStrike">
                <a:solidFill>
                  <a:schemeClr val="dk1"/>
                </a:solidFill>
                <a:latin typeface="Open Sans"/>
                <a:ea typeface="Open Sans"/>
                <a:cs typeface="Open Sans"/>
                <a:sym typeface="Open Sans"/>
              </a:rPr>
              <a:t>ستبدأ عملية التعداد السكاني للمساكن الجماعية في </a:t>
            </a:r>
            <a:r>
              <a:rPr b="1" i="0" lang="en-US" sz="2500" u="none" cap="none" strike="noStrike">
                <a:solidFill>
                  <a:schemeClr val="dk1"/>
                </a:solidFill>
                <a:latin typeface="Open Sans"/>
                <a:ea typeface="Open Sans"/>
                <a:cs typeface="Open Sans"/>
                <a:sym typeface="Open Sans"/>
              </a:rPr>
              <a:t>فبراير 2020</a:t>
            </a:r>
            <a:r>
              <a:rPr b="0" i="0" lang="en-US" sz="2500" u="none" cap="none" strike="noStrike">
                <a:solidFill>
                  <a:schemeClr val="dk1"/>
                </a:solidFill>
                <a:latin typeface="Open Sans"/>
                <a:ea typeface="Open Sans"/>
                <a:cs typeface="Open Sans"/>
                <a:sym typeface="Open Sans"/>
              </a:rPr>
              <a:t>.</a:t>
            </a:r>
            <a:endParaRPr b="1" i="0" sz="2500" u="none" cap="none" strike="noStrike">
              <a:solidFill>
                <a:schemeClr val="dk1"/>
              </a:solidFill>
              <a:latin typeface="Open Sans"/>
              <a:ea typeface="Open Sans"/>
              <a:cs typeface="Open Sans"/>
              <a:sym typeface="Open Sans"/>
            </a:endParaRPr>
          </a:p>
          <a:p>
            <a:pPr indent="0" lvl="0" marL="0" marR="0" rtl="1" algn="l">
              <a:lnSpc>
                <a:spcPct val="100000"/>
              </a:lnSpc>
              <a:spcBef>
                <a:spcPts val="0"/>
              </a:spcBef>
              <a:spcAft>
                <a:spcPts val="0"/>
              </a:spcAft>
              <a:buClr>
                <a:srgbClr val="000000"/>
              </a:buClr>
              <a:buSzPts val="2500"/>
              <a:buFont typeface="Arial"/>
              <a:buNone/>
            </a:pPr>
            <a:br>
              <a:rPr b="0" i="0" lang="en-US" sz="2500" u="none" cap="none" strike="noStrike">
                <a:solidFill>
                  <a:schemeClr val="dk1"/>
                </a:solidFill>
                <a:latin typeface="Open Sans"/>
                <a:ea typeface="Open Sans"/>
                <a:cs typeface="Open Sans"/>
                <a:sym typeface="Open Sans"/>
              </a:rPr>
            </a:br>
            <a:endParaRPr b="0" i="0" sz="2500" u="none" cap="none" strike="noStrike">
              <a:solidFill>
                <a:schemeClr val="dk1"/>
              </a:solidFill>
              <a:latin typeface="Open Sans"/>
              <a:ea typeface="Open Sans"/>
              <a:cs typeface="Open Sans"/>
              <a:sym typeface="Open Sans"/>
            </a:endParaRPr>
          </a:p>
        </p:txBody>
      </p:sp>
      <p:sp>
        <p:nvSpPr>
          <p:cNvPr id="354" name="Google Shape;354;p26"/>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1"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8" name="Shape 358"/>
        <p:cNvGrpSpPr/>
        <p:nvPr/>
      </p:nvGrpSpPr>
      <p:grpSpPr>
        <a:xfrm>
          <a:off x="0" y="0"/>
          <a:ext cx="0" cy="0"/>
          <a:chOff x="0" y="0"/>
          <a:chExt cx="0" cy="0"/>
        </a:xfrm>
      </p:grpSpPr>
      <p:sp>
        <p:nvSpPr>
          <p:cNvPr id="359" name="Google Shape;359;p27"/>
          <p:cNvSpPr txBox="1"/>
          <p:nvPr/>
        </p:nvSpPr>
        <p:spPr>
          <a:xfrm>
            <a:off x="422668" y="248499"/>
            <a:ext cx="10986377" cy="1631216"/>
          </a:xfrm>
          <a:prstGeom prst="rect">
            <a:avLst/>
          </a:prstGeom>
          <a:noFill/>
          <a:ln>
            <a:noFill/>
          </a:ln>
        </p:spPr>
        <p:txBody>
          <a:bodyPr anchorCtr="0" anchor="t" bIns="45700" lIns="91425" spcFirstLastPara="1" rIns="91425" wrap="square" tIns="45700">
            <a:spAutoFit/>
          </a:bodyPr>
          <a:lstStyle/>
          <a:p>
            <a:pPr indent="0" lvl="0" marL="0" marR="0" rtl="1" algn="r">
              <a:lnSpc>
                <a:spcPct val="100000"/>
              </a:lnSpc>
              <a:spcBef>
                <a:spcPts val="0"/>
              </a:spcBef>
              <a:spcAft>
                <a:spcPts val="0"/>
              </a:spcAft>
              <a:buClr>
                <a:srgbClr val="000000"/>
              </a:buClr>
              <a:buSzPts val="5000"/>
              <a:buFont typeface="Arial"/>
              <a:buNone/>
            </a:pPr>
            <a:r>
              <a:rPr b="1" i="0" lang="en-US" sz="5000" u="none" cap="none" strike="noStrike">
                <a:solidFill>
                  <a:srgbClr val="2176D2"/>
                </a:solidFill>
                <a:latin typeface="Montserrat"/>
                <a:ea typeface="Montserrat"/>
                <a:cs typeface="Montserrat"/>
                <a:sym typeface="Montserrat"/>
              </a:rPr>
              <a:t>هل يتم حصر طلاب الجامعات في المنزل أم في الجامعة؟</a:t>
            </a:r>
            <a:endParaRPr b="0" i="0" sz="1400" u="none" cap="none" strike="noStrike">
              <a:solidFill>
                <a:srgbClr val="000000"/>
              </a:solidFill>
              <a:latin typeface="Arial"/>
              <a:ea typeface="Arial"/>
              <a:cs typeface="Arial"/>
              <a:sym typeface="Arial"/>
            </a:endParaRPr>
          </a:p>
        </p:txBody>
      </p:sp>
      <p:pic>
        <p:nvPicPr>
          <p:cNvPr descr="A close up of a sign&#10;&#10;Description automatically generated" id="360" name="Google Shape;360;p27"/>
          <p:cNvPicPr preferRelativeResize="0"/>
          <p:nvPr/>
        </p:nvPicPr>
        <p:blipFill rotWithShape="1">
          <a:blip r:embed="rId3">
            <a:alphaModFix/>
          </a:blip>
          <a:srcRect b="0" l="0" r="0" t="0"/>
          <a:stretch/>
        </p:blipFill>
        <p:spPr>
          <a:xfrm>
            <a:off x="9334757" y="1832733"/>
            <a:ext cx="2381516" cy="2169826"/>
          </a:xfrm>
          <a:prstGeom prst="rect">
            <a:avLst/>
          </a:prstGeom>
          <a:noFill/>
          <a:ln>
            <a:noFill/>
          </a:ln>
        </p:spPr>
      </p:pic>
      <p:pic>
        <p:nvPicPr>
          <p:cNvPr id="361" name="Google Shape;361;p27"/>
          <p:cNvPicPr preferRelativeResize="0"/>
          <p:nvPr/>
        </p:nvPicPr>
        <p:blipFill rotWithShape="1">
          <a:blip r:embed="rId4">
            <a:alphaModFix/>
          </a:blip>
          <a:srcRect b="0" l="0" r="0" t="0"/>
          <a:stretch/>
        </p:blipFill>
        <p:spPr>
          <a:xfrm>
            <a:off x="7429757" y="1933396"/>
            <a:ext cx="1905000" cy="1968500"/>
          </a:xfrm>
          <a:prstGeom prst="rect">
            <a:avLst/>
          </a:prstGeom>
          <a:noFill/>
          <a:ln>
            <a:noFill/>
          </a:ln>
        </p:spPr>
      </p:pic>
      <p:pic>
        <p:nvPicPr>
          <p:cNvPr id="362" name="Google Shape;362;p27"/>
          <p:cNvPicPr preferRelativeResize="0"/>
          <p:nvPr/>
        </p:nvPicPr>
        <p:blipFill rotWithShape="1">
          <a:blip r:embed="rId5">
            <a:alphaModFix/>
          </a:blip>
          <a:srcRect b="0" l="0" r="0" t="0"/>
          <a:stretch/>
        </p:blipFill>
        <p:spPr>
          <a:xfrm>
            <a:off x="7415470" y="4002558"/>
            <a:ext cx="3838575" cy="1791335"/>
          </a:xfrm>
          <a:prstGeom prst="rect">
            <a:avLst/>
          </a:prstGeom>
          <a:noFill/>
          <a:ln>
            <a:noFill/>
          </a:ln>
        </p:spPr>
      </p:pic>
      <p:sp>
        <p:nvSpPr>
          <p:cNvPr id="363" name="Google Shape;363;p27"/>
          <p:cNvSpPr txBox="1"/>
          <p:nvPr/>
        </p:nvSpPr>
        <p:spPr>
          <a:xfrm>
            <a:off x="422668" y="2532290"/>
            <a:ext cx="6878769" cy="1508065"/>
          </a:xfrm>
          <a:prstGeom prst="rect">
            <a:avLst/>
          </a:prstGeom>
          <a:noFill/>
          <a:ln>
            <a:noFill/>
          </a:ln>
        </p:spPr>
        <p:txBody>
          <a:bodyPr anchorCtr="0" anchor="t" bIns="45700" lIns="91425" spcFirstLastPara="1" rIns="91425" wrap="square" tIns="45700">
            <a:spAutoFit/>
          </a:bodyPr>
          <a:lstStyle/>
          <a:p>
            <a:pPr indent="-342900" lvl="0" marL="342900" marR="0" rtl="1" algn="r">
              <a:lnSpc>
                <a:spcPct val="100000"/>
              </a:lnSpc>
              <a:spcBef>
                <a:spcPts val="0"/>
              </a:spcBef>
              <a:spcAft>
                <a:spcPts val="0"/>
              </a:spcAft>
              <a:buClr>
                <a:schemeClr val="dk1"/>
              </a:buClr>
              <a:buSzPts val="4000"/>
              <a:buFont typeface="Montserrat"/>
              <a:buChar char="•"/>
            </a:pPr>
            <a:r>
              <a:rPr b="0" i="0" lang="en-US" sz="4000" u="none" cap="none" strike="noStrike">
                <a:solidFill>
                  <a:schemeClr val="dk1"/>
                </a:solidFill>
                <a:latin typeface="Open Sans"/>
                <a:ea typeface="Open Sans"/>
                <a:cs typeface="Open Sans"/>
                <a:sym typeface="Open Sans"/>
              </a:rPr>
              <a:t>سيتم حصر الطالب في عنوان جامعتهم. </a:t>
            </a:r>
            <a:endParaRPr b="0" i="0" sz="1400" u="none" cap="none" strike="noStrike">
              <a:solidFill>
                <a:srgbClr val="000000"/>
              </a:solidFill>
              <a:latin typeface="Open Sans"/>
              <a:ea typeface="Open Sans"/>
              <a:cs typeface="Open Sans"/>
              <a:sym typeface="Open Sans"/>
            </a:endParaRPr>
          </a:p>
          <a:p>
            <a:pPr indent="0" lvl="0" marL="0" marR="0" rtl="1" algn="l">
              <a:lnSpc>
                <a:spcPct val="100000"/>
              </a:lnSpc>
              <a:spcBef>
                <a:spcPts val="0"/>
              </a:spcBef>
              <a:spcAft>
                <a:spcPts val="0"/>
              </a:spcAft>
              <a:buClr>
                <a:srgbClr val="000000"/>
              </a:buClr>
              <a:buSzPts val="2600"/>
              <a:buFont typeface="Arial"/>
              <a:buNone/>
            </a:pPr>
            <a:br>
              <a:rPr b="0" i="0" lang="en-US" sz="2600" u="none" cap="none" strike="noStrike">
                <a:solidFill>
                  <a:schemeClr val="dk1"/>
                </a:solidFill>
                <a:latin typeface="Open Sans"/>
                <a:ea typeface="Open Sans"/>
                <a:cs typeface="Open Sans"/>
                <a:sym typeface="Open Sans"/>
              </a:rPr>
            </a:br>
            <a:endParaRPr b="0" i="0" sz="2600" u="none" cap="none" strike="noStrike">
              <a:solidFill>
                <a:schemeClr val="dk1"/>
              </a:solidFill>
              <a:latin typeface="Open Sans"/>
              <a:ea typeface="Open Sans"/>
              <a:cs typeface="Open Sans"/>
              <a:sym typeface="Open Sans"/>
            </a:endParaRPr>
          </a:p>
        </p:txBody>
      </p:sp>
      <p:sp>
        <p:nvSpPr>
          <p:cNvPr id="364" name="Google Shape;364;p27"/>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1"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2" name="Shape 92"/>
        <p:cNvGrpSpPr/>
        <p:nvPr/>
      </p:nvGrpSpPr>
      <p:grpSpPr>
        <a:xfrm>
          <a:off x="0" y="0"/>
          <a:ext cx="0" cy="0"/>
          <a:chOff x="0" y="0"/>
          <a:chExt cx="0" cy="0"/>
        </a:xfrm>
      </p:grpSpPr>
      <p:pic>
        <p:nvPicPr>
          <p:cNvPr descr="A picture containing toy, doll&#10;&#10;Description automatically generated" id="93" name="Google Shape;93;p3"/>
          <p:cNvPicPr preferRelativeResize="0"/>
          <p:nvPr/>
        </p:nvPicPr>
        <p:blipFill rotWithShape="1">
          <a:blip r:embed="rId3">
            <a:alphaModFix/>
          </a:blip>
          <a:srcRect b="47789" l="5155" r="3320" t="7156"/>
          <a:stretch/>
        </p:blipFill>
        <p:spPr>
          <a:xfrm>
            <a:off x="1490048" y="4271454"/>
            <a:ext cx="5021067" cy="1894522"/>
          </a:xfrm>
          <a:prstGeom prst="rect">
            <a:avLst/>
          </a:prstGeom>
          <a:noFill/>
          <a:ln>
            <a:noFill/>
          </a:ln>
        </p:spPr>
      </p:pic>
      <p:sp>
        <p:nvSpPr>
          <p:cNvPr id="94" name="Google Shape;94;p3"/>
          <p:cNvSpPr txBox="1"/>
          <p:nvPr/>
        </p:nvSpPr>
        <p:spPr>
          <a:xfrm>
            <a:off x="1357298" y="428275"/>
            <a:ext cx="10542093" cy="784790"/>
          </a:xfrm>
          <a:prstGeom prst="rect">
            <a:avLst/>
          </a:prstGeom>
          <a:noFill/>
          <a:ln>
            <a:noFill/>
          </a:ln>
        </p:spPr>
        <p:txBody>
          <a:bodyPr anchorCtr="0" anchor="t" bIns="45700" lIns="91425" spcFirstLastPara="1" rIns="91425" wrap="square" tIns="45700">
            <a:spAutoFit/>
          </a:bodyPr>
          <a:lstStyle/>
          <a:p>
            <a:pPr indent="0" lvl="0" marL="0" marR="0" rtl="1" algn="r">
              <a:lnSpc>
                <a:spcPct val="100000"/>
              </a:lnSpc>
              <a:spcBef>
                <a:spcPts val="0"/>
              </a:spcBef>
              <a:spcAft>
                <a:spcPts val="0"/>
              </a:spcAft>
              <a:buClr>
                <a:srgbClr val="000000"/>
              </a:buClr>
              <a:buSzPts val="4500"/>
              <a:buFont typeface="Arial"/>
              <a:buNone/>
            </a:pPr>
            <a:r>
              <a:rPr b="1" i="0" lang="en-US" sz="4500" u="none" cap="none" strike="noStrike">
                <a:solidFill>
                  <a:srgbClr val="2176D2"/>
                </a:solidFill>
                <a:latin typeface="Montserrat"/>
                <a:ea typeface="Montserrat"/>
                <a:cs typeface="Montserrat"/>
                <a:sym typeface="Montserrat"/>
              </a:rPr>
              <a:t>من مناصر التعداد وما أهميته؟</a:t>
            </a:r>
            <a:endParaRPr b="0" i="0" sz="1400" u="none" cap="none" strike="noStrike">
              <a:solidFill>
                <a:srgbClr val="000000"/>
              </a:solidFill>
              <a:latin typeface="Arial"/>
              <a:ea typeface="Arial"/>
              <a:cs typeface="Arial"/>
              <a:sym typeface="Arial"/>
            </a:endParaRPr>
          </a:p>
        </p:txBody>
      </p:sp>
      <p:sp>
        <p:nvSpPr>
          <p:cNvPr id="95" name="Google Shape;95;p3"/>
          <p:cNvSpPr txBox="1"/>
          <p:nvPr/>
        </p:nvSpPr>
        <p:spPr>
          <a:xfrm>
            <a:off x="1302300" y="1294000"/>
            <a:ext cx="10652100" cy="2123700"/>
          </a:xfrm>
          <a:prstGeom prst="rect">
            <a:avLst/>
          </a:prstGeom>
          <a:noFill/>
          <a:ln>
            <a:noFill/>
          </a:ln>
        </p:spPr>
        <p:txBody>
          <a:bodyPr anchorCtr="0" anchor="t" bIns="45700" lIns="91425" spcFirstLastPara="1" rIns="91425" wrap="square" tIns="45700">
            <a:spAutoFit/>
          </a:bodyPr>
          <a:lstStyle/>
          <a:p>
            <a:pPr indent="0" lvl="0" marL="0" rtl="0" algn="r">
              <a:spcBef>
                <a:spcPts val="0"/>
              </a:spcBef>
              <a:spcAft>
                <a:spcPts val="0"/>
              </a:spcAft>
              <a:buClr>
                <a:srgbClr val="000000"/>
              </a:buClr>
              <a:buSzPts val="2400"/>
              <a:buFont typeface="Open Sans"/>
              <a:buNone/>
            </a:pPr>
            <a:r>
              <a:rPr lang="en-US" sz="3600">
                <a:latin typeface="Open Sans"/>
                <a:ea typeface="Open Sans"/>
                <a:cs typeface="Open Sans"/>
                <a:sym typeface="Open Sans"/>
              </a:rPr>
              <a:t>في الأوقات العصيبة، تغدو مهمة المبعوث الأمين أكثر أهمية من ذي قبل. </a:t>
            </a:r>
            <a:r>
              <a:rPr lang="en-US" sz="3600">
                <a:latin typeface="Open Sans"/>
                <a:ea typeface="Open Sans"/>
                <a:cs typeface="Open Sans"/>
                <a:sym typeface="Open Sans"/>
              </a:rPr>
              <a:t>فالأفراد</a:t>
            </a:r>
            <a:r>
              <a:rPr lang="en-US" sz="3600">
                <a:latin typeface="Open Sans"/>
                <a:ea typeface="Open Sans"/>
                <a:cs typeface="Open Sans"/>
                <a:sym typeface="Open Sans"/>
              </a:rPr>
              <a:t> يبحثون عن إجابات، وستحصل عن طريق هذا التدريب على المعرفة اللازمة لتثقيف مجتمعك حول التعداد والرد على الأسئلة والمخاوف الأكثر شيوعًا حول التعداد</a:t>
            </a:r>
            <a:endParaRPr sz="3600">
              <a:latin typeface="Open Sans"/>
              <a:ea typeface="Open Sans"/>
              <a:cs typeface="Open Sans"/>
              <a:sym typeface="Open Sans"/>
            </a:endParaRPr>
          </a:p>
          <a:p>
            <a:pPr indent="0" lvl="0" marL="0" marR="0" rtl="1" algn="r">
              <a:lnSpc>
                <a:spcPct val="100000"/>
              </a:lnSpc>
              <a:spcBef>
                <a:spcPts val="0"/>
              </a:spcBef>
              <a:spcAft>
                <a:spcPts val="0"/>
              </a:spcAft>
              <a:buClr>
                <a:srgbClr val="000000"/>
              </a:buClr>
              <a:buSzPts val="3300"/>
              <a:buFont typeface="Arial"/>
              <a:buNone/>
            </a:pPr>
            <a:r>
              <a:t/>
            </a:r>
            <a:endParaRPr b="1" sz="3300">
              <a:solidFill>
                <a:schemeClr val="dk1"/>
              </a:solidFill>
              <a:latin typeface="Open Sans"/>
              <a:ea typeface="Open Sans"/>
              <a:cs typeface="Open Sans"/>
              <a:sym typeface="Open Sans"/>
            </a:endParaRPr>
          </a:p>
        </p:txBody>
      </p:sp>
      <p:sp>
        <p:nvSpPr>
          <p:cNvPr id="96" name="Google Shape;96;p3"/>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1" algn="r">
              <a:lnSpc>
                <a:spcPct val="100000"/>
              </a:lnSpc>
              <a:spcBef>
                <a:spcPts val="0"/>
              </a:spcBef>
              <a:spcAft>
                <a:spcPts val="0"/>
              </a:spcAft>
              <a:buSzPts val="1300"/>
              <a:buNone/>
            </a:pPr>
            <a:fld id="{00000000-1234-1234-1234-123412341234}" type="slidenum">
              <a:rPr lang="en-US"/>
              <a:t>‹#›</a:t>
            </a:fld>
            <a:endParaRPr/>
          </a:p>
        </p:txBody>
      </p:sp>
      <p:sp>
        <p:nvSpPr>
          <p:cNvPr id="97" name="Google Shape;97;p3"/>
          <p:cNvSpPr txBox="1"/>
          <p:nvPr/>
        </p:nvSpPr>
        <p:spPr>
          <a:xfrm>
            <a:off x="6695300" y="3905950"/>
            <a:ext cx="5204100" cy="19389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3000"/>
              <a:buFont typeface="Arial"/>
              <a:buNone/>
            </a:pPr>
            <a:r>
              <a:rPr lang="en-US" sz="3600">
                <a:latin typeface="Open Sans"/>
                <a:ea typeface="Open Sans"/>
                <a:cs typeface="Open Sans"/>
                <a:sym typeface="Open Sans"/>
              </a:rPr>
              <a:t>حين تصبح خبير تعداد، ستتمكن من المساعدة في توجيه مجتمعك وتوفير تحديثات دقيقة حول عمليات التعداد، بدءًا من آخر * توصيات وباء كوفيد-19</a:t>
            </a:r>
            <a:endParaRPr b="0" i="0" sz="3600" u="none" cap="none" strike="noStrike">
              <a:solidFill>
                <a:srgbClr val="000000"/>
              </a:solidFill>
              <a:latin typeface="Open Sans"/>
              <a:ea typeface="Open Sans"/>
              <a:cs typeface="Open Sans"/>
              <a:sym typeface="Open Sans"/>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8" name="Shape 368"/>
        <p:cNvGrpSpPr/>
        <p:nvPr/>
      </p:nvGrpSpPr>
      <p:grpSpPr>
        <a:xfrm>
          <a:off x="0" y="0"/>
          <a:ext cx="0" cy="0"/>
          <a:chOff x="0" y="0"/>
          <a:chExt cx="0" cy="0"/>
        </a:xfrm>
      </p:grpSpPr>
      <p:sp>
        <p:nvSpPr>
          <p:cNvPr id="369" name="Google Shape;369;p28"/>
          <p:cNvSpPr txBox="1"/>
          <p:nvPr/>
        </p:nvSpPr>
        <p:spPr>
          <a:xfrm>
            <a:off x="367902" y="357000"/>
            <a:ext cx="11456195" cy="2908489"/>
          </a:xfrm>
          <a:prstGeom prst="rect">
            <a:avLst/>
          </a:prstGeom>
          <a:noFill/>
          <a:ln>
            <a:noFill/>
          </a:ln>
        </p:spPr>
        <p:txBody>
          <a:bodyPr anchorCtr="0" anchor="t" bIns="45700" lIns="91425" spcFirstLastPara="1" rIns="91425" wrap="square" tIns="45700">
            <a:spAutoFit/>
          </a:bodyPr>
          <a:lstStyle/>
          <a:p>
            <a:pPr indent="0" lvl="0" marL="0" marR="0" rtl="1" algn="r">
              <a:lnSpc>
                <a:spcPct val="100000"/>
              </a:lnSpc>
              <a:spcBef>
                <a:spcPts val="0"/>
              </a:spcBef>
              <a:spcAft>
                <a:spcPts val="0"/>
              </a:spcAft>
              <a:buClr>
                <a:srgbClr val="000000"/>
              </a:buClr>
              <a:buSzPts val="4500"/>
              <a:buFont typeface="Arial"/>
              <a:buNone/>
            </a:pPr>
            <a:r>
              <a:rPr b="1" i="0" lang="en-US" sz="4500" u="none" cap="none" strike="noStrike">
                <a:solidFill>
                  <a:srgbClr val="2176D2"/>
                </a:solidFill>
                <a:latin typeface="Montserrat"/>
                <a:ea typeface="Montserrat"/>
                <a:cs typeface="Montserrat"/>
                <a:sym typeface="Montserrat"/>
              </a:rPr>
              <a:t>إذا كان شخص ما مسجونًا، فأين </a:t>
            </a:r>
            <a:endParaRPr b="0" i="0" sz="1400" u="none" cap="none" strike="noStrike">
              <a:solidFill>
                <a:srgbClr val="000000"/>
              </a:solidFill>
              <a:latin typeface="Arial"/>
              <a:ea typeface="Arial"/>
              <a:cs typeface="Arial"/>
              <a:sym typeface="Arial"/>
            </a:endParaRPr>
          </a:p>
          <a:p>
            <a:pPr indent="0" lvl="0" marL="0" marR="0" rtl="1" algn="r">
              <a:lnSpc>
                <a:spcPct val="100000"/>
              </a:lnSpc>
              <a:spcBef>
                <a:spcPts val="0"/>
              </a:spcBef>
              <a:spcAft>
                <a:spcPts val="0"/>
              </a:spcAft>
              <a:buClr>
                <a:srgbClr val="000000"/>
              </a:buClr>
              <a:buSzPts val="4500"/>
              <a:buFont typeface="Arial"/>
              <a:buNone/>
            </a:pPr>
            <a:r>
              <a:rPr b="1" i="0" lang="en-US" sz="4500" u="none" cap="none" strike="noStrike">
                <a:solidFill>
                  <a:srgbClr val="2176D2"/>
                </a:solidFill>
                <a:latin typeface="Montserrat"/>
                <a:ea typeface="Montserrat"/>
                <a:cs typeface="Montserrat"/>
                <a:sym typeface="Montserrat"/>
              </a:rPr>
              <a:t>وكيف يتم عده؟</a:t>
            </a:r>
            <a:r>
              <a:rPr b="0" i="0" lang="en-US" sz="4500" u="none" cap="none" strike="noStrike">
                <a:solidFill>
                  <a:srgbClr val="2176D2"/>
                </a:solidFill>
                <a:latin typeface="Montserrat"/>
                <a:ea typeface="Montserrat"/>
                <a:cs typeface="Montserrat"/>
                <a:sym typeface="Montserrat"/>
              </a:rPr>
              <a:t> </a:t>
            </a:r>
            <a:endParaRPr b="0" i="0" sz="1400" u="none" cap="none" strike="noStrike">
              <a:solidFill>
                <a:srgbClr val="000000"/>
              </a:solidFill>
              <a:latin typeface="Arial"/>
              <a:ea typeface="Arial"/>
              <a:cs typeface="Arial"/>
              <a:sym typeface="Arial"/>
            </a:endParaRPr>
          </a:p>
          <a:p>
            <a:pPr indent="0" lvl="0" marL="0" marR="0" rtl="1" algn="l">
              <a:lnSpc>
                <a:spcPct val="100000"/>
              </a:lnSpc>
              <a:spcBef>
                <a:spcPts val="0"/>
              </a:spcBef>
              <a:spcAft>
                <a:spcPts val="0"/>
              </a:spcAft>
              <a:buClr>
                <a:srgbClr val="000000"/>
              </a:buClr>
              <a:buSzPts val="4800"/>
              <a:buFont typeface="Arial"/>
              <a:buNone/>
            </a:pPr>
            <a:br>
              <a:rPr b="0" i="0" lang="en-US" sz="4800" u="none" cap="none" strike="noStrike">
                <a:solidFill>
                  <a:schemeClr val="dk1"/>
                </a:solidFill>
                <a:latin typeface="Calibri"/>
                <a:ea typeface="Calibri"/>
                <a:cs typeface="Calibri"/>
                <a:sym typeface="Calibri"/>
              </a:rPr>
            </a:br>
            <a:endParaRPr b="1" i="0" sz="4500" u="none" cap="none" strike="noStrike">
              <a:solidFill>
                <a:srgbClr val="2176D2"/>
              </a:solidFill>
              <a:latin typeface="Montserrat"/>
              <a:ea typeface="Montserrat"/>
              <a:cs typeface="Montserrat"/>
              <a:sym typeface="Montserrat"/>
            </a:endParaRPr>
          </a:p>
        </p:txBody>
      </p:sp>
      <p:sp>
        <p:nvSpPr>
          <p:cNvPr id="370" name="Google Shape;370;p28"/>
          <p:cNvSpPr txBox="1"/>
          <p:nvPr/>
        </p:nvSpPr>
        <p:spPr>
          <a:xfrm>
            <a:off x="5723335" y="2280473"/>
            <a:ext cx="6178153" cy="3016210"/>
          </a:xfrm>
          <a:prstGeom prst="rect">
            <a:avLst/>
          </a:prstGeom>
          <a:noFill/>
          <a:ln>
            <a:noFill/>
          </a:ln>
        </p:spPr>
        <p:txBody>
          <a:bodyPr anchorCtr="0" anchor="t" bIns="45700" lIns="91425" spcFirstLastPara="1" rIns="91425" wrap="square" tIns="45700">
            <a:spAutoFit/>
          </a:bodyPr>
          <a:lstStyle/>
          <a:p>
            <a:pPr indent="-342900" lvl="0" marL="342900" marR="0" rtl="1" algn="r">
              <a:lnSpc>
                <a:spcPct val="100000"/>
              </a:lnSpc>
              <a:spcBef>
                <a:spcPts val="0"/>
              </a:spcBef>
              <a:spcAft>
                <a:spcPts val="0"/>
              </a:spcAft>
              <a:buClr>
                <a:schemeClr val="dk1"/>
              </a:buClr>
              <a:buSzPts val="3300"/>
              <a:buFont typeface="Arial"/>
              <a:buChar char="•"/>
            </a:pPr>
            <a:r>
              <a:rPr b="0" i="0" lang="en-US" sz="3300" u="none" cap="none" strike="noStrike">
                <a:solidFill>
                  <a:schemeClr val="dk1"/>
                </a:solidFill>
                <a:latin typeface="Open Sans"/>
                <a:ea typeface="Open Sans"/>
                <a:cs typeface="Open Sans"/>
                <a:sym typeface="Open Sans"/>
              </a:rPr>
              <a:t>لا تحسب أي شخص محتجزًا في مرفق احتجاز في 1 أبريل 2020. حيث سيتم حسابه في المرفق الذي يتواجد فيه في يوم </a:t>
            </a:r>
            <a:endParaRPr b="0" i="0" sz="3300" u="none" cap="none" strike="noStrike">
              <a:solidFill>
                <a:schemeClr val="dk1"/>
              </a:solidFill>
              <a:latin typeface="Open Sans"/>
              <a:ea typeface="Open Sans"/>
              <a:cs typeface="Open Sans"/>
              <a:sym typeface="Open Sans"/>
            </a:endParaRPr>
          </a:p>
          <a:p>
            <a:pPr indent="0" lvl="0" marL="457200" marR="0" rtl="1" algn="r">
              <a:lnSpc>
                <a:spcPct val="100000"/>
              </a:lnSpc>
              <a:spcBef>
                <a:spcPts val="0"/>
              </a:spcBef>
              <a:spcAft>
                <a:spcPts val="0"/>
              </a:spcAft>
              <a:buNone/>
            </a:pPr>
            <a:r>
              <a:rPr b="0" i="0" lang="en-US" sz="3300" u="none" cap="none" strike="noStrike">
                <a:solidFill>
                  <a:schemeClr val="dk1"/>
                </a:solidFill>
                <a:latin typeface="Open Sans"/>
                <a:ea typeface="Open Sans"/>
                <a:cs typeface="Open Sans"/>
                <a:sym typeface="Open Sans"/>
              </a:rPr>
              <a:t>التعداد.</a:t>
            </a:r>
            <a:endParaRPr b="0" i="0" sz="3300" u="none" cap="none" strike="noStrike">
              <a:solidFill>
                <a:schemeClr val="dk1"/>
              </a:solidFill>
              <a:latin typeface="Open Sans"/>
              <a:ea typeface="Open Sans"/>
              <a:cs typeface="Open Sans"/>
              <a:sym typeface="Open Sans"/>
            </a:endParaRPr>
          </a:p>
          <a:p>
            <a:pPr indent="0" lvl="0" marL="0" marR="0" rtl="1" algn="r">
              <a:lnSpc>
                <a:spcPct val="100000"/>
              </a:lnSpc>
              <a:spcBef>
                <a:spcPts val="0"/>
              </a:spcBef>
              <a:spcAft>
                <a:spcPts val="0"/>
              </a:spcAft>
              <a:buNone/>
            </a:pPr>
            <a:br>
              <a:rPr lang="en-US" sz="2600">
                <a:solidFill>
                  <a:schemeClr val="dk1"/>
                </a:solidFill>
                <a:latin typeface="Open Sans"/>
                <a:ea typeface="Open Sans"/>
                <a:cs typeface="Open Sans"/>
                <a:sym typeface="Open Sans"/>
              </a:rPr>
            </a:br>
            <a:r>
              <a:rPr b="0" i="0" lang="en-US" sz="3300" u="none" cap="none" strike="noStrike">
                <a:solidFill>
                  <a:schemeClr val="dk1"/>
                </a:solidFill>
                <a:latin typeface="Open Sans"/>
                <a:ea typeface="Open Sans"/>
                <a:cs typeface="Open Sans"/>
                <a:sym typeface="Open Sans"/>
              </a:rPr>
              <a:t> </a:t>
            </a:r>
            <a:br>
              <a:rPr b="0" i="0" lang="en-US" sz="1400" u="none" cap="none" strike="noStrike">
                <a:solidFill>
                  <a:srgbClr val="000000"/>
                </a:solidFill>
                <a:latin typeface="Arial"/>
                <a:ea typeface="Arial"/>
                <a:cs typeface="Arial"/>
                <a:sym typeface="Arial"/>
              </a:rPr>
            </a:br>
            <a:endParaRPr b="0" i="0" sz="2500" u="none" cap="none" strike="noStrike">
              <a:solidFill>
                <a:schemeClr val="dk1"/>
              </a:solidFill>
              <a:latin typeface="Open Sans"/>
              <a:ea typeface="Open Sans"/>
              <a:cs typeface="Open Sans"/>
              <a:sym typeface="Open Sans"/>
            </a:endParaRPr>
          </a:p>
        </p:txBody>
      </p:sp>
      <p:sp>
        <p:nvSpPr>
          <p:cNvPr id="371" name="Google Shape;371;p28"/>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1" algn="r">
              <a:lnSpc>
                <a:spcPct val="100000"/>
              </a:lnSpc>
              <a:spcBef>
                <a:spcPts val="0"/>
              </a:spcBef>
              <a:spcAft>
                <a:spcPts val="0"/>
              </a:spcAft>
              <a:buSzPts val="1300"/>
              <a:buNone/>
            </a:pPr>
            <a:fld id="{00000000-1234-1234-1234-123412341234}" type="slidenum">
              <a:rPr lang="en-US"/>
              <a:t>‹#›</a:t>
            </a:fld>
            <a:endParaRPr/>
          </a:p>
        </p:txBody>
      </p:sp>
      <p:pic>
        <p:nvPicPr>
          <p:cNvPr id="372" name="Google Shape;372;p28"/>
          <p:cNvPicPr preferRelativeResize="0"/>
          <p:nvPr/>
        </p:nvPicPr>
        <p:blipFill>
          <a:blip r:embed="rId3">
            <a:alphaModFix/>
          </a:blip>
          <a:stretch>
            <a:fillRect/>
          </a:stretch>
        </p:blipFill>
        <p:spPr>
          <a:xfrm>
            <a:off x="133525" y="2280475"/>
            <a:ext cx="5402449" cy="274187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6" name="Shape 376"/>
        <p:cNvGrpSpPr/>
        <p:nvPr/>
      </p:nvGrpSpPr>
      <p:grpSpPr>
        <a:xfrm>
          <a:off x="0" y="0"/>
          <a:ext cx="0" cy="0"/>
          <a:chOff x="0" y="0"/>
          <a:chExt cx="0" cy="0"/>
        </a:xfrm>
      </p:grpSpPr>
      <p:sp>
        <p:nvSpPr>
          <p:cNvPr id="377" name="Google Shape;377;p29"/>
          <p:cNvSpPr txBox="1"/>
          <p:nvPr/>
        </p:nvSpPr>
        <p:spPr>
          <a:xfrm>
            <a:off x="1253728" y="349448"/>
            <a:ext cx="7115100" cy="1477287"/>
          </a:xfrm>
          <a:prstGeom prst="rect">
            <a:avLst/>
          </a:prstGeom>
          <a:noFill/>
          <a:ln>
            <a:noFill/>
          </a:ln>
        </p:spPr>
        <p:txBody>
          <a:bodyPr anchorCtr="0" anchor="t" bIns="45700" lIns="91425" spcFirstLastPara="1" rIns="91425" wrap="square" tIns="45700">
            <a:spAutoFit/>
          </a:bodyPr>
          <a:lstStyle/>
          <a:p>
            <a:pPr indent="0" lvl="0" marL="0" marR="0" rtl="1" algn="r">
              <a:lnSpc>
                <a:spcPct val="100000"/>
              </a:lnSpc>
              <a:spcBef>
                <a:spcPts val="0"/>
              </a:spcBef>
              <a:spcAft>
                <a:spcPts val="0"/>
              </a:spcAft>
              <a:buClr>
                <a:srgbClr val="000000"/>
              </a:buClr>
              <a:buSzPts val="4500"/>
              <a:buFont typeface="Arial"/>
              <a:buNone/>
            </a:pPr>
            <a:r>
              <a:rPr b="1" i="0" lang="en-US" sz="4500" u="none" cap="none" strike="noStrike">
                <a:solidFill>
                  <a:srgbClr val="2176D2"/>
                </a:solidFill>
                <a:latin typeface="Montserrat"/>
                <a:ea typeface="Montserrat"/>
                <a:cs typeface="Montserrat"/>
                <a:sym typeface="Montserrat"/>
              </a:rPr>
              <a:t>هل يتم حصر الرضع </a:t>
            </a:r>
            <a:endParaRPr/>
          </a:p>
          <a:p>
            <a:pPr indent="0" lvl="0" marL="0" marR="0" rtl="1" algn="r">
              <a:lnSpc>
                <a:spcPct val="100000"/>
              </a:lnSpc>
              <a:spcBef>
                <a:spcPts val="0"/>
              </a:spcBef>
              <a:spcAft>
                <a:spcPts val="0"/>
              </a:spcAft>
              <a:buClr>
                <a:srgbClr val="000000"/>
              </a:buClr>
              <a:buSzPts val="4500"/>
              <a:buFont typeface="Arial"/>
              <a:buNone/>
            </a:pPr>
            <a:r>
              <a:rPr b="1" i="0" lang="en-US" sz="4500" u="none" cap="none" strike="noStrike">
                <a:solidFill>
                  <a:srgbClr val="2176D2"/>
                </a:solidFill>
                <a:latin typeface="Montserrat"/>
                <a:ea typeface="Montserrat"/>
                <a:cs typeface="Montserrat"/>
                <a:sym typeface="Montserrat"/>
              </a:rPr>
              <a:t>والأطفال دون سن الخامسة؟</a:t>
            </a:r>
            <a:endParaRPr b="0" i="0" sz="1400" u="none" cap="none" strike="noStrike">
              <a:solidFill>
                <a:srgbClr val="000000"/>
              </a:solidFill>
              <a:latin typeface="Arial"/>
              <a:ea typeface="Arial"/>
              <a:cs typeface="Arial"/>
              <a:sym typeface="Arial"/>
            </a:endParaRPr>
          </a:p>
        </p:txBody>
      </p:sp>
      <p:pic>
        <p:nvPicPr>
          <p:cNvPr descr="A picture containing toy, doll&#10;&#10;Description automatically generated" id="378" name="Google Shape;378;p29"/>
          <p:cNvPicPr preferRelativeResize="0"/>
          <p:nvPr/>
        </p:nvPicPr>
        <p:blipFill rotWithShape="1">
          <a:blip r:embed="rId3">
            <a:alphaModFix/>
          </a:blip>
          <a:srcRect b="0" l="0" r="0" t="0"/>
          <a:stretch/>
        </p:blipFill>
        <p:spPr>
          <a:xfrm>
            <a:off x="7385538" y="675250"/>
            <a:ext cx="4988797" cy="6754250"/>
          </a:xfrm>
          <a:prstGeom prst="rect">
            <a:avLst/>
          </a:prstGeom>
          <a:noFill/>
          <a:ln>
            <a:noFill/>
          </a:ln>
        </p:spPr>
      </p:pic>
      <p:sp>
        <p:nvSpPr>
          <p:cNvPr id="379" name="Google Shape;379;p29"/>
          <p:cNvSpPr txBox="1"/>
          <p:nvPr/>
        </p:nvSpPr>
        <p:spPr>
          <a:xfrm>
            <a:off x="1428750" y="1817775"/>
            <a:ext cx="7115100" cy="5170606"/>
          </a:xfrm>
          <a:prstGeom prst="rect">
            <a:avLst/>
          </a:prstGeom>
          <a:noFill/>
          <a:ln>
            <a:noFill/>
          </a:ln>
        </p:spPr>
        <p:txBody>
          <a:bodyPr anchorCtr="0" anchor="t" bIns="45700" lIns="91425" spcFirstLastPara="1" rIns="91425" wrap="square" tIns="45700">
            <a:spAutoFit/>
          </a:bodyPr>
          <a:lstStyle/>
          <a:p>
            <a:pPr indent="-361950" lvl="0" marL="457200" marR="0" rtl="1" algn="r">
              <a:lnSpc>
                <a:spcPct val="100000"/>
              </a:lnSpc>
              <a:spcBef>
                <a:spcPts val="0"/>
              </a:spcBef>
              <a:spcAft>
                <a:spcPts val="0"/>
              </a:spcAft>
              <a:buClr>
                <a:schemeClr val="dk1"/>
              </a:buClr>
              <a:buSzPts val="2100"/>
              <a:buFont typeface="Montserrat"/>
              <a:buChar char="●"/>
            </a:pPr>
            <a:r>
              <a:rPr b="1" i="0" lang="en-US" sz="2100" u="none" cap="none" strike="noStrike">
                <a:solidFill>
                  <a:schemeClr val="dk1"/>
                </a:solidFill>
                <a:latin typeface="Open Sans"/>
                <a:ea typeface="Open Sans"/>
                <a:cs typeface="Open Sans"/>
                <a:sym typeface="Open Sans"/>
              </a:rPr>
              <a:t>لا تنس الطفل في التعداد! </a:t>
            </a:r>
            <a:r>
              <a:rPr b="0" i="0" lang="en-US" sz="2100" u="none" cap="none" strike="noStrike">
                <a:solidFill>
                  <a:schemeClr val="dk1"/>
                </a:solidFill>
                <a:latin typeface="Open Sans"/>
                <a:ea typeface="Open Sans"/>
                <a:cs typeface="Open Sans"/>
                <a:sym typeface="Open Sans"/>
              </a:rPr>
              <a:t>أدرج طفلك حديث الولادة في نموذج التعداد الخاص بك، حتى لو كان لا يزال في المستشفى في 1 أبريل.</a:t>
            </a:r>
            <a:endParaRPr b="0" i="0" sz="2100" u="none" cap="none" strike="noStrike">
              <a:solidFill>
                <a:srgbClr val="000000"/>
              </a:solidFill>
              <a:latin typeface="Open Sans"/>
              <a:ea typeface="Open Sans"/>
              <a:cs typeface="Open Sans"/>
              <a:sym typeface="Open Sans"/>
            </a:endParaRPr>
          </a:p>
          <a:p>
            <a:pPr indent="0" lvl="0" marL="457200" marR="0" rtl="1" algn="l">
              <a:lnSpc>
                <a:spcPct val="100000"/>
              </a:lnSpc>
              <a:spcBef>
                <a:spcPts val="0"/>
              </a:spcBef>
              <a:spcAft>
                <a:spcPts val="0"/>
              </a:spcAft>
              <a:buClr>
                <a:srgbClr val="000000"/>
              </a:buClr>
              <a:buSzPts val="2100"/>
              <a:buFont typeface="Arial"/>
              <a:buNone/>
            </a:pPr>
            <a:r>
              <a:t/>
            </a:r>
            <a:endParaRPr b="0" i="0" sz="2100" u="none" cap="none" strike="noStrike">
              <a:solidFill>
                <a:schemeClr val="dk1"/>
              </a:solidFill>
              <a:latin typeface="Open Sans"/>
              <a:ea typeface="Open Sans"/>
              <a:cs typeface="Open Sans"/>
              <a:sym typeface="Open Sans"/>
            </a:endParaRPr>
          </a:p>
          <a:p>
            <a:pPr indent="-361950" lvl="0" marL="457200" marR="0" rtl="1" algn="r">
              <a:lnSpc>
                <a:spcPct val="100000"/>
              </a:lnSpc>
              <a:spcBef>
                <a:spcPts val="0"/>
              </a:spcBef>
              <a:spcAft>
                <a:spcPts val="0"/>
              </a:spcAft>
              <a:buClr>
                <a:schemeClr val="dk1"/>
              </a:buClr>
              <a:buSzPts val="2100"/>
              <a:buFont typeface="Montserrat"/>
              <a:buChar char="●"/>
            </a:pPr>
            <a:r>
              <a:rPr b="0" i="0" lang="en-US" sz="2100" u="none" cap="none" strike="noStrike">
                <a:solidFill>
                  <a:schemeClr val="dk1"/>
                </a:solidFill>
                <a:latin typeface="Open Sans"/>
                <a:ea typeface="Open Sans"/>
                <a:cs typeface="Open Sans"/>
                <a:sym typeface="Open Sans"/>
              </a:rPr>
              <a:t>يجب حساب الرضع والأطفال دون سن الخامسة. </a:t>
            </a:r>
            <a:endParaRPr b="0" i="0" sz="2100" u="none" cap="none" strike="noStrike">
              <a:solidFill>
                <a:srgbClr val="000000"/>
              </a:solidFill>
              <a:latin typeface="Open Sans"/>
              <a:ea typeface="Open Sans"/>
              <a:cs typeface="Open Sans"/>
              <a:sym typeface="Open Sans"/>
            </a:endParaRPr>
          </a:p>
          <a:p>
            <a:pPr indent="0" lvl="0" marL="457200" marR="0" rtl="1" algn="l">
              <a:lnSpc>
                <a:spcPct val="100000"/>
              </a:lnSpc>
              <a:spcBef>
                <a:spcPts val="0"/>
              </a:spcBef>
              <a:spcAft>
                <a:spcPts val="0"/>
              </a:spcAft>
              <a:buClr>
                <a:srgbClr val="000000"/>
              </a:buClr>
              <a:buSzPts val="2100"/>
              <a:buFont typeface="Arial"/>
              <a:buNone/>
            </a:pPr>
            <a:r>
              <a:t/>
            </a:r>
            <a:endParaRPr b="0" i="0" sz="2100" u="none" cap="none" strike="noStrike">
              <a:solidFill>
                <a:schemeClr val="dk1"/>
              </a:solidFill>
              <a:latin typeface="Open Sans"/>
              <a:ea typeface="Open Sans"/>
              <a:cs typeface="Open Sans"/>
              <a:sym typeface="Open Sans"/>
            </a:endParaRPr>
          </a:p>
          <a:p>
            <a:pPr indent="-361950" lvl="0" marL="457200" marR="0" rtl="1" algn="r">
              <a:lnSpc>
                <a:spcPct val="100000"/>
              </a:lnSpc>
              <a:spcBef>
                <a:spcPts val="0"/>
              </a:spcBef>
              <a:spcAft>
                <a:spcPts val="0"/>
              </a:spcAft>
              <a:buClr>
                <a:schemeClr val="dk1"/>
              </a:buClr>
              <a:buSzPts val="2100"/>
              <a:buFont typeface="Montserrat"/>
              <a:buChar char="●"/>
            </a:pPr>
            <a:r>
              <a:rPr b="0" i="0" lang="en-US" sz="2100" u="none" cap="none" strike="noStrike">
                <a:solidFill>
                  <a:schemeClr val="dk1"/>
                </a:solidFill>
                <a:latin typeface="Open Sans"/>
                <a:ea typeface="Open Sans"/>
                <a:cs typeface="Open Sans"/>
                <a:sym typeface="Open Sans"/>
              </a:rPr>
              <a:t>عليك أن تحسب الأطفال </a:t>
            </a:r>
            <a:r>
              <a:rPr b="1" i="0" lang="en-US" sz="2100" u="none" cap="none" strike="noStrike">
                <a:solidFill>
                  <a:schemeClr val="dk1"/>
                </a:solidFill>
                <a:latin typeface="Open Sans"/>
                <a:ea typeface="Open Sans"/>
                <a:cs typeface="Open Sans"/>
                <a:sym typeface="Open Sans"/>
              </a:rPr>
              <a:t>الذين يعيشون وينامون في منزلك معظم الوقت</a:t>
            </a:r>
            <a:r>
              <a:rPr b="0" i="0" lang="en-US" sz="2100" u="none" cap="none" strike="noStrike">
                <a:solidFill>
                  <a:schemeClr val="dk1"/>
                </a:solidFill>
                <a:latin typeface="Open Sans"/>
                <a:ea typeface="Open Sans"/>
                <a:cs typeface="Open Sans"/>
                <a:sym typeface="Open Sans"/>
              </a:rPr>
              <a:t>، </a:t>
            </a:r>
            <a:r>
              <a:rPr b="0" i="0" lang="en-US" sz="2100" u="sng" cap="none" strike="noStrike">
                <a:solidFill>
                  <a:schemeClr val="dk1"/>
                </a:solidFill>
                <a:latin typeface="Open Sans"/>
                <a:ea typeface="Open Sans"/>
                <a:cs typeface="Open Sans"/>
                <a:sym typeface="Open Sans"/>
              </a:rPr>
              <a:t>حتى لو كان ترتيب المعيشة مؤقتًا أو كان والدا الطفل لا يعيشان معك</a:t>
            </a:r>
            <a:r>
              <a:rPr b="0" i="0" lang="en-US" sz="2100" u="none" cap="none" strike="noStrike">
                <a:solidFill>
                  <a:schemeClr val="dk1"/>
                </a:solidFill>
                <a:latin typeface="Open Sans"/>
                <a:ea typeface="Open Sans"/>
                <a:cs typeface="Open Sans"/>
                <a:sym typeface="Open Sans"/>
              </a:rPr>
              <a:t>.</a:t>
            </a:r>
            <a:endParaRPr b="0" i="0" sz="2100" u="none" cap="none" strike="noStrike">
              <a:solidFill>
                <a:srgbClr val="000000"/>
              </a:solidFill>
              <a:latin typeface="Open Sans"/>
              <a:ea typeface="Open Sans"/>
              <a:cs typeface="Open Sans"/>
              <a:sym typeface="Open Sans"/>
            </a:endParaRPr>
          </a:p>
          <a:p>
            <a:pPr indent="0" lvl="0" marL="457200" marR="0" rtl="1" algn="l">
              <a:lnSpc>
                <a:spcPct val="100000"/>
              </a:lnSpc>
              <a:spcBef>
                <a:spcPts val="0"/>
              </a:spcBef>
              <a:spcAft>
                <a:spcPts val="0"/>
              </a:spcAft>
              <a:buClr>
                <a:srgbClr val="000000"/>
              </a:buClr>
              <a:buSzPts val="2100"/>
              <a:buFont typeface="Arial"/>
              <a:buNone/>
            </a:pPr>
            <a:r>
              <a:t/>
            </a:r>
            <a:endParaRPr b="0" i="0" sz="2100" u="none" cap="none" strike="noStrike">
              <a:solidFill>
                <a:schemeClr val="dk1"/>
              </a:solidFill>
              <a:latin typeface="Open Sans"/>
              <a:ea typeface="Open Sans"/>
              <a:cs typeface="Open Sans"/>
              <a:sym typeface="Open Sans"/>
            </a:endParaRPr>
          </a:p>
          <a:p>
            <a:pPr indent="-361950" lvl="0" marL="457200" marR="0" rtl="1" algn="r">
              <a:lnSpc>
                <a:spcPct val="100000"/>
              </a:lnSpc>
              <a:spcBef>
                <a:spcPts val="0"/>
              </a:spcBef>
              <a:spcAft>
                <a:spcPts val="0"/>
              </a:spcAft>
              <a:buClr>
                <a:schemeClr val="dk1"/>
              </a:buClr>
              <a:buSzPts val="2100"/>
              <a:buFont typeface="Montserrat"/>
              <a:buChar char="●"/>
            </a:pPr>
            <a:r>
              <a:rPr b="0" i="0" lang="en-US" sz="2100" u="none" cap="none" strike="noStrike">
                <a:solidFill>
                  <a:schemeClr val="dk1"/>
                </a:solidFill>
                <a:latin typeface="Open Sans"/>
                <a:ea typeface="Open Sans"/>
                <a:cs typeface="Open Sans"/>
                <a:sym typeface="Open Sans"/>
              </a:rPr>
              <a:t>إذا كان المولود سيولد بعد 1 أبريل عام 2020، ينبغي عدم إدراجه كجزء من أسرتك.</a:t>
            </a:r>
            <a:endParaRPr b="0" i="0" sz="2100" u="none" cap="none" strike="noStrike">
              <a:solidFill>
                <a:srgbClr val="000000"/>
              </a:solidFill>
              <a:latin typeface="Open Sans"/>
              <a:ea typeface="Open Sans"/>
              <a:cs typeface="Open Sans"/>
              <a:sym typeface="Open Sans"/>
            </a:endParaRPr>
          </a:p>
          <a:p>
            <a:pPr indent="0" lvl="0" marL="0" marR="0" rtl="1" algn="l">
              <a:lnSpc>
                <a:spcPct val="100000"/>
              </a:lnSpc>
              <a:spcBef>
                <a:spcPts val="0"/>
              </a:spcBef>
              <a:spcAft>
                <a:spcPts val="0"/>
              </a:spcAft>
              <a:buClr>
                <a:srgbClr val="000000"/>
              </a:buClr>
              <a:buSzPts val="1800"/>
              <a:buFont typeface="Arial"/>
              <a:buNone/>
            </a:pPr>
            <a:br>
              <a:rPr b="0" i="0" lang="en-US" sz="1800" u="none" cap="none" strike="noStrike">
                <a:solidFill>
                  <a:schemeClr val="dk1"/>
                </a:solidFill>
                <a:latin typeface="Open Sans"/>
                <a:ea typeface="Open Sans"/>
                <a:cs typeface="Open Sans"/>
                <a:sym typeface="Open Sans"/>
              </a:rPr>
            </a:br>
            <a:endParaRPr b="0" i="0" sz="1800" u="none" cap="none" strike="noStrike">
              <a:solidFill>
                <a:schemeClr val="dk1"/>
              </a:solidFill>
              <a:latin typeface="Open Sans"/>
              <a:ea typeface="Open Sans"/>
              <a:cs typeface="Open Sans"/>
              <a:sym typeface="Open Sans"/>
            </a:endParaRPr>
          </a:p>
        </p:txBody>
      </p:sp>
      <p:sp>
        <p:nvSpPr>
          <p:cNvPr id="380" name="Google Shape;380;p29"/>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1"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4" name="Shape 384"/>
        <p:cNvGrpSpPr/>
        <p:nvPr/>
      </p:nvGrpSpPr>
      <p:grpSpPr>
        <a:xfrm>
          <a:off x="0" y="0"/>
          <a:ext cx="0" cy="0"/>
          <a:chOff x="0" y="0"/>
          <a:chExt cx="0" cy="0"/>
        </a:xfrm>
      </p:grpSpPr>
      <p:sp>
        <p:nvSpPr>
          <p:cNvPr id="385" name="Google Shape;385;p30"/>
          <p:cNvSpPr txBox="1"/>
          <p:nvPr/>
        </p:nvSpPr>
        <p:spPr>
          <a:xfrm>
            <a:off x="322655" y="355351"/>
            <a:ext cx="11769332" cy="1477328"/>
          </a:xfrm>
          <a:prstGeom prst="rect">
            <a:avLst/>
          </a:prstGeom>
          <a:noFill/>
          <a:ln>
            <a:noFill/>
          </a:ln>
        </p:spPr>
        <p:txBody>
          <a:bodyPr anchorCtr="0" anchor="t" bIns="45700" lIns="91425" spcFirstLastPara="1" rIns="91425" wrap="square" tIns="45700">
            <a:spAutoFit/>
          </a:bodyPr>
          <a:lstStyle/>
          <a:p>
            <a:pPr indent="0" lvl="0" marL="0" marR="0" rtl="1" algn="ctr">
              <a:lnSpc>
                <a:spcPct val="100000"/>
              </a:lnSpc>
              <a:spcBef>
                <a:spcPts val="0"/>
              </a:spcBef>
              <a:spcAft>
                <a:spcPts val="0"/>
              </a:spcAft>
              <a:buClr>
                <a:srgbClr val="000000"/>
              </a:buClr>
              <a:buSzPts val="4500"/>
              <a:buFont typeface="Arial"/>
              <a:buNone/>
            </a:pPr>
            <a:r>
              <a:rPr b="1" i="0" lang="en-US" sz="4500" u="none" cap="none" strike="noStrike">
                <a:solidFill>
                  <a:srgbClr val="2176D2"/>
                </a:solidFill>
                <a:latin typeface="Montserrat"/>
                <a:ea typeface="Montserrat"/>
                <a:cs typeface="Montserrat"/>
                <a:sym typeface="Montserrat"/>
              </a:rPr>
              <a:t>إذا لم أكن مواطنًا أمريكيًا، </a:t>
            </a:r>
            <a:endParaRPr b="0" i="0" sz="1400" u="none" cap="none" strike="noStrike">
              <a:solidFill>
                <a:srgbClr val="000000"/>
              </a:solidFill>
              <a:latin typeface="Arial"/>
              <a:ea typeface="Arial"/>
              <a:cs typeface="Arial"/>
              <a:sym typeface="Arial"/>
            </a:endParaRPr>
          </a:p>
          <a:p>
            <a:pPr indent="0" lvl="0" marL="0" marR="0" rtl="1" algn="ctr">
              <a:lnSpc>
                <a:spcPct val="100000"/>
              </a:lnSpc>
              <a:spcBef>
                <a:spcPts val="0"/>
              </a:spcBef>
              <a:spcAft>
                <a:spcPts val="0"/>
              </a:spcAft>
              <a:buClr>
                <a:srgbClr val="000000"/>
              </a:buClr>
              <a:buSzPts val="4500"/>
              <a:buFont typeface="Arial"/>
              <a:buNone/>
            </a:pPr>
            <a:r>
              <a:rPr b="1" i="0" lang="en-US" sz="4500" u="none" cap="none" strike="noStrike">
                <a:solidFill>
                  <a:srgbClr val="2176D2"/>
                </a:solidFill>
                <a:latin typeface="Montserrat"/>
                <a:ea typeface="Montserrat"/>
                <a:cs typeface="Montserrat"/>
                <a:sym typeface="Montserrat"/>
              </a:rPr>
              <a:t>فهل يجب علي الرد على نموذج التعداد السكاني لعام 2020؟ </a:t>
            </a:r>
            <a:endParaRPr b="0" i="0" sz="1400" u="none" cap="none" strike="noStrike">
              <a:solidFill>
                <a:srgbClr val="000000"/>
              </a:solidFill>
              <a:latin typeface="Arial"/>
              <a:ea typeface="Arial"/>
              <a:cs typeface="Arial"/>
              <a:sym typeface="Arial"/>
            </a:endParaRPr>
          </a:p>
        </p:txBody>
      </p:sp>
      <p:sp>
        <p:nvSpPr>
          <p:cNvPr id="386" name="Google Shape;386;p30"/>
          <p:cNvSpPr txBox="1"/>
          <p:nvPr/>
        </p:nvSpPr>
        <p:spPr>
          <a:xfrm>
            <a:off x="322655" y="4865103"/>
            <a:ext cx="11769332" cy="861774"/>
          </a:xfrm>
          <a:prstGeom prst="rect">
            <a:avLst/>
          </a:prstGeom>
          <a:noFill/>
          <a:ln>
            <a:noFill/>
          </a:ln>
        </p:spPr>
        <p:txBody>
          <a:bodyPr anchorCtr="0" anchor="t" bIns="45700" lIns="91425" spcFirstLastPara="1" rIns="91425" wrap="square" tIns="45700">
            <a:spAutoFit/>
          </a:bodyPr>
          <a:lstStyle/>
          <a:p>
            <a:pPr indent="0" lvl="0" marL="0" marR="0" rtl="1" algn="ctr">
              <a:lnSpc>
                <a:spcPct val="100000"/>
              </a:lnSpc>
              <a:spcBef>
                <a:spcPts val="0"/>
              </a:spcBef>
              <a:spcAft>
                <a:spcPts val="0"/>
              </a:spcAft>
              <a:buClr>
                <a:srgbClr val="000000"/>
              </a:buClr>
              <a:buSzPts val="2500"/>
              <a:buFont typeface="Arial"/>
              <a:buNone/>
            </a:pPr>
            <a:r>
              <a:rPr b="1" i="0" lang="en-US" sz="2500" u="none" cap="none" strike="noStrike">
                <a:solidFill>
                  <a:schemeClr val="dk1"/>
                </a:solidFill>
                <a:latin typeface="Open Sans"/>
                <a:ea typeface="Open Sans"/>
                <a:cs typeface="Open Sans"/>
                <a:sym typeface="Open Sans"/>
              </a:rPr>
              <a:t>نعم</a:t>
            </a:r>
            <a:r>
              <a:rPr b="0" i="0" lang="en-US" sz="2500" u="none" cap="none" strike="noStrike">
                <a:solidFill>
                  <a:schemeClr val="dk1"/>
                </a:solidFill>
                <a:latin typeface="Open Sans"/>
                <a:ea typeface="Open Sans"/>
                <a:cs typeface="Open Sans"/>
                <a:sym typeface="Open Sans"/>
              </a:rPr>
              <a:t>. يحصر التعداد السكاني </a:t>
            </a:r>
            <a:r>
              <a:rPr b="1" i="0" lang="en-US" sz="2500" u="none" cap="none" strike="noStrike">
                <a:solidFill>
                  <a:schemeClr val="dk1"/>
                </a:solidFill>
                <a:latin typeface="Open Sans"/>
                <a:ea typeface="Open Sans"/>
                <a:cs typeface="Open Sans"/>
                <a:sym typeface="Open Sans"/>
              </a:rPr>
              <a:t>الأشخاص</a:t>
            </a:r>
            <a:r>
              <a:rPr b="0" i="0" lang="en-US" sz="2500" u="none" cap="none" strike="noStrike">
                <a:solidFill>
                  <a:schemeClr val="dk1"/>
                </a:solidFill>
                <a:latin typeface="Open Sans"/>
                <a:ea typeface="Open Sans"/>
                <a:cs typeface="Open Sans"/>
                <a:sym typeface="Open Sans"/>
              </a:rPr>
              <a:t>:  المواطنين، والمقيمين بصفة قانونية من غير المواطنين، </a:t>
            </a:r>
            <a:endParaRPr b="0" i="0" sz="1400" u="none" cap="none" strike="noStrike">
              <a:solidFill>
                <a:srgbClr val="000000"/>
              </a:solidFill>
              <a:latin typeface="Open Sans"/>
              <a:ea typeface="Open Sans"/>
              <a:cs typeface="Open Sans"/>
              <a:sym typeface="Open Sans"/>
            </a:endParaRPr>
          </a:p>
          <a:p>
            <a:pPr indent="0" lvl="0" marL="0" marR="0" rtl="1" algn="ctr">
              <a:lnSpc>
                <a:spcPct val="100000"/>
              </a:lnSpc>
              <a:spcBef>
                <a:spcPts val="0"/>
              </a:spcBef>
              <a:spcAft>
                <a:spcPts val="0"/>
              </a:spcAft>
              <a:buClr>
                <a:srgbClr val="000000"/>
              </a:buClr>
              <a:buSzPts val="2500"/>
              <a:buFont typeface="Arial"/>
              <a:buNone/>
            </a:pPr>
            <a:r>
              <a:rPr b="0" i="0" lang="en-US" sz="2500" u="none" cap="none" strike="noStrike">
                <a:solidFill>
                  <a:schemeClr val="dk1"/>
                </a:solidFill>
                <a:latin typeface="Open Sans"/>
                <a:ea typeface="Open Sans"/>
                <a:cs typeface="Open Sans"/>
                <a:sym typeface="Open Sans"/>
              </a:rPr>
              <a:t>والزوار غير المواطنين على المدى الطويل، والمهاجرين غير الشرعيين.</a:t>
            </a:r>
            <a:endParaRPr b="0" i="0" sz="1400" u="none" cap="none" strike="noStrike">
              <a:solidFill>
                <a:srgbClr val="000000"/>
              </a:solidFill>
              <a:latin typeface="Open Sans"/>
              <a:ea typeface="Open Sans"/>
              <a:cs typeface="Open Sans"/>
              <a:sym typeface="Open Sans"/>
            </a:endParaRPr>
          </a:p>
        </p:txBody>
      </p:sp>
      <p:pic>
        <p:nvPicPr>
          <p:cNvPr descr="A close up of a toy&#10;&#10;Description automatically generated" id="387" name="Google Shape;387;p30"/>
          <p:cNvPicPr preferRelativeResize="0"/>
          <p:nvPr/>
        </p:nvPicPr>
        <p:blipFill rotWithShape="1">
          <a:blip r:embed="rId3">
            <a:alphaModFix/>
          </a:blip>
          <a:srcRect b="0" l="0" r="0" t="0"/>
          <a:stretch/>
        </p:blipFill>
        <p:spPr>
          <a:xfrm>
            <a:off x="2066923" y="1832679"/>
            <a:ext cx="8280796" cy="3056273"/>
          </a:xfrm>
          <a:prstGeom prst="rect">
            <a:avLst/>
          </a:prstGeom>
          <a:noFill/>
          <a:ln>
            <a:noFill/>
          </a:ln>
        </p:spPr>
      </p:pic>
      <p:sp>
        <p:nvSpPr>
          <p:cNvPr id="388" name="Google Shape;388;p30"/>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1"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2" name="Shape 392"/>
        <p:cNvGrpSpPr/>
        <p:nvPr/>
      </p:nvGrpSpPr>
      <p:grpSpPr>
        <a:xfrm>
          <a:off x="0" y="0"/>
          <a:ext cx="0" cy="0"/>
          <a:chOff x="0" y="0"/>
          <a:chExt cx="0" cy="0"/>
        </a:xfrm>
      </p:grpSpPr>
      <p:sp>
        <p:nvSpPr>
          <p:cNvPr id="393" name="Google Shape;393;p31"/>
          <p:cNvSpPr txBox="1"/>
          <p:nvPr/>
        </p:nvSpPr>
        <p:spPr>
          <a:xfrm>
            <a:off x="318700" y="164210"/>
            <a:ext cx="11456195" cy="784790"/>
          </a:xfrm>
          <a:prstGeom prst="rect">
            <a:avLst/>
          </a:prstGeom>
          <a:noFill/>
          <a:ln>
            <a:noFill/>
          </a:ln>
        </p:spPr>
        <p:txBody>
          <a:bodyPr anchorCtr="0" anchor="t" bIns="45700" lIns="91425" spcFirstLastPara="1" rIns="91425" wrap="square" tIns="45700">
            <a:spAutoFit/>
          </a:bodyPr>
          <a:lstStyle/>
          <a:p>
            <a:pPr indent="0" lvl="0" marL="0" marR="0" rtl="1" algn="r">
              <a:lnSpc>
                <a:spcPct val="100000"/>
              </a:lnSpc>
              <a:spcBef>
                <a:spcPts val="0"/>
              </a:spcBef>
              <a:spcAft>
                <a:spcPts val="0"/>
              </a:spcAft>
              <a:buClr>
                <a:srgbClr val="000000"/>
              </a:buClr>
              <a:buSzPts val="4500"/>
              <a:buFont typeface="Arial"/>
              <a:buNone/>
            </a:pPr>
            <a:r>
              <a:rPr b="1" i="0" lang="en-US" sz="4500" u="none" cap="none" strike="noStrike">
                <a:solidFill>
                  <a:srgbClr val="2176D2"/>
                </a:solidFill>
                <a:latin typeface="Montserrat"/>
                <a:ea typeface="Montserrat"/>
                <a:cs typeface="Montserrat"/>
                <a:sym typeface="Montserrat"/>
              </a:rPr>
              <a:t>حصر الأشخاص الذين بلا مأوى</a:t>
            </a:r>
            <a:endParaRPr b="0" i="0" sz="1400" u="none" cap="none" strike="noStrike">
              <a:solidFill>
                <a:srgbClr val="000000"/>
              </a:solidFill>
              <a:latin typeface="Arial"/>
              <a:ea typeface="Arial"/>
              <a:cs typeface="Arial"/>
              <a:sym typeface="Arial"/>
            </a:endParaRPr>
          </a:p>
        </p:txBody>
      </p:sp>
      <p:pic>
        <p:nvPicPr>
          <p:cNvPr id="394" name="Google Shape;394;p31"/>
          <p:cNvPicPr preferRelativeResize="0"/>
          <p:nvPr/>
        </p:nvPicPr>
        <p:blipFill rotWithShape="1">
          <a:blip r:embed="rId3">
            <a:alphaModFix/>
          </a:blip>
          <a:srcRect b="0" l="0" r="0" t="0"/>
          <a:stretch/>
        </p:blipFill>
        <p:spPr>
          <a:xfrm>
            <a:off x="1650326" y="4398349"/>
            <a:ext cx="3208099" cy="2138725"/>
          </a:xfrm>
          <a:prstGeom prst="rect">
            <a:avLst/>
          </a:prstGeom>
          <a:noFill/>
          <a:ln>
            <a:noFill/>
          </a:ln>
        </p:spPr>
      </p:pic>
      <p:sp>
        <p:nvSpPr>
          <p:cNvPr id="395" name="Google Shape;395;p31"/>
          <p:cNvSpPr txBox="1"/>
          <p:nvPr/>
        </p:nvSpPr>
        <p:spPr>
          <a:xfrm>
            <a:off x="5205476" y="1731700"/>
            <a:ext cx="6615600" cy="4693500"/>
          </a:xfrm>
          <a:prstGeom prst="rect">
            <a:avLst/>
          </a:prstGeom>
          <a:noFill/>
          <a:ln>
            <a:noFill/>
          </a:ln>
        </p:spPr>
        <p:txBody>
          <a:bodyPr anchorCtr="0" anchor="t" bIns="45700" lIns="91425" spcFirstLastPara="1" rIns="91425" wrap="square" tIns="45700">
            <a:spAutoFit/>
          </a:bodyPr>
          <a:lstStyle/>
          <a:p>
            <a:pPr indent="-374650" lvl="0" marL="457200" marR="0" rtl="1" algn="r">
              <a:lnSpc>
                <a:spcPct val="100000"/>
              </a:lnSpc>
              <a:spcBef>
                <a:spcPts val="0"/>
              </a:spcBef>
              <a:spcAft>
                <a:spcPts val="0"/>
              </a:spcAft>
              <a:buClr>
                <a:schemeClr val="dk1"/>
              </a:buClr>
              <a:buSzPts val="2300"/>
              <a:buFont typeface="Montserrat"/>
              <a:buChar char="●"/>
            </a:pPr>
            <a:r>
              <a:rPr b="1" i="0" lang="en-US" sz="2300" u="none" cap="none" strike="noStrike">
                <a:solidFill>
                  <a:schemeClr val="dk1"/>
                </a:solidFill>
                <a:latin typeface="Open Sans"/>
                <a:ea typeface="Open Sans"/>
                <a:cs typeface="Open Sans"/>
                <a:sym typeface="Open Sans"/>
              </a:rPr>
              <a:t>التعداد القائم على الخدمة</a:t>
            </a:r>
            <a:r>
              <a:rPr b="0" i="0" lang="en-US" sz="2300" u="none" cap="none" strike="noStrike">
                <a:solidFill>
                  <a:schemeClr val="dk1"/>
                </a:solidFill>
                <a:latin typeface="Open Sans"/>
                <a:ea typeface="Open Sans"/>
                <a:cs typeface="Open Sans"/>
                <a:sym typeface="Open Sans"/>
              </a:rPr>
              <a:t>: سيتم احتساب الأشخاص الذين يعانون عدم وجود مأوى في الأماكن التي يتلقون فيها الخدمات، مثل الملاجئ ومراكز الوجبات من خلال التعداد القائم على الخدمات.</a:t>
            </a:r>
            <a:endParaRPr b="0" i="0" sz="2300" u="none" cap="none" strike="noStrike">
              <a:solidFill>
                <a:srgbClr val="000000"/>
              </a:solidFill>
              <a:latin typeface="Open Sans"/>
              <a:ea typeface="Open Sans"/>
              <a:cs typeface="Open Sans"/>
              <a:sym typeface="Open Sans"/>
            </a:endParaRPr>
          </a:p>
          <a:p>
            <a:pPr indent="0" lvl="0" marL="457200" marR="0" rtl="1" algn="l">
              <a:lnSpc>
                <a:spcPct val="100000"/>
              </a:lnSpc>
              <a:spcBef>
                <a:spcPts val="0"/>
              </a:spcBef>
              <a:spcAft>
                <a:spcPts val="0"/>
              </a:spcAft>
              <a:buClr>
                <a:srgbClr val="000000"/>
              </a:buClr>
              <a:buSzPts val="2300"/>
              <a:buFont typeface="Arial"/>
              <a:buNone/>
            </a:pPr>
            <a:r>
              <a:t/>
            </a:r>
            <a:endParaRPr b="0" i="0" sz="2300" u="none" cap="none" strike="noStrike">
              <a:solidFill>
                <a:schemeClr val="dk1"/>
              </a:solidFill>
              <a:latin typeface="Open Sans"/>
              <a:ea typeface="Open Sans"/>
              <a:cs typeface="Open Sans"/>
              <a:sym typeface="Open Sans"/>
            </a:endParaRPr>
          </a:p>
          <a:p>
            <a:pPr indent="-374650" lvl="0" marL="457200" marR="0" rtl="1" algn="r">
              <a:lnSpc>
                <a:spcPct val="100000"/>
              </a:lnSpc>
              <a:spcBef>
                <a:spcPts val="0"/>
              </a:spcBef>
              <a:spcAft>
                <a:spcPts val="0"/>
              </a:spcAft>
              <a:buClr>
                <a:schemeClr val="dk1"/>
              </a:buClr>
              <a:buSzPts val="2300"/>
              <a:buFont typeface="Montserrat"/>
              <a:buChar char="●"/>
            </a:pPr>
            <a:r>
              <a:rPr b="1" i="0" lang="en-US" sz="2300" u="none" cap="none" strike="noStrike">
                <a:solidFill>
                  <a:schemeClr val="dk1"/>
                </a:solidFill>
                <a:latin typeface="Open Sans"/>
                <a:ea typeface="Open Sans"/>
                <a:cs typeface="Open Sans"/>
                <a:sym typeface="Open Sans"/>
              </a:rPr>
              <a:t>التعداد في المواقع المؤقتة</a:t>
            </a:r>
            <a:r>
              <a:rPr b="0" i="0" lang="en-US" sz="2300" u="none" cap="none" strike="noStrike">
                <a:solidFill>
                  <a:schemeClr val="dk1"/>
                </a:solidFill>
                <a:latin typeface="Open Sans"/>
                <a:ea typeface="Open Sans"/>
                <a:cs typeface="Open Sans"/>
                <a:sym typeface="Open Sans"/>
              </a:rPr>
              <a:t>: يمكن احتساب الأشخاص الذين ليس لديهم منزل ثابت أو الذين يعانون عدم وجود مأوى، في مواقع مؤقتة (الفنادق والفنادق الصغيرة والمخيمات) باستخدام نموذج ورقي، في عملية التعداد في المواقع المؤقتة.</a:t>
            </a:r>
            <a:endParaRPr b="0" i="0" sz="2300" u="none" cap="none" strike="noStrike">
              <a:solidFill>
                <a:schemeClr val="dk1"/>
              </a:solidFill>
              <a:latin typeface="Open Sans"/>
              <a:ea typeface="Open Sans"/>
              <a:cs typeface="Open Sans"/>
              <a:sym typeface="Open Sans"/>
            </a:endParaRPr>
          </a:p>
          <a:p>
            <a:pPr indent="0" lvl="0" marL="457200" marR="0" rtl="1" algn="r">
              <a:lnSpc>
                <a:spcPct val="100000"/>
              </a:lnSpc>
              <a:spcBef>
                <a:spcPts val="0"/>
              </a:spcBef>
              <a:spcAft>
                <a:spcPts val="0"/>
              </a:spcAft>
              <a:buNone/>
            </a:pPr>
            <a:r>
              <a:t/>
            </a:r>
            <a:endParaRPr sz="2300">
              <a:solidFill>
                <a:schemeClr val="dk1"/>
              </a:solidFill>
              <a:latin typeface="Open Sans"/>
              <a:ea typeface="Open Sans"/>
              <a:cs typeface="Open Sans"/>
              <a:sym typeface="Open Sans"/>
            </a:endParaRPr>
          </a:p>
          <a:p>
            <a:pPr indent="-374650" lvl="0" marL="457200" marR="0" rtl="1" algn="r">
              <a:lnSpc>
                <a:spcPct val="100000"/>
              </a:lnSpc>
              <a:spcBef>
                <a:spcPts val="0"/>
              </a:spcBef>
              <a:spcAft>
                <a:spcPts val="0"/>
              </a:spcAft>
              <a:buClr>
                <a:schemeClr val="dk1"/>
              </a:buClr>
              <a:buSzPts val="2300"/>
              <a:buFont typeface="Montserrat"/>
              <a:buChar char="●"/>
            </a:pPr>
            <a:r>
              <a:rPr b="1" lang="en-US" sz="2300">
                <a:solidFill>
                  <a:schemeClr val="dk1"/>
                </a:solidFill>
              </a:rPr>
              <a:t>الإحصاء المستهدف للمواقع غير المحمية في الأماكن المفتوحة: </a:t>
            </a:r>
            <a:r>
              <a:rPr lang="en-US" sz="2300">
                <a:solidFill>
                  <a:schemeClr val="dk1"/>
                </a:solidFill>
              </a:rPr>
              <a:t>سيتوجه موظفو مكتب التعداد إلى مواقع محددة مسبقًا حيث يتجمع الناس، ويحصون الأشخاص الذين ينامون في الخارج.</a:t>
            </a:r>
            <a:endParaRPr sz="2300">
              <a:solidFill>
                <a:schemeClr val="dk1"/>
              </a:solidFill>
              <a:latin typeface="Open Sans"/>
              <a:ea typeface="Open Sans"/>
              <a:cs typeface="Open Sans"/>
              <a:sym typeface="Open Sans"/>
            </a:endParaRPr>
          </a:p>
          <a:p>
            <a:pPr indent="0" lvl="0" marL="457200" marR="0" rtl="1" algn="l">
              <a:lnSpc>
                <a:spcPct val="100000"/>
              </a:lnSpc>
              <a:spcBef>
                <a:spcPts val="0"/>
              </a:spcBef>
              <a:spcAft>
                <a:spcPts val="0"/>
              </a:spcAft>
              <a:buClr>
                <a:srgbClr val="000000"/>
              </a:buClr>
              <a:buSzPts val="2300"/>
              <a:buFont typeface="Arial"/>
              <a:buNone/>
            </a:pPr>
            <a:r>
              <a:t/>
            </a:r>
            <a:endParaRPr b="0" i="0" sz="2300" u="none" cap="none" strike="noStrike">
              <a:solidFill>
                <a:schemeClr val="dk1"/>
              </a:solidFill>
              <a:latin typeface="Open Sans"/>
              <a:ea typeface="Open Sans"/>
              <a:cs typeface="Open Sans"/>
              <a:sym typeface="Open Sans"/>
            </a:endParaRPr>
          </a:p>
        </p:txBody>
      </p:sp>
      <p:sp>
        <p:nvSpPr>
          <p:cNvPr id="396" name="Google Shape;396;p31"/>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1" algn="r">
              <a:lnSpc>
                <a:spcPct val="100000"/>
              </a:lnSpc>
              <a:spcBef>
                <a:spcPts val="0"/>
              </a:spcBef>
              <a:spcAft>
                <a:spcPts val="0"/>
              </a:spcAft>
              <a:buSzPts val="1300"/>
              <a:buNone/>
            </a:pPr>
            <a:fld id="{00000000-1234-1234-1234-123412341234}" type="slidenum">
              <a:rPr lang="en-US"/>
              <a:t>‹#›</a:t>
            </a:fld>
            <a:endParaRPr/>
          </a:p>
        </p:txBody>
      </p:sp>
      <p:pic>
        <p:nvPicPr>
          <p:cNvPr id="397" name="Google Shape;397;p31"/>
          <p:cNvPicPr preferRelativeResize="0"/>
          <p:nvPr/>
        </p:nvPicPr>
        <p:blipFill>
          <a:blip r:embed="rId4">
            <a:alphaModFix/>
          </a:blip>
          <a:stretch>
            <a:fillRect/>
          </a:stretch>
        </p:blipFill>
        <p:spPr>
          <a:xfrm>
            <a:off x="1650326" y="1686925"/>
            <a:ext cx="3208101" cy="213872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1" name="Shape 401"/>
        <p:cNvGrpSpPr/>
        <p:nvPr/>
      </p:nvGrpSpPr>
      <p:grpSpPr>
        <a:xfrm>
          <a:off x="0" y="0"/>
          <a:ext cx="0" cy="0"/>
          <a:chOff x="0" y="0"/>
          <a:chExt cx="0" cy="0"/>
        </a:xfrm>
      </p:grpSpPr>
      <p:sp>
        <p:nvSpPr>
          <p:cNvPr id="402" name="Google Shape;402;p32"/>
          <p:cNvSpPr txBox="1"/>
          <p:nvPr/>
        </p:nvSpPr>
        <p:spPr>
          <a:xfrm>
            <a:off x="1253727" y="199836"/>
            <a:ext cx="10362011" cy="1477328"/>
          </a:xfrm>
          <a:prstGeom prst="rect">
            <a:avLst/>
          </a:prstGeom>
          <a:noFill/>
          <a:ln>
            <a:noFill/>
          </a:ln>
        </p:spPr>
        <p:txBody>
          <a:bodyPr anchorCtr="0" anchor="t" bIns="45700" lIns="91425" spcFirstLastPara="1" rIns="91425" wrap="square" tIns="45700">
            <a:spAutoFit/>
          </a:bodyPr>
          <a:lstStyle/>
          <a:p>
            <a:pPr indent="0" lvl="0" marL="0" marR="0" rtl="1" algn="r">
              <a:lnSpc>
                <a:spcPct val="100000"/>
              </a:lnSpc>
              <a:spcBef>
                <a:spcPts val="0"/>
              </a:spcBef>
              <a:spcAft>
                <a:spcPts val="0"/>
              </a:spcAft>
              <a:buClr>
                <a:srgbClr val="000000"/>
              </a:buClr>
              <a:buSzPts val="4500"/>
              <a:buFont typeface="Arial"/>
              <a:buNone/>
            </a:pPr>
            <a:r>
              <a:rPr b="1" i="0" lang="en-US" sz="4500" u="none" cap="none" strike="noStrike">
                <a:solidFill>
                  <a:srgbClr val="2176D2"/>
                </a:solidFill>
                <a:latin typeface="Montserrat"/>
                <a:ea typeface="Montserrat"/>
                <a:cs typeface="Montserrat"/>
                <a:sym typeface="Montserrat"/>
              </a:rPr>
              <a:t>ما المجتمعات التي من المرجح</a:t>
            </a:r>
            <a:endParaRPr b="0" i="0" sz="1400" u="none" cap="none" strike="noStrike">
              <a:solidFill>
                <a:srgbClr val="000000"/>
              </a:solidFill>
              <a:latin typeface="Arial"/>
              <a:ea typeface="Arial"/>
              <a:cs typeface="Arial"/>
              <a:sym typeface="Arial"/>
            </a:endParaRPr>
          </a:p>
          <a:p>
            <a:pPr indent="0" lvl="0" marL="0" marR="0" rtl="1" algn="r">
              <a:lnSpc>
                <a:spcPct val="100000"/>
              </a:lnSpc>
              <a:spcBef>
                <a:spcPts val="0"/>
              </a:spcBef>
              <a:spcAft>
                <a:spcPts val="0"/>
              </a:spcAft>
              <a:buClr>
                <a:srgbClr val="000000"/>
              </a:buClr>
              <a:buSzPts val="4500"/>
              <a:buFont typeface="Arial"/>
              <a:buNone/>
            </a:pPr>
            <a:r>
              <a:rPr b="1" i="0" lang="en-US" sz="4500" u="none" cap="none" strike="noStrike">
                <a:solidFill>
                  <a:srgbClr val="2176D2"/>
                </a:solidFill>
                <a:latin typeface="Montserrat"/>
                <a:ea typeface="Montserrat"/>
                <a:cs typeface="Montserrat"/>
                <a:sym typeface="Montserrat"/>
              </a:rPr>
              <a:t>أن تُفَوَّت في الإحصاء؟ </a:t>
            </a:r>
            <a:endParaRPr b="0" i="0" sz="1400" u="none" cap="none" strike="noStrike">
              <a:solidFill>
                <a:srgbClr val="000000"/>
              </a:solidFill>
              <a:latin typeface="Arial"/>
              <a:ea typeface="Arial"/>
              <a:cs typeface="Arial"/>
              <a:sym typeface="Arial"/>
            </a:endParaRPr>
          </a:p>
        </p:txBody>
      </p:sp>
      <p:sp>
        <p:nvSpPr>
          <p:cNvPr id="403" name="Google Shape;403;p32"/>
          <p:cNvSpPr txBox="1"/>
          <p:nvPr/>
        </p:nvSpPr>
        <p:spPr>
          <a:xfrm>
            <a:off x="1428751" y="1902584"/>
            <a:ext cx="10186987" cy="4062610"/>
          </a:xfrm>
          <a:prstGeom prst="rect">
            <a:avLst/>
          </a:prstGeom>
          <a:noFill/>
          <a:ln>
            <a:noFill/>
          </a:ln>
        </p:spPr>
        <p:txBody>
          <a:bodyPr anchorCtr="0" anchor="t" bIns="45700" lIns="91425" spcFirstLastPara="1" rIns="91425" wrap="square" tIns="45700">
            <a:spAutoFit/>
          </a:bodyPr>
          <a:lstStyle/>
          <a:p>
            <a:pPr indent="-381000" lvl="0" marL="457200" marR="0" rtl="1" algn="r">
              <a:lnSpc>
                <a:spcPct val="100000"/>
              </a:lnSpc>
              <a:spcBef>
                <a:spcPts val="0"/>
              </a:spcBef>
              <a:spcAft>
                <a:spcPts val="0"/>
              </a:spcAft>
              <a:buClr>
                <a:schemeClr val="dk1"/>
              </a:buClr>
              <a:buSzPts val="2400"/>
              <a:buFont typeface="Montserrat"/>
              <a:buChar char="●"/>
            </a:pPr>
            <a:r>
              <a:rPr b="0" i="0" lang="en-US" sz="2400" u="none" cap="none" strike="noStrike">
                <a:solidFill>
                  <a:schemeClr val="dk1"/>
                </a:solidFill>
                <a:latin typeface="Open Sans"/>
                <a:ea typeface="Open Sans"/>
                <a:cs typeface="Open Sans"/>
                <a:sym typeface="Open Sans"/>
              </a:rPr>
              <a:t>المهاجرون والأشخاص ذوو البشرة الملونة والأطفال دون سن الخامسة والأسر ذات الدخل المنخفض والأسر الريفية والأشخاص الذين بلا مأوى. </a:t>
            </a:r>
            <a:endParaRPr b="0" i="0" sz="2400" u="none" cap="none" strike="noStrike">
              <a:solidFill>
                <a:srgbClr val="000000"/>
              </a:solidFill>
              <a:latin typeface="Open Sans"/>
              <a:ea typeface="Open Sans"/>
              <a:cs typeface="Open Sans"/>
              <a:sym typeface="Open Sans"/>
            </a:endParaRPr>
          </a:p>
          <a:p>
            <a:pPr indent="0" lvl="0" marL="457200" marR="0" rtl="1"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Open Sans"/>
              <a:ea typeface="Open Sans"/>
              <a:cs typeface="Open Sans"/>
              <a:sym typeface="Open Sans"/>
            </a:endParaRPr>
          </a:p>
          <a:p>
            <a:pPr indent="-228600" lvl="0" marL="457200" marR="0" rtl="1" algn="r">
              <a:lnSpc>
                <a:spcPct val="100000"/>
              </a:lnSpc>
              <a:spcBef>
                <a:spcPts val="0"/>
              </a:spcBef>
              <a:spcAft>
                <a:spcPts val="0"/>
              </a:spcAft>
              <a:buClr>
                <a:schemeClr val="dk1"/>
              </a:buClr>
              <a:buSzPts val="2400"/>
              <a:buFont typeface="Montserrat"/>
              <a:buNone/>
            </a:pPr>
            <a:r>
              <a:t/>
            </a:r>
            <a:endParaRPr b="0" i="0" sz="2400" u="none" cap="none" strike="noStrike">
              <a:solidFill>
                <a:srgbClr val="000000"/>
              </a:solidFill>
              <a:latin typeface="Open Sans"/>
              <a:ea typeface="Open Sans"/>
              <a:cs typeface="Open Sans"/>
              <a:sym typeface="Open Sans"/>
            </a:endParaRPr>
          </a:p>
          <a:p>
            <a:pPr indent="0" lvl="0" marL="457200" marR="0" rtl="1"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Open Sans"/>
              <a:ea typeface="Open Sans"/>
              <a:cs typeface="Open Sans"/>
              <a:sym typeface="Open Sans"/>
            </a:endParaRPr>
          </a:p>
          <a:p>
            <a:pPr indent="-381000" lvl="0" marL="457200" marR="0" rtl="1" algn="r">
              <a:lnSpc>
                <a:spcPct val="100000"/>
              </a:lnSpc>
              <a:spcBef>
                <a:spcPts val="0"/>
              </a:spcBef>
              <a:spcAft>
                <a:spcPts val="0"/>
              </a:spcAft>
              <a:buClr>
                <a:srgbClr val="000000"/>
              </a:buClr>
              <a:buSzPts val="2400"/>
              <a:buFont typeface="Montserrat"/>
              <a:buChar char="●"/>
            </a:pPr>
            <a:r>
              <a:rPr b="0" i="0" lang="en-US" sz="2400" u="none" cap="none" strike="noStrike">
                <a:solidFill>
                  <a:schemeClr val="dk1"/>
                </a:solidFill>
                <a:latin typeface="Open Sans"/>
                <a:ea typeface="Open Sans"/>
                <a:cs typeface="Open Sans"/>
                <a:sym typeface="Open Sans"/>
              </a:rPr>
              <a:t>يمثل كل شخص لم يتم حسابه في التعداد خسارة قدرها 2,100 دولار في السنة على مدى عشر سنوات. </a:t>
            </a:r>
            <a:r>
              <a:rPr b="1" i="0" lang="en-US" sz="2400" u="none" cap="none" strike="noStrike">
                <a:solidFill>
                  <a:schemeClr val="dk1"/>
                </a:solidFill>
                <a:latin typeface="Open Sans"/>
                <a:ea typeface="Open Sans"/>
                <a:cs typeface="Open Sans"/>
                <a:sym typeface="Open Sans"/>
              </a:rPr>
              <a:t>ويعني هذا أن مبلغ </a:t>
            </a:r>
            <a:r>
              <a:rPr b="1" i="0" lang="en-US" sz="2400" u="none" cap="none" strike="noStrike">
                <a:solidFill>
                  <a:srgbClr val="FF0000"/>
                </a:solidFill>
                <a:latin typeface="Open Sans"/>
                <a:ea typeface="Open Sans"/>
                <a:cs typeface="Open Sans"/>
                <a:sym typeface="Open Sans"/>
              </a:rPr>
              <a:t>21,000 دولار </a:t>
            </a:r>
            <a:r>
              <a:rPr b="1" i="0" lang="en-US" sz="2400" u="none" cap="none" strike="noStrike">
                <a:solidFill>
                  <a:schemeClr val="dk1"/>
                </a:solidFill>
                <a:latin typeface="Open Sans"/>
                <a:ea typeface="Open Sans"/>
                <a:cs typeface="Open Sans"/>
                <a:sym typeface="Open Sans"/>
              </a:rPr>
              <a:t>يكون مفقودًا من التمويل لفيلادلفيا، لكل شخص فوّته التعداد. </a:t>
            </a:r>
            <a:br>
              <a:rPr b="0" i="0" lang="en-US" sz="1400" u="none" cap="none" strike="noStrike">
                <a:solidFill>
                  <a:srgbClr val="000000"/>
                </a:solidFill>
                <a:latin typeface="Arial"/>
                <a:ea typeface="Arial"/>
                <a:cs typeface="Arial"/>
                <a:sym typeface="Arial"/>
              </a:rPr>
            </a:br>
            <a:endParaRPr b="1" i="0" sz="1800" u="none" cap="none" strike="noStrike">
              <a:solidFill>
                <a:schemeClr val="dk1"/>
              </a:solidFill>
              <a:latin typeface="Open Sans"/>
              <a:ea typeface="Open Sans"/>
              <a:cs typeface="Open Sans"/>
              <a:sym typeface="Open Sans"/>
            </a:endParaRPr>
          </a:p>
        </p:txBody>
      </p:sp>
      <p:sp>
        <p:nvSpPr>
          <p:cNvPr id="404" name="Google Shape;404;p32"/>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1"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8" name="Shape 408"/>
        <p:cNvGrpSpPr/>
        <p:nvPr/>
      </p:nvGrpSpPr>
      <p:grpSpPr>
        <a:xfrm>
          <a:off x="0" y="0"/>
          <a:ext cx="0" cy="0"/>
          <a:chOff x="0" y="0"/>
          <a:chExt cx="0" cy="0"/>
        </a:xfrm>
      </p:grpSpPr>
      <p:sp>
        <p:nvSpPr>
          <p:cNvPr id="409" name="Google Shape;409;p33"/>
          <p:cNvSpPr txBox="1"/>
          <p:nvPr/>
        </p:nvSpPr>
        <p:spPr>
          <a:xfrm>
            <a:off x="1182290" y="2459504"/>
            <a:ext cx="9827420" cy="1938992"/>
          </a:xfrm>
          <a:prstGeom prst="rect">
            <a:avLst/>
          </a:prstGeom>
          <a:noFill/>
          <a:ln>
            <a:noFill/>
          </a:ln>
        </p:spPr>
        <p:txBody>
          <a:bodyPr anchorCtr="0" anchor="t" bIns="45700" lIns="91425" spcFirstLastPara="1" rIns="91425" wrap="square" tIns="45700">
            <a:spAutoFit/>
          </a:bodyPr>
          <a:lstStyle/>
          <a:p>
            <a:pPr indent="0" lvl="0" marL="0" marR="0" rtl="1" algn="ctr">
              <a:lnSpc>
                <a:spcPct val="100000"/>
              </a:lnSpc>
              <a:spcBef>
                <a:spcPts val="0"/>
              </a:spcBef>
              <a:spcAft>
                <a:spcPts val="0"/>
              </a:spcAft>
              <a:buClr>
                <a:srgbClr val="000000"/>
              </a:buClr>
              <a:buSzPts val="6000"/>
              <a:buFont typeface="Arial"/>
              <a:buNone/>
            </a:pPr>
            <a:r>
              <a:rPr b="1" i="0" lang="en-US" sz="6000" u="sng" cap="none" strike="noStrike">
                <a:solidFill>
                  <a:srgbClr val="2176D2"/>
                </a:solidFill>
                <a:latin typeface="Montserrat"/>
                <a:ea typeface="Montserrat"/>
                <a:cs typeface="Montserrat"/>
                <a:sym typeface="Montserrat"/>
              </a:rPr>
              <a:t>القسم الرابع</a:t>
            </a:r>
            <a:endParaRPr b="0" i="0" sz="1400" u="none" cap="none" strike="noStrike">
              <a:solidFill>
                <a:srgbClr val="000000"/>
              </a:solidFill>
              <a:latin typeface="Arial"/>
              <a:ea typeface="Arial"/>
              <a:cs typeface="Arial"/>
              <a:sym typeface="Arial"/>
            </a:endParaRPr>
          </a:p>
          <a:p>
            <a:pPr indent="0" lvl="0" marL="0" marR="0" rtl="1" algn="ctr">
              <a:lnSpc>
                <a:spcPct val="100000"/>
              </a:lnSpc>
              <a:spcBef>
                <a:spcPts val="0"/>
              </a:spcBef>
              <a:spcAft>
                <a:spcPts val="0"/>
              </a:spcAft>
              <a:buClr>
                <a:srgbClr val="000000"/>
              </a:buClr>
              <a:buSzPts val="6000"/>
              <a:buFont typeface="Arial"/>
              <a:buNone/>
            </a:pPr>
            <a:r>
              <a:rPr b="1" i="0" lang="en-US" sz="6000" u="none" cap="none" strike="noStrike">
                <a:solidFill>
                  <a:srgbClr val="2176D2"/>
                </a:solidFill>
                <a:latin typeface="Montserrat"/>
                <a:ea typeface="Montserrat"/>
                <a:cs typeface="Montserrat"/>
                <a:sym typeface="Montserrat"/>
              </a:rPr>
              <a:t>الأمية الرقمية</a:t>
            </a:r>
            <a:endParaRPr b="0" i="0" sz="1400" u="none" cap="none" strike="noStrike">
              <a:solidFill>
                <a:srgbClr val="000000"/>
              </a:solidFill>
              <a:latin typeface="Arial"/>
              <a:ea typeface="Arial"/>
              <a:cs typeface="Arial"/>
              <a:sym typeface="Arial"/>
            </a:endParaRPr>
          </a:p>
        </p:txBody>
      </p:sp>
      <p:pic>
        <p:nvPicPr>
          <p:cNvPr descr="A picture containing clipart&#10;&#10;Description automatically generated" id="410" name="Google Shape;410;p33"/>
          <p:cNvPicPr preferRelativeResize="0"/>
          <p:nvPr/>
        </p:nvPicPr>
        <p:blipFill rotWithShape="1">
          <a:blip r:embed="rId3">
            <a:alphaModFix/>
          </a:blip>
          <a:srcRect b="0" l="0" r="0" t="0"/>
          <a:stretch/>
        </p:blipFill>
        <p:spPr>
          <a:xfrm>
            <a:off x="5043488" y="6248956"/>
            <a:ext cx="2297106" cy="530536"/>
          </a:xfrm>
          <a:prstGeom prst="rect">
            <a:avLst/>
          </a:prstGeom>
          <a:noFill/>
          <a:ln>
            <a:noFill/>
          </a:ln>
        </p:spPr>
      </p:pic>
      <p:sp>
        <p:nvSpPr>
          <p:cNvPr id="411" name="Google Shape;411;p33"/>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1"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5" name="Shape 415"/>
        <p:cNvGrpSpPr/>
        <p:nvPr/>
      </p:nvGrpSpPr>
      <p:grpSpPr>
        <a:xfrm>
          <a:off x="0" y="0"/>
          <a:ext cx="0" cy="0"/>
          <a:chOff x="0" y="0"/>
          <a:chExt cx="0" cy="0"/>
        </a:xfrm>
      </p:grpSpPr>
      <p:sp>
        <p:nvSpPr>
          <p:cNvPr id="416" name="Google Shape;416;p34"/>
          <p:cNvSpPr txBox="1"/>
          <p:nvPr/>
        </p:nvSpPr>
        <p:spPr>
          <a:xfrm>
            <a:off x="1336375" y="289825"/>
            <a:ext cx="10293600" cy="1323399"/>
          </a:xfrm>
          <a:prstGeom prst="rect">
            <a:avLst/>
          </a:prstGeom>
          <a:noFill/>
          <a:ln>
            <a:noFill/>
          </a:ln>
        </p:spPr>
        <p:txBody>
          <a:bodyPr anchorCtr="0" anchor="t" bIns="45700" lIns="91425" spcFirstLastPara="1" rIns="91425" wrap="square" tIns="45700">
            <a:spAutoFit/>
          </a:bodyPr>
          <a:lstStyle/>
          <a:p>
            <a:pPr indent="0" lvl="0" marL="0" marR="0" rtl="1" algn="r">
              <a:lnSpc>
                <a:spcPct val="100000"/>
              </a:lnSpc>
              <a:spcBef>
                <a:spcPts val="0"/>
              </a:spcBef>
              <a:spcAft>
                <a:spcPts val="0"/>
              </a:spcAft>
              <a:buClr>
                <a:srgbClr val="000000"/>
              </a:buClr>
              <a:buSzPts val="4000"/>
              <a:buFont typeface="Arial"/>
              <a:buNone/>
            </a:pPr>
            <a:r>
              <a:rPr b="1" i="0" lang="en-US" sz="4000" u="none" cap="none" strike="noStrike">
                <a:solidFill>
                  <a:srgbClr val="2176D2"/>
                </a:solidFill>
                <a:latin typeface="Montserrat"/>
                <a:ea typeface="Montserrat"/>
                <a:cs typeface="Montserrat"/>
                <a:sym typeface="Montserrat"/>
              </a:rPr>
              <a:t>أخبرني جاري أن التعداد السكاني لعام 2020 سيكون عبر الإنترنت. هل هذه هي الطريقة الوحيدة</a:t>
            </a:r>
            <a:r>
              <a:rPr b="0" i="0" lang="en-US" sz="4000" u="none" cap="none" strike="noStrike">
                <a:solidFill>
                  <a:srgbClr val="000000"/>
                </a:solidFill>
                <a:latin typeface="Arial"/>
                <a:ea typeface="Arial"/>
                <a:cs typeface="Arial"/>
                <a:sym typeface="Arial"/>
              </a:rPr>
              <a:t> </a:t>
            </a:r>
            <a:r>
              <a:rPr b="1" i="0" lang="en-US" sz="4000" u="none" cap="none" strike="noStrike">
                <a:solidFill>
                  <a:srgbClr val="2176D2"/>
                </a:solidFill>
                <a:latin typeface="Montserrat"/>
                <a:ea typeface="Montserrat"/>
                <a:cs typeface="Montserrat"/>
                <a:sym typeface="Montserrat"/>
              </a:rPr>
              <a:t>للمشاركة؟</a:t>
            </a:r>
            <a:endParaRPr b="0" i="0" sz="4000" u="none" cap="none" strike="noStrike">
              <a:solidFill>
                <a:srgbClr val="000000"/>
              </a:solidFill>
              <a:latin typeface="Arial"/>
              <a:ea typeface="Arial"/>
              <a:cs typeface="Arial"/>
              <a:sym typeface="Arial"/>
            </a:endParaRPr>
          </a:p>
        </p:txBody>
      </p:sp>
      <p:pic>
        <p:nvPicPr>
          <p:cNvPr descr="Online cellphone" id="417" name="Google Shape;417;p34"/>
          <p:cNvPicPr preferRelativeResize="0"/>
          <p:nvPr/>
        </p:nvPicPr>
        <p:blipFill rotWithShape="1">
          <a:blip r:embed="rId3">
            <a:alphaModFix/>
          </a:blip>
          <a:srcRect b="0" l="0" r="0" t="0"/>
          <a:stretch/>
        </p:blipFill>
        <p:spPr>
          <a:xfrm>
            <a:off x="7827984" y="1984730"/>
            <a:ext cx="4364016" cy="4364016"/>
          </a:xfrm>
          <a:prstGeom prst="rect">
            <a:avLst/>
          </a:prstGeom>
          <a:noFill/>
          <a:ln>
            <a:noFill/>
          </a:ln>
        </p:spPr>
      </p:pic>
      <p:sp>
        <p:nvSpPr>
          <p:cNvPr id="418" name="Google Shape;418;p34"/>
          <p:cNvSpPr txBox="1"/>
          <p:nvPr/>
        </p:nvSpPr>
        <p:spPr>
          <a:xfrm>
            <a:off x="1626782" y="2324192"/>
            <a:ext cx="6636300" cy="4632000"/>
          </a:xfrm>
          <a:prstGeom prst="rect">
            <a:avLst/>
          </a:prstGeom>
          <a:noFill/>
          <a:ln>
            <a:noFill/>
          </a:ln>
        </p:spPr>
        <p:txBody>
          <a:bodyPr anchorCtr="0" anchor="t" bIns="45700" lIns="91425" spcFirstLastPara="1" rIns="91425" wrap="square" tIns="45700">
            <a:spAutoFit/>
          </a:bodyPr>
          <a:lstStyle/>
          <a:p>
            <a:pPr indent="0" lvl="0" marL="0" marR="0" rtl="1" algn="l">
              <a:lnSpc>
                <a:spcPct val="100000"/>
              </a:lnSpc>
              <a:spcBef>
                <a:spcPts val="0"/>
              </a:spcBef>
              <a:spcAft>
                <a:spcPts val="0"/>
              </a:spcAft>
              <a:buClr>
                <a:srgbClr val="000000"/>
              </a:buClr>
              <a:buSzPts val="2500"/>
              <a:buFont typeface="Arial"/>
              <a:buNone/>
            </a:pPr>
            <a:r>
              <a:t/>
            </a:r>
            <a:endParaRPr b="0" i="0" sz="2500" u="none" cap="none" strike="noStrike">
              <a:solidFill>
                <a:schemeClr val="dk1"/>
              </a:solidFill>
              <a:latin typeface="Open Sans"/>
              <a:ea typeface="Open Sans"/>
              <a:cs typeface="Open Sans"/>
              <a:sym typeface="Open Sans"/>
            </a:endParaRPr>
          </a:p>
          <a:p>
            <a:pPr indent="-387350" lvl="0" marL="457200" marR="0" rtl="1" algn="r">
              <a:lnSpc>
                <a:spcPct val="100000"/>
              </a:lnSpc>
              <a:spcBef>
                <a:spcPts val="0"/>
              </a:spcBef>
              <a:spcAft>
                <a:spcPts val="0"/>
              </a:spcAft>
              <a:buClr>
                <a:schemeClr val="dk1"/>
              </a:buClr>
              <a:buSzPts val="2500"/>
              <a:buFont typeface="Montserrat"/>
              <a:buChar char="●"/>
            </a:pPr>
            <a:r>
              <a:rPr b="0" i="0" lang="en-US" sz="2500" u="none" cap="none" strike="noStrike">
                <a:solidFill>
                  <a:schemeClr val="dk1"/>
                </a:solidFill>
                <a:latin typeface="Open Sans"/>
                <a:ea typeface="Open Sans"/>
                <a:cs typeface="Open Sans"/>
                <a:sym typeface="Open Sans"/>
              </a:rPr>
              <a:t>لا. يمكنك إكمال نموذج التعداد عبر الهاتف أو عبر نموذج ورقي.</a:t>
            </a:r>
            <a:endParaRPr b="0" i="0" sz="1400" u="none" cap="none" strike="noStrike">
              <a:solidFill>
                <a:srgbClr val="000000"/>
              </a:solidFill>
              <a:latin typeface="Open Sans"/>
              <a:ea typeface="Open Sans"/>
              <a:cs typeface="Open Sans"/>
              <a:sym typeface="Open Sans"/>
            </a:endParaRPr>
          </a:p>
          <a:p>
            <a:pPr indent="0" lvl="0" marL="457200" marR="0" rtl="1" algn="l">
              <a:lnSpc>
                <a:spcPct val="100000"/>
              </a:lnSpc>
              <a:spcBef>
                <a:spcPts val="0"/>
              </a:spcBef>
              <a:spcAft>
                <a:spcPts val="0"/>
              </a:spcAft>
              <a:buClr>
                <a:srgbClr val="000000"/>
              </a:buClr>
              <a:buSzPts val="2500"/>
              <a:buFont typeface="Arial"/>
              <a:buNone/>
            </a:pPr>
            <a:r>
              <a:t/>
            </a:r>
            <a:endParaRPr b="0" i="0" sz="2500" u="none" cap="none" strike="noStrike">
              <a:solidFill>
                <a:schemeClr val="dk1"/>
              </a:solidFill>
              <a:latin typeface="Open Sans"/>
              <a:ea typeface="Open Sans"/>
              <a:cs typeface="Open Sans"/>
              <a:sym typeface="Open Sans"/>
            </a:endParaRPr>
          </a:p>
          <a:p>
            <a:pPr indent="-387350" lvl="0" marL="457200" marR="0" rtl="1" algn="r">
              <a:lnSpc>
                <a:spcPct val="100000"/>
              </a:lnSpc>
              <a:spcBef>
                <a:spcPts val="0"/>
              </a:spcBef>
              <a:spcAft>
                <a:spcPts val="0"/>
              </a:spcAft>
              <a:buClr>
                <a:schemeClr val="dk1"/>
              </a:buClr>
              <a:buSzPts val="2500"/>
              <a:buFont typeface="Montserrat"/>
              <a:buChar char="●"/>
            </a:pPr>
            <a:r>
              <a:rPr b="0" i="0" lang="en-US" sz="2500" u="none" cap="none" strike="noStrike">
                <a:solidFill>
                  <a:schemeClr val="dk1"/>
                </a:solidFill>
                <a:latin typeface="Open Sans"/>
                <a:ea typeface="Open Sans"/>
                <a:cs typeface="Open Sans"/>
                <a:sym typeface="Open Sans"/>
              </a:rPr>
              <a:t>في عام 2020، وللمرة الأولى، سيقدم مكتب الولايات المتحدة للتعداد خيار الرد عبر الإنترنت كوسيلة مفضلة للرد الذاتي. </a:t>
            </a:r>
            <a:endParaRPr b="0" i="0" sz="1400" u="none" cap="none" strike="noStrike">
              <a:solidFill>
                <a:srgbClr val="000000"/>
              </a:solidFill>
              <a:latin typeface="Open Sans"/>
              <a:ea typeface="Open Sans"/>
              <a:cs typeface="Open Sans"/>
              <a:sym typeface="Open Sans"/>
            </a:endParaRPr>
          </a:p>
          <a:p>
            <a:pPr indent="-184150" lvl="0" marL="342900" marR="0" rtl="1" algn="l">
              <a:lnSpc>
                <a:spcPct val="100000"/>
              </a:lnSpc>
              <a:spcBef>
                <a:spcPts val="0"/>
              </a:spcBef>
              <a:spcAft>
                <a:spcPts val="0"/>
              </a:spcAft>
              <a:buClr>
                <a:schemeClr val="dk1"/>
              </a:buClr>
              <a:buSzPts val="2500"/>
              <a:buFont typeface="Arial"/>
              <a:buNone/>
            </a:pPr>
            <a:r>
              <a:t/>
            </a:r>
            <a:endParaRPr b="0" i="0" sz="2500" u="none" cap="none" strike="noStrike">
              <a:solidFill>
                <a:schemeClr val="dk1"/>
              </a:solidFill>
              <a:latin typeface="Open Sans"/>
              <a:ea typeface="Open Sans"/>
              <a:cs typeface="Open Sans"/>
              <a:sym typeface="Open Sans"/>
            </a:endParaRPr>
          </a:p>
          <a:p>
            <a:pPr indent="-215900" lvl="0" marL="342900" marR="0" rtl="1" algn="l">
              <a:lnSpc>
                <a:spcPct val="100000"/>
              </a:lnSpc>
              <a:spcBef>
                <a:spcPts val="0"/>
              </a:spcBef>
              <a:spcAft>
                <a:spcPts val="0"/>
              </a:spcAft>
              <a:buClr>
                <a:schemeClr val="dk1"/>
              </a:buClr>
              <a:buSzPts val="2000"/>
              <a:buFont typeface="Arial"/>
              <a:buNone/>
            </a:pPr>
            <a:r>
              <a:t/>
            </a:r>
            <a:endParaRPr b="0" i="0" sz="2000" u="none" cap="none" strike="noStrike">
              <a:solidFill>
                <a:schemeClr val="dk1"/>
              </a:solidFill>
              <a:latin typeface="Open Sans"/>
              <a:ea typeface="Open Sans"/>
              <a:cs typeface="Open Sans"/>
              <a:sym typeface="Open Sans"/>
            </a:endParaRPr>
          </a:p>
          <a:p>
            <a:pPr indent="0" lvl="0" marL="0" marR="0" rtl="1" algn="l">
              <a:lnSpc>
                <a:spcPct val="100000"/>
              </a:lnSpc>
              <a:spcBef>
                <a:spcPts val="0"/>
              </a:spcBef>
              <a:spcAft>
                <a:spcPts val="0"/>
              </a:spcAft>
              <a:buClr>
                <a:srgbClr val="000000"/>
              </a:buClr>
              <a:buSzPts val="2500"/>
              <a:buFont typeface="Arial"/>
              <a:buNone/>
            </a:pPr>
            <a:br>
              <a:rPr b="0" i="0" lang="en-US" sz="2500" u="none" cap="none" strike="noStrike">
                <a:solidFill>
                  <a:schemeClr val="dk1"/>
                </a:solidFill>
                <a:latin typeface="Open Sans"/>
                <a:ea typeface="Open Sans"/>
                <a:cs typeface="Open Sans"/>
                <a:sym typeface="Open Sans"/>
              </a:rPr>
            </a:br>
            <a:endParaRPr b="0" i="0" sz="2500" u="none" cap="none" strike="noStrike">
              <a:solidFill>
                <a:schemeClr val="dk1"/>
              </a:solidFill>
              <a:latin typeface="Open Sans"/>
              <a:ea typeface="Open Sans"/>
              <a:cs typeface="Open Sans"/>
              <a:sym typeface="Open Sans"/>
            </a:endParaRPr>
          </a:p>
        </p:txBody>
      </p:sp>
      <p:sp>
        <p:nvSpPr>
          <p:cNvPr id="419" name="Google Shape;419;p34"/>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1"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3" name="Shape 423"/>
        <p:cNvGrpSpPr/>
        <p:nvPr/>
      </p:nvGrpSpPr>
      <p:grpSpPr>
        <a:xfrm>
          <a:off x="0" y="0"/>
          <a:ext cx="0" cy="0"/>
          <a:chOff x="0" y="0"/>
          <a:chExt cx="0" cy="0"/>
        </a:xfrm>
      </p:grpSpPr>
      <p:pic>
        <p:nvPicPr>
          <p:cNvPr descr="A close up of a device&#10;&#10;Description automatically generated" id="424" name="Google Shape;424;p36"/>
          <p:cNvPicPr preferRelativeResize="0"/>
          <p:nvPr/>
        </p:nvPicPr>
        <p:blipFill rotWithShape="1">
          <a:blip r:embed="rId3">
            <a:alphaModFix/>
          </a:blip>
          <a:srcRect b="0" l="0" r="0" t="0"/>
          <a:stretch/>
        </p:blipFill>
        <p:spPr>
          <a:xfrm>
            <a:off x="6657568" y="513756"/>
            <a:ext cx="4917687" cy="4917687"/>
          </a:xfrm>
          <a:prstGeom prst="rect">
            <a:avLst/>
          </a:prstGeom>
          <a:noFill/>
          <a:ln>
            <a:noFill/>
          </a:ln>
        </p:spPr>
      </p:pic>
      <p:sp>
        <p:nvSpPr>
          <p:cNvPr id="425" name="Google Shape;425;p36"/>
          <p:cNvSpPr/>
          <p:nvPr/>
        </p:nvSpPr>
        <p:spPr>
          <a:xfrm>
            <a:off x="757236" y="-25971"/>
            <a:ext cx="3771900" cy="2857500"/>
          </a:xfrm>
          <a:prstGeom prst="flowChartOffpageConnector">
            <a:avLst/>
          </a:prstGeom>
          <a:solidFill>
            <a:srgbClr val="2176D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26" name="Google Shape;426;p36"/>
          <p:cNvSpPr txBox="1"/>
          <p:nvPr/>
        </p:nvSpPr>
        <p:spPr>
          <a:xfrm>
            <a:off x="930671" y="130827"/>
            <a:ext cx="3425030" cy="2400657"/>
          </a:xfrm>
          <a:prstGeom prst="rect">
            <a:avLst/>
          </a:prstGeom>
          <a:noFill/>
          <a:ln>
            <a:noFill/>
          </a:ln>
        </p:spPr>
        <p:txBody>
          <a:bodyPr anchorCtr="0" anchor="t" bIns="45700" lIns="91425" spcFirstLastPara="1" rIns="91425" wrap="square" tIns="45700">
            <a:spAutoFit/>
          </a:bodyPr>
          <a:lstStyle/>
          <a:p>
            <a:pPr indent="0" lvl="0" marL="0" marR="0" rtl="1" algn="ctr">
              <a:lnSpc>
                <a:spcPct val="100000"/>
              </a:lnSpc>
              <a:spcBef>
                <a:spcPts val="0"/>
              </a:spcBef>
              <a:spcAft>
                <a:spcPts val="0"/>
              </a:spcAft>
              <a:buClr>
                <a:srgbClr val="000000"/>
              </a:buClr>
              <a:buSzPts val="3000"/>
              <a:buFont typeface="Arial"/>
              <a:buNone/>
            </a:pPr>
            <a:r>
              <a:rPr b="1" i="0" lang="en-US" sz="3000" u="none" cap="none" strike="noStrike">
                <a:solidFill>
                  <a:schemeClr val="lt1"/>
                </a:solidFill>
                <a:latin typeface="Montserrat"/>
                <a:ea typeface="Montserrat"/>
                <a:cs typeface="Montserrat"/>
                <a:sym typeface="Montserrat"/>
              </a:rPr>
              <a:t>هل يمكنني الرد على نموذج التعداد باستخدام هاتف ذكي أو جهاز لوحي؟</a:t>
            </a:r>
            <a:endParaRPr b="1" i="0" sz="3000" u="none" cap="none" strike="noStrike">
              <a:solidFill>
                <a:schemeClr val="lt1"/>
              </a:solidFill>
              <a:latin typeface="Montserrat"/>
              <a:ea typeface="Montserrat"/>
              <a:cs typeface="Montserrat"/>
              <a:sym typeface="Montserrat"/>
            </a:endParaRPr>
          </a:p>
        </p:txBody>
      </p:sp>
      <p:sp>
        <p:nvSpPr>
          <p:cNvPr id="427" name="Google Shape;427;p36"/>
          <p:cNvSpPr txBox="1"/>
          <p:nvPr/>
        </p:nvSpPr>
        <p:spPr>
          <a:xfrm>
            <a:off x="616745" y="3113670"/>
            <a:ext cx="6178153" cy="2400657"/>
          </a:xfrm>
          <a:prstGeom prst="rect">
            <a:avLst/>
          </a:prstGeom>
          <a:noFill/>
          <a:ln>
            <a:noFill/>
          </a:ln>
        </p:spPr>
        <p:txBody>
          <a:bodyPr anchorCtr="0" anchor="t" bIns="45700" lIns="91425" spcFirstLastPara="1" rIns="91425" wrap="square" tIns="45700">
            <a:spAutoFit/>
          </a:bodyPr>
          <a:lstStyle/>
          <a:p>
            <a:pPr indent="-342900" lvl="0" marL="342900" marR="0" rtl="1" algn="r">
              <a:lnSpc>
                <a:spcPct val="100000"/>
              </a:lnSpc>
              <a:spcBef>
                <a:spcPts val="0"/>
              </a:spcBef>
              <a:spcAft>
                <a:spcPts val="0"/>
              </a:spcAft>
              <a:buClr>
                <a:schemeClr val="dk1"/>
              </a:buClr>
              <a:buSzPts val="2500"/>
              <a:buFont typeface="Arial"/>
              <a:buChar char="•"/>
            </a:pPr>
            <a:r>
              <a:rPr b="1" i="0" lang="en-US" sz="2500" u="none" cap="none" strike="noStrike">
                <a:solidFill>
                  <a:schemeClr val="dk1"/>
                </a:solidFill>
                <a:latin typeface="Open Sans"/>
                <a:ea typeface="Open Sans"/>
                <a:cs typeface="Open Sans"/>
                <a:sym typeface="Open Sans"/>
              </a:rPr>
              <a:t>نعم</a:t>
            </a:r>
            <a:r>
              <a:rPr b="0" i="0" lang="en-US" sz="2500" u="none" cap="none" strike="noStrike">
                <a:solidFill>
                  <a:schemeClr val="dk1"/>
                </a:solidFill>
                <a:latin typeface="Open Sans"/>
                <a:ea typeface="Open Sans"/>
                <a:cs typeface="Open Sans"/>
                <a:sym typeface="Open Sans"/>
              </a:rPr>
              <a:t>، يمكنك إرسال إجابتك باستخدام هاتفك الذكي أو جهازك اللوحي. </a:t>
            </a:r>
            <a:endParaRPr b="0" i="0" sz="1400" u="none" cap="none" strike="noStrike">
              <a:solidFill>
                <a:srgbClr val="000000"/>
              </a:solidFill>
              <a:latin typeface="Arial"/>
              <a:ea typeface="Arial"/>
              <a:cs typeface="Arial"/>
              <a:sym typeface="Arial"/>
            </a:endParaRPr>
          </a:p>
          <a:p>
            <a:pPr indent="-184150" lvl="0" marL="342900" marR="0" rtl="1" algn="l">
              <a:lnSpc>
                <a:spcPct val="100000"/>
              </a:lnSpc>
              <a:spcBef>
                <a:spcPts val="0"/>
              </a:spcBef>
              <a:spcAft>
                <a:spcPts val="0"/>
              </a:spcAft>
              <a:buClr>
                <a:schemeClr val="dk1"/>
              </a:buClr>
              <a:buSzPts val="2500"/>
              <a:buFont typeface="Arial"/>
              <a:buNone/>
            </a:pPr>
            <a:r>
              <a:t/>
            </a:r>
            <a:endParaRPr b="0" i="0" sz="2500" u="none" cap="none" strike="noStrike">
              <a:solidFill>
                <a:schemeClr val="dk1"/>
              </a:solidFill>
              <a:latin typeface="Open Sans"/>
              <a:ea typeface="Open Sans"/>
              <a:cs typeface="Open Sans"/>
              <a:sym typeface="Open Sans"/>
            </a:endParaRPr>
          </a:p>
          <a:p>
            <a:pPr indent="-342900" lvl="0" marL="342900" marR="0" rtl="1" algn="r">
              <a:lnSpc>
                <a:spcPct val="100000"/>
              </a:lnSpc>
              <a:spcBef>
                <a:spcPts val="0"/>
              </a:spcBef>
              <a:spcAft>
                <a:spcPts val="0"/>
              </a:spcAft>
              <a:buClr>
                <a:schemeClr val="dk1"/>
              </a:buClr>
              <a:buSzPts val="2500"/>
              <a:buFont typeface="Arial"/>
              <a:buChar char="•"/>
            </a:pPr>
            <a:r>
              <a:rPr b="0" i="0" lang="en-US" sz="2500" u="none" cap="none" strike="noStrike">
                <a:solidFill>
                  <a:schemeClr val="dk1"/>
                </a:solidFill>
                <a:latin typeface="Open Sans"/>
                <a:ea typeface="Open Sans"/>
                <a:cs typeface="Open Sans"/>
                <a:sym typeface="Open Sans"/>
              </a:rPr>
              <a:t>يسهل استخدام استبيان تعداد 2020 عبر الهاتف المحمول. </a:t>
            </a:r>
            <a:br>
              <a:rPr b="0" i="0" lang="en-US" sz="1400" u="none" cap="none" strike="noStrike">
                <a:solidFill>
                  <a:srgbClr val="000000"/>
                </a:solidFill>
                <a:latin typeface="Arial"/>
                <a:ea typeface="Arial"/>
                <a:cs typeface="Arial"/>
                <a:sym typeface="Arial"/>
              </a:rPr>
            </a:br>
            <a:endParaRPr b="0" i="0" sz="2500" u="none" cap="none" strike="noStrike">
              <a:solidFill>
                <a:schemeClr val="dk1"/>
              </a:solidFill>
              <a:latin typeface="Open Sans"/>
              <a:ea typeface="Open Sans"/>
              <a:cs typeface="Open Sans"/>
              <a:sym typeface="Open Sans"/>
            </a:endParaRPr>
          </a:p>
        </p:txBody>
      </p:sp>
      <p:sp>
        <p:nvSpPr>
          <p:cNvPr id="428" name="Google Shape;428;p36"/>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1"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2" name="Shape 432"/>
        <p:cNvGrpSpPr/>
        <p:nvPr/>
      </p:nvGrpSpPr>
      <p:grpSpPr>
        <a:xfrm>
          <a:off x="0" y="0"/>
          <a:ext cx="0" cy="0"/>
          <a:chOff x="0" y="0"/>
          <a:chExt cx="0" cy="0"/>
        </a:xfrm>
      </p:grpSpPr>
      <p:sp>
        <p:nvSpPr>
          <p:cNvPr id="433" name="Google Shape;433;p37"/>
          <p:cNvSpPr txBox="1"/>
          <p:nvPr/>
        </p:nvSpPr>
        <p:spPr>
          <a:xfrm>
            <a:off x="367902" y="286603"/>
            <a:ext cx="11456195" cy="1477328"/>
          </a:xfrm>
          <a:prstGeom prst="rect">
            <a:avLst/>
          </a:prstGeom>
          <a:noFill/>
          <a:ln>
            <a:noFill/>
          </a:ln>
        </p:spPr>
        <p:txBody>
          <a:bodyPr anchorCtr="0" anchor="t" bIns="45700" lIns="91425" spcFirstLastPara="1" rIns="91425" wrap="square" tIns="45700">
            <a:spAutoFit/>
          </a:bodyPr>
          <a:lstStyle/>
          <a:p>
            <a:pPr indent="0" lvl="0" marL="0" marR="0" rtl="1" algn="r">
              <a:lnSpc>
                <a:spcPct val="100000"/>
              </a:lnSpc>
              <a:spcBef>
                <a:spcPts val="0"/>
              </a:spcBef>
              <a:spcAft>
                <a:spcPts val="0"/>
              </a:spcAft>
              <a:buClr>
                <a:srgbClr val="000000"/>
              </a:buClr>
              <a:buSzPts val="4500"/>
              <a:buFont typeface="Arial"/>
              <a:buNone/>
            </a:pPr>
            <a:r>
              <a:rPr b="1" i="0" lang="en-US" sz="4500" u="none" cap="none" strike="noStrike">
                <a:solidFill>
                  <a:srgbClr val="2176D2"/>
                </a:solidFill>
                <a:latin typeface="Montserrat"/>
                <a:ea typeface="Montserrat"/>
                <a:cs typeface="Montserrat"/>
                <a:sym typeface="Montserrat"/>
              </a:rPr>
              <a:t>ماذا تفعل إذا كنت تواجه مشكلة في إتمام نموذج التعداد</a:t>
            </a:r>
            <a:endParaRPr b="1" i="0" sz="4500" u="none" cap="none" strike="noStrike">
              <a:solidFill>
                <a:srgbClr val="2176D2"/>
              </a:solidFill>
              <a:latin typeface="Montserrat"/>
              <a:ea typeface="Montserrat"/>
              <a:cs typeface="Montserrat"/>
              <a:sym typeface="Montserrat"/>
            </a:endParaRPr>
          </a:p>
        </p:txBody>
      </p:sp>
      <p:pic>
        <p:nvPicPr>
          <p:cNvPr descr="A close up of a logo&#10;&#10;Description automatically generated" id="434" name="Google Shape;434;p37"/>
          <p:cNvPicPr preferRelativeResize="0"/>
          <p:nvPr/>
        </p:nvPicPr>
        <p:blipFill rotWithShape="1">
          <a:blip r:embed="rId3">
            <a:alphaModFix/>
          </a:blip>
          <a:srcRect b="0" l="0" r="0" t="0"/>
          <a:stretch/>
        </p:blipFill>
        <p:spPr>
          <a:xfrm>
            <a:off x="256391" y="2102587"/>
            <a:ext cx="5159352" cy="3439567"/>
          </a:xfrm>
          <a:prstGeom prst="rect">
            <a:avLst/>
          </a:prstGeom>
          <a:noFill/>
          <a:ln>
            <a:noFill/>
          </a:ln>
        </p:spPr>
      </p:pic>
      <p:sp>
        <p:nvSpPr>
          <p:cNvPr id="435" name="Google Shape;435;p37"/>
          <p:cNvSpPr txBox="1"/>
          <p:nvPr/>
        </p:nvSpPr>
        <p:spPr>
          <a:xfrm>
            <a:off x="5386138" y="1857262"/>
            <a:ext cx="6549471" cy="4247317"/>
          </a:xfrm>
          <a:prstGeom prst="rect">
            <a:avLst/>
          </a:prstGeom>
          <a:noFill/>
          <a:ln>
            <a:noFill/>
          </a:ln>
        </p:spPr>
        <p:txBody>
          <a:bodyPr anchorCtr="0" anchor="t" bIns="45700" lIns="91425" spcFirstLastPara="1" rIns="91425" wrap="square" tIns="45700">
            <a:spAutoFit/>
          </a:bodyPr>
          <a:lstStyle/>
          <a:p>
            <a:pPr indent="-368300" lvl="0" marL="457200" marR="0" rtl="1" algn="r">
              <a:lnSpc>
                <a:spcPct val="100000"/>
              </a:lnSpc>
              <a:spcBef>
                <a:spcPts val="0"/>
              </a:spcBef>
              <a:spcAft>
                <a:spcPts val="0"/>
              </a:spcAft>
              <a:buClr>
                <a:schemeClr val="dk1"/>
              </a:buClr>
              <a:buSzPts val="2200"/>
              <a:buFont typeface="Montserrat"/>
              <a:buChar char="●"/>
            </a:pPr>
            <a:r>
              <a:rPr b="0" i="0" lang="en-US" sz="2200" u="none" cap="none" strike="noStrike">
                <a:solidFill>
                  <a:schemeClr val="dk1"/>
                </a:solidFill>
                <a:latin typeface="Open Sans"/>
                <a:ea typeface="Open Sans"/>
                <a:cs typeface="Open Sans"/>
                <a:sym typeface="Open Sans"/>
              </a:rPr>
              <a:t>اتصل بمكتب الولايات المتحدة للتعداد. </a:t>
            </a:r>
            <a:endParaRPr b="0" i="0" sz="1400" u="none" cap="none" strike="noStrike">
              <a:solidFill>
                <a:srgbClr val="000000"/>
              </a:solidFill>
              <a:latin typeface="Open Sans"/>
              <a:ea typeface="Open Sans"/>
              <a:cs typeface="Open Sans"/>
              <a:sym typeface="Open Sans"/>
            </a:endParaRPr>
          </a:p>
          <a:p>
            <a:pPr indent="0" lvl="0" marL="457200" marR="0" rtl="1"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Open Sans"/>
              <a:ea typeface="Open Sans"/>
              <a:cs typeface="Open Sans"/>
              <a:sym typeface="Open Sans"/>
            </a:endParaRPr>
          </a:p>
          <a:p>
            <a:pPr indent="-368300" lvl="0" marL="457200" marR="0" rtl="1" algn="r">
              <a:lnSpc>
                <a:spcPct val="100000"/>
              </a:lnSpc>
              <a:spcBef>
                <a:spcPts val="0"/>
              </a:spcBef>
              <a:spcAft>
                <a:spcPts val="0"/>
              </a:spcAft>
              <a:buClr>
                <a:schemeClr val="dk1"/>
              </a:buClr>
              <a:buSzPts val="2200"/>
              <a:buFont typeface="Montserrat"/>
              <a:buChar char="●"/>
            </a:pPr>
            <a:r>
              <a:rPr b="0" i="0" lang="en-US" sz="2200" u="none" cap="none" strike="noStrike">
                <a:solidFill>
                  <a:schemeClr val="dk1"/>
                </a:solidFill>
                <a:latin typeface="Open Sans"/>
                <a:ea typeface="Open Sans"/>
                <a:cs typeface="Open Sans"/>
                <a:sym typeface="Open Sans"/>
              </a:rPr>
              <a:t>سيقدم مكتب الولايات المتحدة للتعداد إرشادات لغوية 59 لغة غير الإنجليزية. يُرجى ملاحظة أن الإرشادات اللغوية ليست نماذج تعداد. </a:t>
            </a:r>
            <a:endParaRPr b="0" i="0" sz="1400" u="none" cap="none" strike="noStrike">
              <a:solidFill>
                <a:srgbClr val="000000"/>
              </a:solidFill>
              <a:latin typeface="Open Sans"/>
              <a:ea typeface="Open Sans"/>
              <a:cs typeface="Open Sans"/>
              <a:sym typeface="Open Sans"/>
            </a:endParaRPr>
          </a:p>
          <a:p>
            <a:pPr indent="0" lvl="0" marL="457200" marR="0" rtl="1"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Open Sans"/>
              <a:ea typeface="Open Sans"/>
              <a:cs typeface="Open Sans"/>
              <a:sym typeface="Open Sans"/>
            </a:endParaRPr>
          </a:p>
          <a:p>
            <a:pPr indent="-368300" lvl="0" marL="457200" marR="0" rtl="1" algn="r">
              <a:lnSpc>
                <a:spcPct val="100000"/>
              </a:lnSpc>
              <a:spcBef>
                <a:spcPts val="0"/>
              </a:spcBef>
              <a:spcAft>
                <a:spcPts val="0"/>
              </a:spcAft>
              <a:buClr>
                <a:schemeClr val="dk1"/>
              </a:buClr>
              <a:buSzPts val="2200"/>
              <a:buFont typeface="Montserrat"/>
              <a:buChar char="●"/>
            </a:pPr>
            <a:r>
              <a:rPr b="0" i="0" lang="en-US" sz="2200" u="none" cap="none" strike="noStrike">
                <a:solidFill>
                  <a:schemeClr val="dk1"/>
                </a:solidFill>
                <a:latin typeface="Open Sans"/>
                <a:ea typeface="Open Sans"/>
                <a:cs typeface="Open Sans"/>
                <a:sym typeface="Open Sans"/>
              </a:rPr>
              <a:t>ستكون الإرشادات اللغوية متاحة أيضًا بلغة الإشارة الأمريكية (بريل) ومطبوعة بأحرف كبيرة.</a:t>
            </a:r>
            <a:endParaRPr b="0" i="0" sz="1400" u="none" cap="none" strike="noStrike">
              <a:solidFill>
                <a:srgbClr val="000000"/>
              </a:solidFill>
              <a:latin typeface="Open Sans"/>
              <a:ea typeface="Open Sans"/>
              <a:cs typeface="Open Sans"/>
              <a:sym typeface="Open Sans"/>
            </a:endParaRPr>
          </a:p>
          <a:p>
            <a:pPr indent="0" lvl="0" marL="457200" marR="0" rtl="1"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Open Sans"/>
              <a:ea typeface="Open Sans"/>
              <a:cs typeface="Open Sans"/>
              <a:sym typeface="Open Sans"/>
            </a:endParaRPr>
          </a:p>
          <a:p>
            <a:pPr indent="-368300" lvl="0" marL="457200" marR="0" rtl="1" algn="r">
              <a:lnSpc>
                <a:spcPct val="100000"/>
              </a:lnSpc>
              <a:spcBef>
                <a:spcPts val="0"/>
              </a:spcBef>
              <a:spcAft>
                <a:spcPts val="0"/>
              </a:spcAft>
              <a:buClr>
                <a:schemeClr val="dk1"/>
              </a:buClr>
              <a:buSzPts val="2200"/>
              <a:buFont typeface="Montserrat"/>
              <a:buChar char="●"/>
            </a:pPr>
            <a:r>
              <a:rPr b="0" i="0" lang="en-US" sz="2200" u="none" cap="none" strike="noStrike">
                <a:solidFill>
                  <a:schemeClr val="dk1"/>
                </a:solidFill>
                <a:latin typeface="Open Sans"/>
                <a:ea typeface="Open Sans"/>
                <a:cs typeface="Open Sans"/>
                <a:sym typeface="Open Sans"/>
              </a:rPr>
              <a:t>اتصل بالرقم 311 للحصول على الدعم. </a:t>
            </a:r>
            <a:endParaRPr b="0" i="0" sz="1400" u="none" cap="none" strike="noStrike">
              <a:solidFill>
                <a:srgbClr val="000000"/>
              </a:solidFill>
              <a:latin typeface="Open Sans"/>
              <a:ea typeface="Open Sans"/>
              <a:cs typeface="Open Sans"/>
              <a:sym typeface="Open Sans"/>
            </a:endParaRPr>
          </a:p>
          <a:p>
            <a:pPr indent="0" lvl="0" marL="0" marR="0" rtl="1"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36" name="Google Shape;436;p37"/>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1"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0" name="Shape 440"/>
        <p:cNvGrpSpPr/>
        <p:nvPr/>
      </p:nvGrpSpPr>
      <p:grpSpPr>
        <a:xfrm>
          <a:off x="0" y="0"/>
          <a:ext cx="0" cy="0"/>
          <a:chOff x="0" y="0"/>
          <a:chExt cx="0" cy="0"/>
        </a:xfrm>
      </p:grpSpPr>
      <p:sp>
        <p:nvSpPr>
          <p:cNvPr id="441" name="Google Shape;441;p38"/>
          <p:cNvSpPr txBox="1"/>
          <p:nvPr/>
        </p:nvSpPr>
        <p:spPr>
          <a:xfrm>
            <a:off x="1182290" y="2459504"/>
            <a:ext cx="9827420" cy="1938992"/>
          </a:xfrm>
          <a:prstGeom prst="rect">
            <a:avLst/>
          </a:prstGeom>
          <a:noFill/>
          <a:ln>
            <a:noFill/>
          </a:ln>
        </p:spPr>
        <p:txBody>
          <a:bodyPr anchorCtr="0" anchor="t" bIns="45700" lIns="91425" spcFirstLastPara="1" rIns="91425" wrap="square" tIns="45700">
            <a:spAutoFit/>
          </a:bodyPr>
          <a:lstStyle/>
          <a:p>
            <a:pPr indent="0" lvl="0" marL="0" marR="0" rtl="1" algn="ctr">
              <a:lnSpc>
                <a:spcPct val="100000"/>
              </a:lnSpc>
              <a:spcBef>
                <a:spcPts val="0"/>
              </a:spcBef>
              <a:spcAft>
                <a:spcPts val="0"/>
              </a:spcAft>
              <a:buClr>
                <a:srgbClr val="000000"/>
              </a:buClr>
              <a:buSzPts val="6000"/>
              <a:buFont typeface="Arial"/>
              <a:buNone/>
            </a:pPr>
            <a:r>
              <a:rPr b="1" i="0" lang="en-US" sz="6000" u="sng" cap="none" strike="noStrike">
                <a:solidFill>
                  <a:srgbClr val="2176D2"/>
                </a:solidFill>
                <a:latin typeface="Montserrat"/>
                <a:ea typeface="Montserrat"/>
                <a:cs typeface="Montserrat"/>
                <a:sym typeface="Montserrat"/>
              </a:rPr>
              <a:t>القسم الخامس</a:t>
            </a:r>
            <a:endParaRPr b="0" i="0" sz="1400" u="none" cap="none" strike="noStrike">
              <a:solidFill>
                <a:srgbClr val="000000"/>
              </a:solidFill>
              <a:latin typeface="Arial"/>
              <a:ea typeface="Arial"/>
              <a:cs typeface="Arial"/>
              <a:sym typeface="Arial"/>
            </a:endParaRPr>
          </a:p>
          <a:p>
            <a:pPr indent="0" lvl="0" marL="0" marR="0" rtl="1" algn="ctr">
              <a:lnSpc>
                <a:spcPct val="100000"/>
              </a:lnSpc>
              <a:spcBef>
                <a:spcPts val="0"/>
              </a:spcBef>
              <a:spcAft>
                <a:spcPts val="0"/>
              </a:spcAft>
              <a:buClr>
                <a:srgbClr val="000000"/>
              </a:buClr>
              <a:buSzPts val="6000"/>
              <a:buFont typeface="Arial"/>
              <a:buNone/>
            </a:pPr>
            <a:r>
              <a:rPr b="1" i="0" lang="en-US" sz="6000" u="none" cap="none" strike="noStrike">
                <a:solidFill>
                  <a:srgbClr val="2176D2"/>
                </a:solidFill>
                <a:latin typeface="Montserrat"/>
                <a:ea typeface="Montserrat"/>
                <a:cs typeface="Montserrat"/>
                <a:sym typeface="Montserrat"/>
              </a:rPr>
              <a:t>اشترك!</a:t>
            </a:r>
            <a:endParaRPr b="0" i="0" sz="1400" u="none" cap="none" strike="noStrike">
              <a:solidFill>
                <a:srgbClr val="000000"/>
              </a:solidFill>
              <a:latin typeface="Arial"/>
              <a:ea typeface="Arial"/>
              <a:cs typeface="Arial"/>
              <a:sym typeface="Arial"/>
            </a:endParaRPr>
          </a:p>
        </p:txBody>
      </p:sp>
      <p:pic>
        <p:nvPicPr>
          <p:cNvPr descr="A picture containing clipart&#10;&#10;Description automatically generated" id="442" name="Google Shape;442;p38"/>
          <p:cNvPicPr preferRelativeResize="0"/>
          <p:nvPr/>
        </p:nvPicPr>
        <p:blipFill rotWithShape="1">
          <a:blip r:embed="rId3">
            <a:alphaModFix/>
          </a:blip>
          <a:srcRect b="0" l="0" r="0" t="0"/>
          <a:stretch/>
        </p:blipFill>
        <p:spPr>
          <a:xfrm>
            <a:off x="5043488" y="6248956"/>
            <a:ext cx="2297106" cy="530536"/>
          </a:xfrm>
          <a:prstGeom prst="rect">
            <a:avLst/>
          </a:prstGeom>
          <a:noFill/>
          <a:ln>
            <a:noFill/>
          </a:ln>
        </p:spPr>
      </p:pic>
      <p:sp>
        <p:nvSpPr>
          <p:cNvPr id="443" name="Google Shape;443;p38"/>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1"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1" name="Shape 101"/>
        <p:cNvGrpSpPr/>
        <p:nvPr/>
      </p:nvGrpSpPr>
      <p:grpSpPr>
        <a:xfrm>
          <a:off x="0" y="0"/>
          <a:ext cx="0" cy="0"/>
          <a:chOff x="0" y="0"/>
          <a:chExt cx="0" cy="0"/>
        </a:xfrm>
      </p:grpSpPr>
      <p:sp>
        <p:nvSpPr>
          <p:cNvPr id="102" name="Google Shape;102;g71f6514386_0_40"/>
          <p:cNvSpPr/>
          <p:nvPr/>
        </p:nvSpPr>
        <p:spPr>
          <a:xfrm>
            <a:off x="464725" y="798375"/>
            <a:ext cx="11312700" cy="4974900"/>
          </a:xfrm>
          <a:prstGeom prst="rect">
            <a:avLst/>
          </a:prstGeom>
          <a:solidFill>
            <a:srgbClr val="0F4D9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 name="Google Shape;103;g71f6514386_0_40"/>
          <p:cNvSpPr txBox="1"/>
          <p:nvPr/>
        </p:nvSpPr>
        <p:spPr>
          <a:xfrm>
            <a:off x="2133525" y="106375"/>
            <a:ext cx="8432700" cy="837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1" i="0" lang="en-US" sz="4000" u="none" cap="none" strike="noStrike">
                <a:solidFill>
                  <a:srgbClr val="2176D2"/>
                </a:solidFill>
                <a:latin typeface="Montserrat"/>
                <a:ea typeface="Montserrat"/>
                <a:cs typeface="Montserrat"/>
                <a:sym typeface="Montserrat"/>
              </a:rPr>
              <a:t>Message from Mayor Kenney </a:t>
            </a:r>
            <a:endParaRPr b="1" i="0" sz="4000" u="none" cap="none" strike="noStrike">
              <a:solidFill>
                <a:srgbClr val="2176D2"/>
              </a:solidFill>
              <a:latin typeface="Montserrat"/>
              <a:ea typeface="Montserrat"/>
              <a:cs typeface="Montserrat"/>
              <a:sym typeface="Montserrat"/>
            </a:endParaRPr>
          </a:p>
        </p:txBody>
      </p:sp>
      <p:sp>
        <p:nvSpPr>
          <p:cNvPr id="104" name="Google Shape;104;g71f6514386_0_40"/>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
        <p:nvSpPr>
          <p:cNvPr id="105" name="Google Shape;105;g71f6514386_0_40"/>
          <p:cNvSpPr txBox="1"/>
          <p:nvPr/>
        </p:nvSpPr>
        <p:spPr>
          <a:xfrm>
            <a:off x="682500" y="943675"/>
            <a:ext cx="10827000" cy="48105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US" sz="2000">
                <a:solidFill>
                  <a:srgbClr val="FFFFFF"/>
                </a:solidFill>
                <a:latin typeface="Calibri"/>
                <a:ea typeface="Calibri"/>
                <a:cs typeface="Calibri"/>
                <a:sym typeface="Calibri"/>
              </a:rPr>
              <a:t>مرحبًا بكم، أنا جيم كيني، عمدة فيلادلفيا، ويسعدني أن أرحب بكم في تدريب خبراء التعداد. تواجه مدينتنا تحديات جسامًا في هذا التعداد القادم. واليوم، ستعلمون سبب أهمية التعداد السكاني والدور المهم الذي يلعبه كل منكم</a:t>
            </a:r>
            <a:endParaRPr sz="2000">
              <a:solidFill>
                <a:srgbClr val="FFFFFF"/>
              </a:solidFill>
              <a:latin typeface="Calibri"/>
              <a:ea typeface="Calibri"/>
              <a:cs typeface="Calibri"/>
              <a:sym typeface="Calibri"/>
            </a:endParaRPr>
          </a:p>
          <a:p>
            <a:pPr indent="0" lvl="0" marL="0" rtl="0" algn="r">
              <a:spcBef>
                <a:spcPts val="0"/>
              </a:spcBef>
              <a:spcAft>
                <a:spcPts val="0"/>
              </a:spcAft>
              <a:buNone/>
            </a:pPr>
            <a:r>
              <a:t/>
            </a:r>
            <a:endParaRPr sz="2000">
              <a:solidFill>
                <a:srgbClr val="FFFFFF"/>
              </a:solidFill>
              <a:latin typeface="Calibri"/>
              <a:ea typeface="Calibri"/>
              <a:cs typeface="Calibri"/>
              <a:sym typeface="Calibri"/>
            </a:endParaRPr>
          </a:p>
          <a:p>
            <a:pPr indent="0" lvl="0" marL="0" rtl="0" algn="r">
              <a:spcBef>
                <a:spcPts val="0"/>
              </a:spcBef>
              <a:spcAft>
                <a:spcPts val="0"/>
              </a:spcAft>
              <a:buNone/>
            </a:pPr>
            <a:r>
              <a:rPr lang="en-US" sz="2000">
                <a:solidFill>
                  <a:srgbClr val="FFFFFF"/>
                </a:solidFill>
                <a:latin typeface="Calibri"/>
                <a:ea typeface="Calibri"/>
                <a:cs typeface="Calibri"/>
                <a:sym typeface="Calibri"/>
              </a:rPr>
              <a:t>بداية، نحن نهدف إلى: الحصول على تعداد كامل ودقيق لمدينتنا. وأول خطوة لتحقيق هذا الأمر هي تجنيد أفراد المجتمع مثلك ليكونوا خبراء تعداد، يتحدثون مع أصدقائهم وجيرانهم عن التعداد.  بسبب كل هذه  المعلومات الخاطئة، نحتاج إلى مبعوثين أمناء مثلك في كل ركن من أركان المدينة</a:t>
            </a:r>
            <a:endParaRPr sz="2000">
              <a:solidFill>
                <a:srgbClr val="FFFFFF"/>
              </a:solidFill>
              <a:latin typeface="Calibri"/>
              <a:ea typeface="Calibri"/>
              <a:cs typeface="Calibri"/>
              <a:sym typeface="Calibri"/>
            </a:endParaRPr>
          </a:p>
          <a:p>
            <a:pPr indent="0" lvl="0" marL="0" rtl="0" algn="r">
              <a:spcBef>
                <a:spcPts val="0"/>
              </a:spcBef>
              <a:spcAft>
                <a:spcPts val="0"/>
              </a:spcAft>
              <a:buNone/>
            </a:pPr>
            <a:r>
              <a:t/>
            </a:r>
            <a:endParaRPr sz="2000">
              <a:solidFill>
                <a:srgbClr val="FFFFFF"/>
              </a:solidFill>
              <a:latin typeface="Calibri"/>
              <a:ea typeface="Calibri"/>
              <a:cs typeface="Calibri"/>
              <a:sym typeface="Calibri"/>
            </a:endParaRPr>
          </a:p>
          <a:p>
            <a:pPr indent="0" lvl="0" marL="0" rtl="0" algn="r">
              <a:spcBef>
                <a:spcPts val="0"/>
              </a:spcBef>
              <a:spcAft>
                <a:spcPts val="0"/>
              </a:spcAft>
              <a:buNone/>
            </a:pPr>
            <a:r>
              <a:rPr lang="en-US" sz="2000">
                <a:solidFill>
                  <a:srgbClr val="FFFFFF"/>
                </a:solidFill>
                <a:latin typeface="Calibri"/>
                <a:ea typeface="Calibri"/>
                <a:cs typeface="Calibri"/>
                <a:sym typeface="Calibri"/>
              </a:rPr>
              <a:t>فكل شخص لا يدخل ضمن التعداد سيكبِّد مدينتنا خسارة قدرها آلاف الدولارات سنويًا على مدى السنوات العشرة القادمة. ولذلك فنحن بحاجة إليك أنت وعائلتك وأصدقائك لإكمال التعداد قبل 1 أبريل/نيسان 2020</a:t>
            </a:r>
            <a:endParaRPr sz="2000">
              <a:solidFill>
                <a:srgbClr val="FFFFFF"/>
              </a:solidFill>
              <a:latin typeface="Calibri"/>
              <a:ea typeface="Calibri"/>
              <a:cs typeface="Calibri"/>
              <a:sym typeface="Calibri"/>
            </a:endParaRPr>
          </a:p>
          <a:p>
            <a:pPr indent="0" lvl="0" marL="0" rtl="0" algn="r">
              <a:spcBef>
                <a:spcPts val="0"/>
              </a:spcBef>
              <a:spcAft>
                <a:spcPts val="0"/>
              </a:spcAft>
              <a:buNone/>
            </a:pPr>
            <a:r>
              <a:t/>
            </a:r>
            <a:endParaRPr sz="2000">
              <a:solidFill>
                <a:srgbClr val="FFFFFF"/>
              </a:solidFill>
              <a:latin typeface="Calibri"/>
              <a:ea typeface="Calibri"/>
              <a:cs typeface="Calibri"/>
              <a:sym typeface="Calibri"/>
            </a:endParaRPr>
          </a:p>
          <a:p>
            <a:pPr indent="0" lvl="0" marL="0" rtl="0" algn="r">
              <a:spcBef>
                <a:spcPts val="0"/>
              </a:spcBef>
              <a:spcAft>
                <a:spcPts val="0"/>
              </a:spcAft>
              <a:buNone/>
            </a:pPr>
            <a:r>
              <a:rPr lang="en-US" sz="2000">
                <a:solidFill>
                  <a:srgbClr val="FFFFFF"/>
                </a:solidFill>
                <a:latin typeface="Calibri"/>
                <a:ea typeface="Calibri"/>
                <a:cs typeface="Calibri"/>
                <a:sym typeface="Calibri"/>
              </a:rPr>
              <a:t>في هذا التدريب، ستتعلم كيفية تثقيف مجتمعك بخصوص التعداد. بصفتك خبير تعداد، ستكون مبعوثًا أمينًا لمدينة فيلادلفيا. لذلك أود أن أشكرك مرة أخرى على الاشتراك في التدريب المؤهل للحصول على لقب خبير تعداد في مدينة فيلادلفيا. معًا، أنا واثق من أنه يمكننا التأكد من تعداد فيلادلفيا</a:t>
            </a:r>
            <a:endParaRPr sz="2000">
              <a:solidFill>
                <a:srgbClr val="FFFFFF"/>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7" name="Shape 447"/>
        <p:cNvGrpSpPr/>
        <p:nvPr/>
      </p:nvGrpSpPr>
      <p:grpSpPr>
        <a:xfrm>
          <a:off x="0" y="0"/>
          <a:ext cx="0" cy="0"/>
          <a:chOff x="0" y="0"/>
          <a:chExt cx="0" cy="0"/>
        </a:xfrm>
      </p:grpSpPr>
      <p:sp>
        <p:nvSpPr>
          <p:cNvPr id="448" name="Google Shape;448;p39"/>
          <p:cNvSpPr txBox="1"/>
          <p:nvPr/>
        </p:nvSpPr>
        <p:spPr>
          <a:xfrm>
            <a:off x="1182093" y="236499"/>
            <a:ext cx="10598229" cy="784830"/>
          </a:xfrm>
          <a:prstGeom prst="rect">
            <a:avLst/>
          </a:prstGeom>
          <a:noFill/>
          <a:ln>
            <a:noFill/>
          </a:ln>
        </p:spPr>
        <p:txBody>
          <a:bodyPr anchorCtr="0" anchor="t" bIns="45700" lIns="91425" spcFirstLastPara="1" rIns="91425" wrap="square" tIns="45700">
            <a:spAutoFit/>
          </a:bodyPr>
          <a:lstStyle/>
          <a:p>
            <a:pPr indent="0" lvl="0" marL="0" marR="0" rtl="1" algn="r">
              <a:lnSpc>
                <a:spcPct val="100000"/>
              </a:lnSpc>
              <a:spcBef>
                <a:spcPts val="0"/>
              </a:spcBef>
              <a:spcAft>
                <a:spcPts val="0"/>
              </a:spcAft>
              <a:buClr>
                <a:srgbClr val="000000"/>
              </a:buClr>
              <a:buSzPts val="4500"/>
              <a:buFont typeface="Arial"/>
              <a:buNone/>
            </a:pPr>
            <a:r>
              <a:rPr b="1" i="0" lang="en-US" sz="4500" u="none" cap="none" strike="noStrike">
                <a:solidFill>
                  <a:srgbClr val="2176D2"/>
                </a:solidFill>
                <a:latin typeface="Montserrat"/>
                <a:ea typeface="Montserrat"/>
                <a:cs typeface="Montserrat"/>
                <a:sym typeface="Montserrat"/>
              </a:rPr>
              <a:t>كيف يمكنني المشاركة بشكل أكبر؟</a:t>
            </a:r>
            <a:endParaRPr b="1" i="0" sz="4500" u="none" cap="none" strike="noStrike">
              <a:solidFill>
                <a:srgbClr val="2176D2"/>
              </a:solidFill>
              <a:latin typeface="Montserrat"/>
              <a:ea typeface="Montserrat"/>
              <a:cs typeface="Montserrat"/>
              <a:sym typeface="Montserrat"/>
            </a:endParaRPr>
          </a:p>
        </p:txBody>
      </p:sp>
      <p:sp>
        <p:nvSpPr>
          <p:cNvPr id="449" name="Google Shape;449;p39"/>
          <p:cNvSpPr/>
          <p:nvPr/>
        </p:nvSpPr>
        <p:spPr>
          <a:xfrm>
            <a:off x="2580362" y="1526190"/>
            <a:ext cx="3632400" cy="2142000"/>
          </a:xfrm>
          <a:prstGeom prst="rect">
            <a:avLst/>
          </a:prstGeom>
          <a:solidFill>
            <a:srgbClr val="FFEFA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50" name="Google Shape;450;p39"/>
          <p:cNvSpPr/>
          <p:nvPr/>
        </p:nvSpPr>
        <p:spPr>
          <a:xfrm>
            <a:off x="6334606" y="1526190"/>
            <a:ext cx="3632548" cy="2141951"/>
          </a:xfrm>
          <a:prstGeom prst="rect">
            <a:avLst/>
          </a:prstGeom>
          <a:solidFill>
            <a:srgbClr val="FED0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51" name="Google Shape;451;p39"/>
          <p:cNvSpPr/>
          <p:nvPr/>
        </p:nvSpPr>
        <p:spPr>
          <a:xfrm>
            <a:off x="2580362" y="3808473"/>
            <a:ext cx="3632548" cy="2141951"/>
          </a:xfrm>
          <a:prstGeom prst="rect">
            <a:avLst/>
          </a:prstGeom>
          <a:solidFill>
            <a:srgbClr val="B9F2B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52" name="Google Shape;452;p39"/>
          <p:cNvSpPr/>
          <p:nvPr/>
        </p:nvSpPr>
        <p:spPr>
          <a:xfrm>
            <a:off x="6353905" y="3808473"/>
            <a:ext cx="3632548" cy="2141951"/>
          </a:xfrm>
          <a:prstGeom prst="rect">
            <a:avLst/>
          </a:prstGeom>
          <a:solidFill>
            <a:srgbClr val="DAEDF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53" name="Google Shape;453;p39"/>
          <p:cNvSpPr txBox="1"/>
          <p:nvPr/>
        </p:nvSpPr>
        <p:spPr>
          <a:xfrm>
            <a:off x="2853041" y="1747239"/>
            <a:ext cx="3252300" cy="938700"/>
          </a:xfrm>
          <a:prstGeom prst="rect">
            <a:avLst/>
          </a:prstGeom>
          <a:noFill/>
          <a:ln>
            <a:noFill/>
          </a:ln>
        </p:spPr>
        <p:txBody>
          <a:bodyPr anchorCtr="0" anchor="t" bIns="45700" lIns="91425" spcFirstLastPara="1" rIns="91425" wrap="square" tIns="45700">
            <a:spAutoFit/>
          </a:bodyPr>
          <a:lstStyle/>
          <a:p>
            <a:pPr indent="0" lvl="0" marL="0" marR="0" rtl="1" algn="ctr">
              <a:lnSpc>
                <a:spcPct val="100000"/>
              </a:lnSpc>
              <a:spcBef>
                <a:spcPts val="0"/>
              </a:spcBef>
              <a:spcAft>
                <a:spcPts val="0"/>
              </a:spcAft>
              <a:buClr>
                <a:schemeClr val="dk1"/>
              </a:buClr>
              <a:buSzPts val="2300"/>
              <a:buFont typeface="Arial"/>
              <a:buNone/>
            </a:pPr>
            <a:r>
              <a:rPr b="1" i="0" lang="en-US" sz="2300" u="none" cap="none" strike="noStrike">
                <a:solidFill>
                  <a:schemeClr val="dk1"/>
                </a:solidFill>
                <a:latin typeface="Open Sans"/>
                <a:ea typeface="Open Sans"/>
                <a:cs typeface="Open Sans"/>
                <a:sym typeface="Open Sans"/>
              </a:rPr>
              <a:t>تابع </a:t>
            </a:r>
            <a:endParaRPr b="1" i="0" sz="2300" u="none" cap="none" strike="noStrike">
              <a:solidFill>
                <a:schemeClr val="dk1"/>
              </a:solidFill>
              <a:latin typeface="Open Sans"/>
              <a:ea typeface="Open Sans"/>
              <a:cs typeface="Open Sans"/>
              <a:sym typeface="Open Sans"/>
            </a:endParaRPr>
          </a:p>
          <a:p>
            <a:pPr indent="0" lvl="0" marL="0" marR="0" rtl="1" algn="ctr">
              <a:lnSpc>
                <a:spcPct val="100000"/>
              </a:lnSpc>
              <a:spcBef>
                <a:spcPts val="0"/>
              </a:spcBef>
              <a:spcAft>
                <a:spcPts val="0"/>
              </a:spcAft>
              <a:buClr>
                <a:schemeClr val="dk1"/>
              </a:buClr>
              <a:buSzPts val="2300"/>
              <a:buFont typeface="Arial"/>
              <a:buNone/>
            </a:pPr>
            <a:r>
              <a:rPr b="0" i="0" lang="en-US" sz="2300" u="none" cap="none" strike="noStrike">
                <a:solidFill>
                  <a:schemeClr val="dk1"/>
                </a:solidFill>
                <a:latin typeface="Open Sans"/>
                <a:ea typeface="Open Sans"/>
                <a:cs typeface="Open Sans"/>
                <a:sym typeface="Open Sans"/>
              </a:rPr>
              <a:t>PhiladelphiaGov@ وPhillyCounts on# على وسائل التواصل الاجتماعي</a:t>
            </a:r>
            <a:endParaRPr b="0" i="0" sz="1400" u="none" cap="none" strike="noStrike">
              <a:solidFill>
                <a:srgbClr val="000000"/>
              </a:solidFill>
              <a:latin typeface="Arial"/>
              <a:ea typeface="Arial"/>
              <a:cs typeface="Arial"/>
              <a:sym typeface="Arial"/>
            </a:endParaRPr>
          </a:p>
          <a:p>
            <a:pPr indent="0" lvl="0" marL="0" marR="0" rtl="1" algn="ctr">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Open Sans"/>
              <a:ea typeface="Open Sans"/>
              <a:cs typeface="Open Sans"/>
              <a:sym typeface="Open Sans"/>
            </a:endParaRPr>
          </a:p>
        </p:txBody>
      </p:sp>
      <p:sp>
        <p:nvSpPr>
          <p:cNvPr id="454" name="Google Shape;454;p39"/>
          <p:cNvSpPr txBox="1"/>
          <p:nvPr/>
        </p:nvSpPr>
        <p:spPr>
          <a:xfrm>
            <a:off x="6524660" y="1843121"/>
            <a:ext cx="3252300" cy="1508100"/>
          </a:xfrm>
          <a:prstGeom prst="rect">
            <a:avLst/>
          </a:prstGeom>
          <a:noFill/>
          <a:ln>
            <a:noFill/>
          </a:ln>
        </p:spPr>
        <p:txBody>
          <a:bodyPr anchorCtr="0" anchor="t" bIns="45700" lIns="91425" spcFirstLastPara="1" rIns="91425" wrap="square" tIns="45700">
            <a:spAutoFit/>
          </a:bodyPr>
          <a:lstStyle/>
          <a:p>
            <a:pPr indent="0" lvl="0" marL="0" marR="0" rtl="1" algn="ctr">
              <a:lnSpc>
                <a:spcPct val="100000"/>
              </a:lnSpc>
              <a:spcBef>
                <a:spcPts val="0"/>
              </a:spcBef>
              <a:spcAft>
                <a:spcPts val="0"/>
              </a:spcAft>
              <a:buClr>
                <a:srgbClr val="000000"/>
              </a:buClr>
              <a:buSzPts val="2300"/>
              <a:buFont typeface="Arial"/>
              <a:buNone/>
            </a:pPr>
            <a:r>
              <a:rPr b="1" i="0" lang="en-US" sz="2300" u="none" cap="none" strike="noStrike">
                <a:solidFill>
                  <a:schemeClr val="dk1"/>
                </a:solidFill>
                <a:latin typeface="Open Sans"/>
                <a:ea typeface="Open Sans"/>
                <a:cs typeface="Open Sans"/>
                <a:sym typeface="Open Sans"/>
              </a:rPr>
              <a:t>وجه الدعوة</a:t>
            </a:r>
            <a:endParaRPr b="1" i="0" sz="2300" u="none" cap="none" strike="noStrike">
              <a:solidFill>
                <a:schemeClr val="dk1"/>
              </a:solidFill>
              <a:latin typeface="Open Sans"/>
              <a:ea typeface="Open Sans"/>
              <a:cs typeface="Open Sans"/>
              <a:sym typeface="Open Sans"/>
            </a:endParaRPr>
          </a:p>
          <a:p>
            <a:pPr indent="0" lvl="0" marL="0" marR="0" rtl="1" algn="ctr">
              <a:lnSpc>
                <a:spcPct val="100000"/>
              </a:lnSpc>
              <a:spcBef>
                <a:spcPts val="0"/>
              </a:spcBef>
              <a:spcAft>
                <a:spcPts val="0"/>
              </a:spcAft>
              <a:buClr>
                <a:srgbClr val="000000"/>
              </a:buClr>
              <a:buSzPts val="2300"/>
              <a:buFont typeface="Arial"/>
              <a:buNone/>
            </a:pPr>
            <a:r>
              <a:rPr b="0" i="0" lang="en-US" sz="2300" u="none" cap="none" strike="noStrike">
                <a:solidFill>
                  <a:schemeClr val="dk1"/>
                </a:solidFill>
                <a:latin typeface="Open Sans"/>
                <a:ea typeface="Open Sans"/>
                <a:cs typeface="Open Sans"/>
                <a:sym typeface="Open Sans"/>
              </a:rPr>
              <a:t> لثلاثة أصدقاء (أو أكثر!) ليصبحوا مناصري التعداد</a:t>
            </a:r>
            <a:endParaRPr b="0" i="0" sz="1400" u="none" cap="none" strike="noStrike">
              <a:solidFill>
                <a:srgbClr val="000000"/>
              </a:solidFill>
              <a:latin typeface="Arial"/>
              <a:ea typeface="Arial"/>
              <a:cs typeface="Arial"/>
              <a:sym typeface="Arial"/>
            </a:endParaRPr>
          </a:p>
          <a:p>
            <a:pPr indent="0" lvl="0" marL="0" marR="0" rtl="1"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455" name="Google Shape;455;p39"/>
          <p:cNvSpPr txBox="1"/>
          <p:nvPr/>
        </p:nvSpPr>
        <p:spPr>
          <a:xfrm>
            <a:off x="2733050" y="4088875"/>
            <a:ext cx="3327000" cy="1508100"/>
          </a:xfrm>
          <a:prstGeom prst="rect">
            <a:avLst/>
          </a:prstGeom>
          <a:noFill/>
          <a:ln>
            <a:noFill/>
          </a:ln>
        </p:spPr>
        <p:txBody>
          <a:bodyPr anchorCtr="0" anchor="t" bIns="45700" lIns="91425" spcFirstLastPara="1" rIns="91425" wrap="square" tIns="45700">
            <a:spAutoFit/>
          </a:bodyPr>
          <a:lstStyle/>
          <a:p>
            <a:pPr indent="0" lvl="0" marL="0" rtl="0" algn="r">
              <a:spcBef>
                <a:spcPts val="0"/>
              </a:spcBef>
              <a:spcAft>
                <a:spcPts val="0"/>
              </a:spcAft>
              <a:buClr>
                <a:schemeClr val="dk1"/>
              </a:buClr>
              <a:buSzPts val="1100"/>
              <a:buFont typeface="Arial"/>
              <a:buNone/>
            </a:pPr>
            <a:r>
              <a:rPr b="1" lang="en-US" sz="1200">
                <a:solidFill>
                  <a:schemeClr val="dk1"/>
                </a:solidFill>
              </a:rPr>
              <a:t>ا</a:t>
            </a:r>
            <a:r>
              <a:rPr b="1" lang="en-US" sz="2300">
                <a:solidFill>
                  <a:schemeClr val="dk1"/>
                </a:solidFill>
              </a:rPr>
              <a:t>لاحتفال بيوم التعداد</a:t>
            </a:r>
            <a:endParaRPr b="1" sz="2300">
              <a:solidFill>
                <a:schemeClr val="dk1"/>
              </a:solidFill>
              <a:latin typeface="Open Sans"/>
              <a:ea typeface="Open Sans"/>
              <a:cs typeface="Open Sans"/>
              <a:sym typeface="Open Sans"/>
            </a:endParaRPr>
          </a:p>
          <a:p>
            <a:pPr indent="0" lvl="0" marL="0" rtl="0" algn="r">
              <a:spcBef>
                <a:spcPts val="0"/>
              </a:spcBef>
              <a:spcAft>
                <a:spcPts val="0"/>
              </a:spcAft>
              <a:buClr>
                <a:schemeClr val="dk1"/>
              </a:buClr>
              <a:buSzPts val="1100"/>
              <a:buFont typeface="Arial"/>
              <a:buNone/>
            </a:pPr>
            <a:r>
              <a:rPr lang="en-US" sz="2300">
                <a:solidFill>
                  <a:schemeClr val="dk1"/>
                </a:solidFill>
              </a:rPr>
              <a:t>استعدوا ليوم التعداد الافتراضي </a:t>
            </a:r>
            <a:endParaRPr sz="2300">
              <a:solidFill>
                <a:schemeClr val="dk1"/>
              </a:solidFill>
            </a:endParaRPr>
          </a:p>
          <a:p>
            <a:pPr indent="0" lvl="0" marL="0" rtl="0" algn="r">
              <a:spcBef>
                <a:spcPts val="0"/>
              </a:spcBef>
              <a:spcAft>
                <a:spcPts val="0"/>
              </a:spcAft>
              <a:buClr>
                <a:schemeClr val="dk1"/>
              </a:buClr>
              <a:buSzPts val="1100"/>
              <a:buFont typeface="Arial"/>
              <a:buNone/>
            </a:pPr>
            <a:r>
              <a:rPr lang="en-US" sz="2300">
                <a:solidFill>
                  <a:schemeClr val="dk1"/>
                </a:solidFill>
              </a:rPr>
              <a:t>الموافق 1 أبريل/نيسان </a:t>
            </a:r>
            <a:endParaRPr sz="2300">
              <a:solidFill>
                <a:schemeClr val="dk1"/>
              </a:solidFill>
            </a:endParaRPr>
          </a:p>
          <a:p>
            <a:pPr indent="0" lvl="0" marL="0" rtl="0" algn="r">
              <a:spcBef>
                <a:spcPts val="0"/>
              </a:spcBef>
              <a:spcAft>
                <a:spcPts val="0"/>
              </a:spcAft>
              <a:buClr>
                <a:schemeClr val="dk1"/>
              </a:buClr>
              <a:buSzPts val="1100"/>
              <a:buFont typeface="Arial"/>
              <a:buNone/>
            </a:pPr>
            <a:r>
              <a:rPr lang="en-US" sz="2300">
                <a:solidFill>
                  <a:schemeClr val="dk1"/>
                </a:solidFill>
              </a:rPr>
              <a:t>حيث المتعة، والألعاب، والاحتفال</a:t>
            </a:r>
            <a:endParaRPr sz="2300">
              <a:solidFill>
                <a:schemeClr val="dk1"/>
              </a:solidFill>
            </a:endParaRPr>
          </a:p>
          <a:p>
            <a:pPr indent="0" lvl="0" marL="0" rtl="0" algn="ctr">
              <a:spcBef>
                <a:spcPts val="0"/>
              </a:spcBef>
              <a:spcAft>
                <a:spcPts val="0"/>
              </a:spcAft>
              <a:buClr>
                <a:schemeClr val="dk1"/>
              </a:buClr>
              <a:buSzPts val="2300"/>
              <a:buFont typeface="Arial"/>
              <a:buNone/>
            </a:pPr>
            <a:r>
              <a:t/>
            </a:r>
            <a:endParaRPr b="1" sz="2200">
              <a:solidFill>
                <a:schemeClr val="dk1"/>
              </a:solidFill>
              <a:latin typeface="Open Sans"/>
              <a:ea typeface="Open Sans"/>
              <a:cs typeface="Open Sans"/>
              <a:sym typeface="Open Sans"/>
            </a:endParaRPr>
          </a:p>
          <a:p>
            <a:pPr indent="0" lvl="0" marL="0" marR="0" rtl="1" algn="ctr">
              <a:lnSpc>
                <a:spcPct val="100000"/>
              </a:lnSpc>
              <a:spcBef>
                <a:spcPts val="0"/>
              </a:spcBef>
              <a:spcAft>
                <a:spcPts val="0"/>
              </a:spcAft>
              <a:buClr>
                <a:srgbClr val="000000"/>
              </a:buClr>
              <a:buSzPts val="2300"/>
              <a:buFont typeface="Arial"/>
              <a:buNone/>
            </a:pPr>
            <a:r>
              <a:t/>
            </a:r>
            <a:endParaRPr b="1" sz="2300">
              <a:solidFill>
                <a:schemeClr val="dk1"/>
              </a:solidFill>
              <a:latin typeface="Open Sans"/>
              <a:ea typeface="Open Sans"/>
              <a:cs typeface="Open Sans"/>
              <a:sym typeface="Open Sans"/>
            </a:endParaRPr>
          </a:p>
        </p:txBody>
      </p:sp>
      <p:sp>
        <p:nvSpPr>
          <p:cNvPr id="456" name="Google Shape;456;p39"/>
          <p:cNvSpPr txBox="1"/>
          <p:nvPr/>
        </p:nvSpPr>
        <p:spPr>
          <a:xfrm>
            <a:off x="6566260" y="4088876"/>
            <a:ext cx="3252439" cy="1508105"/>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SzPts val="2300"/>
              <a:buFont typeface="Arial"/>
              <a:buNone/>
            </a:pPr>
            <a:r>
              <a:rPr b="1" lang="en-US" sz="1200">
                <a:solidFill>
                  <a:schemeClr val="dk1"/>
                </a:solidFill>
              </a:rPr>
              <a:t>ال</a:t>
            </a:r>
            <a:r>
              <a:rPr b="1" lang="en-US" sz="2300">
                <a:solidFill>
                  <a:schemeClr val="dk1"/>
                </a:solidFill>
              </a:rPr>
              <a:t>تطوع</a:t>
            </a:r>
            <a:endParaRPr b="1" sz="2300">
              <a:solidFill>
                <a:schemeClr val="dk1"/>
              </a:solidFill>
            </a:endParaRPr>
          </a:p>
          <a:p>
            <a:pPr indent="0" lvl="0" marL="0" rtl="0" algn="ctr">
              <a:spcBef>
                <a:spcPts val="0"/>
              </a:spcBef>
              <a:spcAft>
                <a:spcPts val="0"/>
              </a:spcAft>
              <a:buClr>
                <a:schemeClr val="dk1"/>
              </a:buClr>
              <a:buSzPts val="2300"/>
              <a:buFont typeface="Arial"/>
              <a:buNone/>
            </a:pPr>
            <a:r>
              <a:rPr lang="en-US" sz="1200">
                <a:solidFill>
                  <a:schemeClr val="dk1"/>
                </a:solidFill>
              </a:rPr>
              <a:t>ي</a:t>
            </a:r>
            <a:r>
              <a:rPr lang="en-US" sz="2300">
                <a:solidFill>
                  <a:schemeClr val="dk1"/>
                </a:solidFill>
              </a:rPr>
              <a:t>وفر مكتب تعداد فيلادلفيا العديد من فرص التطوع في الهاتف المصرفي</a:t>
            </a:r>
            <a:endParaRPr b="1" sz="2300">
              <a:solidFill>
                <a:schemeClr val="dk1"/>
              </a:solidFill>
            </a:endParaRPr>
          </a:p>
          <a:p>
            <a:pPr indent="0" lvl="0" marL="0" marR="0" rtl="1" algn="ctr">
              <a:lnSpc>
                <a:spcPct val="100000"/>
              </a:lnSpc>
              <a:spcBef>
                <a:spcPts val="0"/>
              </a:spcBef>
              <a:spcAft>
                <a:spcPts val="0"/>
              </a:spcAft>
              <a:buClr>
                <a:srgbClr val="000000"/>
              </a:buClr>
              <a:buSzPts val="2300"/>
              <a:buFont typeface="Arial"/>
              <a:buNone/>
            </a:pPr>
            <a:r>
              <a:t/>
            </a:r>
            <a:endParaRPr b="1" sz="2300">
              <a:solidFill>
                <a:schemeClr val="dk1"/>
              </a:solidFill>
              <a:latin typeface="Open Sans"/>
              <a:ea typeface="Open Sans"/>
              <a:cs typeface="Open Sans"/>
              <a:sym typeface="Open Sans"/>
            </a:endParaRPr>
          </a:p>
        </p:txBody>
      </p:sp>
      <p:sp>
        <p:nvSpPr>
          <p:cNvPr id="457" name="Google Shape;457;p39"/>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1"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1" name="Shape 461"/>
        <p:cNvGrpSpPr/>
        <p:nvPr/>
      </p:nvGrpSpPr>
      <p:grpSpPr>
        <a:xfrm>
          <a:off x="0" y="0"/>
          <a:ext cx="0" cy="0"/>
          <a:chOff x="0" y="0"/>
          <a:chExt cx="0" cy="0"/>
        </a:xfrm>
      </p:grpSpPr>
      <p:sp>
        <p:nvSpPr>
          <p:cNvPr id="462" name="Google Shape;462;g71f6514386_0_359"/>
          <p:cNvSpPr txBox="1"/>
          <p:nvPr/>
        </p:nvSpPr>
        <p:spPr>
          <a:xfrm>
            <a:off x="301517" y="915077"/>
            <a:ext cx="11456100" cy="16158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4500"/>
              <a:buFont typeface="Arial"/>
              <a:buNone/>
            </a:pPr>
            <a:r>
              <a:rPr b="1" lang="en-US" sz="4500">
                <a:solidFill>
                  <a:srgbClr val="4A86E8"/>
                </a:solidFill>
              </a:rPr>
              <a:t>هل ما زالت هناك فرص عمل في مكتب التعداد؟</a:t>
            </a:r>
            <a:endParaRPr b="0" i="0" sz="4500" u="none" cap="none" strike="noStrike">
              <a:solidFill>
                <a:srgbClr val="4A86E8"/>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br>
              <a:rPr b="0" i="0" lang="en-US" sz="1800" u="none" cap="none" strike="noStrike">
                <a:solidFill>
                  <a:schemeClr val="dk1"/>
                </a:solidFill>
                <a:latin typeface="Calibri"/>
                <a:ea typeface="Calibri"/>
                <a:cs typeface="Calibri"/>
                <a:sym typeface="Calibri"/>
              </a:rPr>
            </a:br>
            <a:endParaRPr b="0" i="0" sz="1800" u="none" cap="none" strike="noStrike">
              <a:solidFill>
                <a:schemeClr val="dk1"/>
              </a:solidFill>
              <a:latin typeface="Calibri"/>
              <a:ea typeface="Calibri"/>
              <a:cs typeface="Calibri"/>
              <a:sym typeface="Calibri"/>
            </a:endParaRPr>
          </a:p>
        </p:txBody>
      </p:sp>
      <p:sp>
        <p:nvSpPr>
          <p:cNvPr id="463" name="Google Shape;463;g71f6514386_0_359"/>
          <p:cNvSpPr txBox="1"/>
          <p:nvPr/>
        </p:nvSpPr>
        <p:spPr>
          <a:xfrm>
            <a:off x="1221950" y="2857603"/>
            <a:ext cx="10187100" cy="16158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2800"/>
              <a:buFont typeface="Arial"/>
              <a:buNone/>
            </a:pPr>
            <a:r>
              <a:rPr lang="en-US" sz="1200">
                <a:solidFill>
                  <a:schemeClr val="dk1"/>
                </a:solidFill>
              </a:rPr>
              <a:t>ل</a:t>
            </a:r>
            <a:r>
              <a:rPr lang="en-US" sz="3600">
                <a:solidFill>
                  <a:schemeClr val="dk1"/>
                </a:solidFill>
              </a:rPr>
              <a:t>قد تأجل التوظيف حتى 1 أبريل/نيسان. وسنقدم تحديثات دورية</a:t>
            </a:r>
            <a:br>
              <a:rPr b="0" i="0" lang="en-US" sz="2800" u="none" cap="none" strike="noStrike">
                <a:solidFill>
                  <a:schemeClr val="dk1"/>
                </a:solidFill>
                <a:latin typeface="Open Sans"/>
                <a:ea typeface="Open Sans"/>
                <a:cs typeface="Open Sans"/>
                <a:sym typeface="Open Sans"/>
              </a:rPr>
            </a:br>
            <a:br>
              <a:rPr b="1" i="0" lang="en-US" sz="1800" u="none" cap="none" strike="noStrike">
                <a:solidFill>
                  <a:schemeClr val="dk1"/>
                </a:solidFill>
                <a:latin typeface="Open Sans"/>
                <a:ea typeface="Open Sans"/>
                <a:cs typeface="Open Sans"/>
                <a:sym typeface="Open Sans"/>
              </a:rPr>
            </a:br>
            <a:endParaRPr b="1" i="0" sz="1800" u="none" cap="none" strike="noStrike">
              <a:solidFill>
                <a:schemeClr val="dk1"/>
              </a:solidFill>
              <a:latin typeface="Open Sans"/>
              <a:ea typeface="Open Sans"/>
              <a:cs typeface="Open Sans"/>
              <a:sym typeface="Open Sans"/>
            </a:endParaRPr>
          </a:p>
        </p:txBody>
      </p:sp>
      <p:sp>
        <p:nvSpPr>
          <p:cNvPr id="464" name="Google Shape;464;g71f6514386_0_359"/>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000000"/>
              </a:buClr>
              <a:buSzPts val="1300"/>
              <a:buFont typeface="Arial"/>
              <a:buNone/>
            </a:pPr>
            <a:fld id="{00000000-1234-1234-1234-123412341234}" type="slidenum">
              <a:rPr lang="en-US"/>
              <a:t>‹#›</a:t>
            </a:fld>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8" name="Shape 468"/>
        <p:cNvGrpSpPr/>
        <p:nvPr/>
      </p:nvGrpSpPr>
      <p:grpSpPr>
        <a:xfrm>
          <a:off x="0" y="0"/>
          <a:ext cx="0" cy="0"/>
          <a:chOff x="0" y="0"/>
          <a:chExt cx="0" cy="0"/>
        </a:xfrm>
      </p:grpSpPr>
      <p:pic>
        <p:nvPicPr>
          <p:cNvPr descr="A close up of a logo&#10;&#10;Description automatically generated" id="469" name="Google Shape;469;p41"/>
          <p:cNvPicPr preferRelativeResize="0"/>
          <p:nvPr/>
        </p:nvPicPr>
        <p:blipFill rotWithShape="1">
          <a:blip r:embed="rId3">
            <a:alphaModFix amt="23000"/>
          </a:blip>
          <a:srcRect b="0" l="0" r="0" t="0"/>
          <a:stretch/>
        </p:blipFill>
        <p:spPr>
          <a:xfrm rot="-457756">
            <a:off x="3797013" y="972962"/>
            <a:ext cx="8495524" cy="5607045"/>
          </a:xfrm>
          <a:prstGeom prst="rect">
            <a:avLst/>
          </a:prstGeom>
          <a:noFill/>
          <a:ln>
            <a:noFill/>
          </a:ln>
        </p:spPr>
      </p:pic>
      <p:sp>
        <p:nvSpPr>
          <p:cNvPr id="470" name="Google Shape;470;p41"/>
          <p:cNvSpPr txBox="1"/>
          <p:nvPr/>
        </p:nvSpPr>
        <p:spPr>
          <a:xfrm>
            <a:off x="1170943" y="311627"/>
            <a:ext cx="10349980" cy="2308324"/>
          </a:xfrm>
          <a:prstGeom prst="rect">
            <a:avLst/>
          </a:prstGeom>
          <a:noFill/>
          <a:ln>
            <a:noFill/>
          </a:ln>
        </p:spPr>
        <p:txBody>
          <a:bodyPr anchorCtr="0" anchor="t" bIns="45700" lIns="91425" spcFirstLastPara="1" rIns="91425" wrap="square" tIns="45700">
            <a:spAutoFit/>
          </a:bodyPr>
          <a:lstStyle/>
          <a:p>
            <a:pPr indent="0" lvl="0" marL="0" marR="0" rtl="1" algn="r">
              <a:lnSpc>
                <a:spcPct val="100000"/>
              </a:lnSpc>
              <a:spcBef>
                <a:spcPts val="0"/>
              </a:spcBef>
              <a:spcAft>
                <a:spcPts val="0"/>
              </a:spcAft>
              <a:buClr>
                <a:srgbClr val="000000"/>
              </a:buClr>
              <a:buSzPts val="4500"/>
              <a:buFont typeface="Arial"/>
              <a:buNone/>
            </a:pPr>
            <a:r>
              <a:rPr b="1" i="0" lang="en-US" sz="4500" u="none" cap="none" strike="noStrike">
                <a:solidFill>
                  <a:srgbClr val="2176D2"/>
                </a:solidFill>
                <a:latin typeface="Montserrat"/>
                <a:ea typeface="Montserrat"/>
                <a:cs typeface="Montserrat"/>
                <a:sym typeface="Montserrat"/>
              </a:rPr>
              <a:t>أين يمكنني العثور </a:t>
            </a:r>
            <a:endParaRPr b="0" i="0" sz="1400" u="none" cap="none" strike="noStrike">
              <a:solidFill>
                <a:srgbClr val="000000"/>
              </a:solidFill>
              <a:latin typeface="Arial"/>
              <a:ea typeface="Arial"/>
              <a:cs typeface="Arial"/>
              <a:sym typeface="Arial"/>
            </a:endParaRPr>
          </a:p>
          <a:p>
            <a:pPr indent="0" lvl="0" marL="0" marR="0" rtl="1" algn="r">
              <a:lnSpc>
                <a:spcPct val="100000"/>
              </a:lnSpc>
              <a:spcBef>
                <a:spcPts val="0"/>
              </a:spcBef>
              <a:spcAft>
                <a:spcPts val="0"/>
              </a:spcAft>
              <a:buClr>
                <a:srgbClr val="000000"/>
              </a:buClr>
              <a:buSzPts val="4500"/>
              <a:buFont typeface="Arial"/>
              <a:buNone/>
            </a:pPr>
            <a:r>
              <a:rPr b="1" i="0" lang="en-US" sz="4500" u="none" cap="none" strike="noStrike">
                <a:solidFill>
                  <a:srgbClr val="2176D2"/>
                </a:solidFill>
                <a:latin typeface="Montserrat"/>
                <a:ea typeface="Montserrat"/>
                <a:cs typeface="Montserrat"/>
                <a:sym typeface="Montserrat"/>
              </a:rPr>
              <a:t>على مزيد من المعلومات حول التعداد السكاني؟ </a:t>
            </a:r>
            <a:endParaRPr b="0" i="0" sz="1400" u="none" cap="none" strike="noStrike">
              <a:solidFill>
                <a:srgbClr val="000000"/>
              </a:solidFill>
              <a:latin typeface="Arial"/>
              <a:ea typeface="Arial"/>
              <a:cs typeface="Arial"/>
              <a:sym typeface="Arial"/>
            </a:endParaRPr>
          </a:p>
          <a:p>
            <a:pPr indent="0" lvl="0" marL="0" marR="0" rtl="1" algn="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0" lvl="0" marL="0" marR="0" rtl="1" algn="l">
              <a:lnSpc>
                <a:spcPct val="100000"/>
              </a:lnSpc>
              <a:spcBef>
                <a:spcPts val="0"/>
              </a:spcBef>
              <a:spcAft>
                <a:spcPts val="0"/>
              </a:spcAft>
              <a:buClr>
                <a:srgbClr val="000000"/>
              </a:buClr>
              <a:buSzPts val="1800"/>
              <a:buFont typeface="Arial"/>
              <a:buNone/>
            </a:pPr>
            <a:br>
              <a:rPr b="0" i="0" lang="en-US" sz="1800" u="none" cap="none" strike="noStrike">
                <a:solidFill>
                  <a:schemeClr val="dk1"/>
                </a:solidFill>
                <a:latin typeface="Calibri"/>
                <a:ea typeface="Calibri"/>
                <a:cs typeface="Calibri"/>
                <a:sym typeface="Calibri"/>
              </a:rPr>
            </a:br>
            <a:endParaRPr b="0" i="0" sz="1800" u="none" cap="none" strike="noStrike">
              <a:solidFill>
                <a:schemeClr val="dk1"/>
              </a:solidFill>
              <a:latin typeface="Calibri"/>
              <a:ea typeface="Calibri"/>
              <a:cs typeface="Calibri"/>
              <a:sym typeface="Calibri"/>
            </a:endParaRPr>
          </a:p>
        </p:txBody>
      </p:sp>
      <p:sp>
        <p:nvSpPr>
          <p:cNvPr id="471" name="Google Shape;471;p41"/>
          <p:cNvSpPr txBox="1"/>
          <p:nvPr/>
        </p:nvSpPr>
        <p:spPr>
          <a:xfrm>
            <a:off x="1827922" y="1843950"/>
            <a:ext cx="9693000" cy="3170100"/>
          </a:xfrm>
          <a:prstGeom prst="rect">
            <a:avLst/>
          </a:prstGeom>
          <a:noFill/>
          <a:ln>
            <a:noFill/>
          </a:ln>
        </p:spPr>
        <p:txBody>
          <a:bodyPr anchorCtr="0" anchor="t" bIns="45700" lIns="91425" spcFirstLastPara="1" rIns="91425" wrap="square" tIns="45700">
            <a:spAutoFit/>
          </a:bodyPr>
          <a:lstStyle/>
          <a:p>
            <a:pPr indent="-184150" lvl="0" marL="342900" marR="0" rtl="1" algn="l">
              <a:lnSpc>
                <a:spcPct val="100000"/>
              </a:lnSpc>
              <a:spcBef>
                <a:spcPts val="0"/>
              </a:spcBef>
              <a:spcAft>
                <a:spcPts val="0"/>
              </a:spcAft>
              <a:buClr>
                <a:schemeClr val="dk1"/>
              </a:buClr>
              <a:buSzPts val="2500"/>
              <a:buFont typeface="Arial"/>
              <a:buNone/>
            </a:pPr>
            <a:r>
              <a:t/>
            </a:r>
            <a:endParaRPr b="0" i="0" sz="2500" u="none" cap="none" strike="noStrike">
              <a:solidFill>
                <a:schemeClr val="dk1"/>
              </a:solidFill>
              <a:latin typeface="Open Sans"/>
              <a:ea typeface="Open Sans"/>
              <a:cs typeface="Open Sans"/>
              <a:sym typeface="Open Sans"/>
            </a:endParaRPr>
          </a:p>
          <a:p>
            <a:pPr indent="-457200" lvl="0" marL="457200" marR="0" rtl="1" algn="r">
              <a:lnSpc>
                <a:spcPct val="100000"/>
              </a:lnSpc>
              <a:spcBef>
                <a:spcPts val="0"/>
              </a:spcBef>
              <a:spcAft>
                <a:spcPts val="0"/>
              </a:spcAft>
              <a:buClr>
                <a:schemeClr val="dk1"/>
              </a:buClr>
              <a:buSzPts val="3600"/>
              <a:buFont typeface="Open Sans"/>
              <a:buChar char="●"/>
            </a:pPr>
            <a:r>
              <a:rPr b="0" i="0" lang="en-US" sz="3600" u="none" cap="none" strike="noStrike">
                <a:solidFill>
                  <a:schemeClr val="dk1"/>
                </a:solidFill>
                <a:latin typeface="Montserrat"/>
                <a:ea typeface="Montserrat"/>
                <a:cs typeface="Montserrat"/>
                <a:sym typeface="Montserrat"/>
              </a:rPr>
              <a:t>اتصل بـ </a:t>
            </a:r>
            <a:r>
              <a:rPr b="1" i="0" lang="en-US" sz="3600" u="none" cap="none" strike="noStrike">
                <a:solidFill>
                  <a:schemeClr val="dk1"/>
                </a:solidFill>
                <a:latin typeface="Montserrat"/>
                <a:ea typeface="Montserrat"/>
                <a:cs typeface="Montserrat"/>
                <a:sym typeface="Montserrat"/>
              </a:rPr>
              <a:t>Philly311</a:t>
            </a:r>
            <a:endParaRPr b="0" i="0" sz="3600" u="none" cap="none" strike="noStrike">
              <a:solidFill>
                <a:srgbClr val="000000"/>
              </a:solidFill>
              <a:latin typeface="Montserrat"/>
              <a:ea typeface="Montserrat"/>
              <a:cs typeface="Montserrat"/>
              <a:sym typeface="Montserrat"/>
            </a:endParaRPr>
          </a:p>
          <a:p>
            <a:pPr indent="0" lvl="0" marL="457200" marR="0" rtl="1" algn="l">
              <a:lnSpc>
                <a:spcPct val="100000"/>
              </a:lnSpc>
              <a:spcBef>
                <a:spcPts val="0"/>
              </a:spcBef>
              <a:spcAft>
                <a:spcPts val="0"/>
              </a:spcAft>
              <a:buClr>
                <a:srgbClr val="000000"/>
              </a:buClr>
              <a:buSzPts val="3600"/>
              <a:buFont typeface="Arial"/>
              <a:buNone/>
            </a:pPr>
            <a:r>
              <a:t/>
            </a:r>
            <a:endParaRPr b="0" i="0" sz="3600" u="none" cap="none" strike="noStrike">
              <a:solidFill>
                <a:schemeClr val="dk1"/>
              </a:solidFill>
              <a:latin typeface="Montserrat"/>
              <a:ea typeface="Montserrat"/>
              <a:cs typeface="Montserrat"/>
              <a:sym typeface="Montserrat"/>
            </a:endParaRPr>
          </a:p>
          <a:p>
            <a:pPr indent="-457200" lvl="0" marL="457200" marR="0" rtl="1" algn="r">
              <a:lnSpc>
                <a:spcPct val="100000"/>
              </a:lnSpc>
              <a:spcBef>
                <a:spcPts val="0"/>
              </a:spcBef>
              <a:spcAft>
                <a:spcPts val="0"/>
              </a:spcAft>
              <a:buClr>
                <a:schemeClr val="dk1"/>
              </a:buClr>
              <a:buSzPts val="3600"/>
              <a:buFont typeface="Open Sans"/>
              <a:buChar char="●"/>
            </a:pPr>
            <a:r>
              <a:rPr b="0" i="0" lang="en-US" sz="3600" u="none" cap="none" strike="noStrike">
                <a:solidFill>
                  <a:schemeClr val="dk1"/>
                </a:solidFill>
                <a:latin typeface="Montserrat"/>
                <a:ea typeface="Montserrat"/>
                <a:cs typeface="Montserrat"/>
                <a:sym typeface="Montserrat"/>
              </a:rPr>
              <a:t>يمكنك زيارة موقع </a:t>
            </a:r>
            <a:r>
              <a:rPr b="1" i="0" lang="en-US" sz="3600" u="none" cap="none" strike="noStrike">
                <a:solidFill>
                  <a:schemeClr val="dk1"/>
                </a:solidFill>
                <a:latin typeface="Montserrat"/>
                <a:ea typeface="Montserrat"/>
                <a:cs typeface="Montserrat"/>
                <a:sym typeface="Montserrat"/>
              </a:rPr>
              <a:t>Philly Couns</a:t>
            </a:r>
            <a:r>
              <a:rPr b="0" i="0" lang="en-US" sz="3600" u="none" cap="none" strike="noStrike">
                <a:solidFill>
                  <a:schemeClr val="dk1"/>
                </a:solidFill>
                <a:latin typeface="Montserrat"/>
                <a:ea typeface="Montserrat"/>
                <a:cs typeface="Montserrat"/>
                <a:sym typeface="Montserrat"/>
              </a:rPr>
              <a:t>:</a:t>
            </a:r>
            <a:r>
              <a:rPr b="1" i="0" lang="en-US" sz="3600" u="none" cap="none" strike="noStrike">
                <a:solidFill>
                  <a:schemeClr val="dk1"/>
                </a:solidFill>
                <a:latin typeface="Montserrat"/>
                <a:ea typeface="Montserrat"/>
                <a:cs typeface="Montserrat"/>
                <a:sym typeface="Montserrat"/>
              </a:rPr>
              <a:t> </a:t>
            </a:r>
            <a:r>
              <a:rPr b="0" i="0" lang="en-US" sz="3600" u="sng" cap="none" strike="noStrike">
                <a:solidFill>
                  <a:schemeClr val="dk1"/>
                </a:solidFill>
                <a:latin typeface="Montserrat"/>
                <a:ea typeface="Montserrat"/>
                <a:cs typeface="Montserrat"/>
                <a:sym typeface="Montserrat"/>
                <a:hlinkClick r:id="rId4"/>
              </a:rPr>
              <a:t>https://www.phila.gov/census</a:t>
            </a:r>
            <a:endParaRPr b="0" i="0" sz="3600" u="none" cap="none" strike="noStrike">
              <a:solidFill>
                <a:srgbClr val="000000"/>
              </a:solidFill>
              <a:latin typeface="Montserrat"/>
              <a:ea typeface="Montserrat"/>
              <a:cs typeface="Montserrat"/>
              <a:sym typeface="Montserrat"/>
            </a:endParaRPr>
          </a:p>
          <a:p>
            <a:pPr indent="0" lvl="0" marL="457200" marR="0" rtl="1" algn="l">
              <a:lnSpc>
                <a:spcPct val="100000"/>
              </a:lnSpc>
              <a:spcBef>
                <a:spcPts val="0"/>
              </a:spcBef>
              <a:spcAft>
                <a:spcPts val="0"/>
              </a:spcAft>
              <a:buClr>
                <a:srgbClr val="000000"/>
              </a:buClr>
              <a:buSzPts val="3600"/>
              <a:buFont typeface="Arial"/>
              <a:buNone/>
            </a:pPr>
            <a:r>
              <a:t/>
            </a:r>
            <a:endParaRPr b="0" i="0" sz="3600" u="none" cap="none" strike="noStrike">
              <a:solidFill>
                <a:schemeClr val="dk1"/>
              </a:solidFill>
              <a:latin typeface="Montserrat"/>
              <a:ea typeface="Montserrat"/>
              <a:cs typeface="Montserrat"/>
              <a:sym typeface="Montserrat"/>
            </a:endParaRPr>
          </a:p>
          <a:p>
            <a:pPr indent="-457200" lvl="0" marL="457200" marR="0" rtl="1" algn="r">
              <a:lnSpc>
                <a:spcPct val="100000"/>
              </a:lnSpc>
              <a:spcBef>
                <a:spcPts val="0"/>
              </a:spcBef>
              <a:spcAft>
                <a:spcPts val="0"/>
              </a:spcAft>
              <a:buClr>
                <a:schemeClr val="dk1"/>
              </a:buClr>
              <a:buSzPts val="3600"/>
              <a:buFont typeface="Open Sans"/>
              <a:buChar char="●"/>
            </a:pPr>
            <a:r>
              <a:rPr b="0" i="0" lang="en-US" sz="3600" u="none" cap="none" strike="noStrike">
                <a:solidFill>
                  <a:schemeClr val="dk1"/>
                </a:solidFill>
                <a:latin typeface="Montserrat"/>
                <a:ea typeface="Montserrat"/>
                <a:cs typeface="Montserrat"/>
                <a:sym typeface="Montserrat"/>
              </a:rPr>
              <a:t>يمكنك زيارة </a:t>
            </a:r>
            <a:r>
              <a:rPr b="1" i="0" lang="en-US" sz="3600" u="none" cap="none" strike="noStrike">
                <a:solidFill>
                  <a:schemeClr val="dk1"/>
                </a:solidFill>
                <a:latin typeface="Montserrat"/>
                <a:ea typeface="Montserrat"/>
                <a:cs typeface="Montserrat"/>
                <a:sym typeface="Montserrat"/>
              </a:rPr>
              <a:t>الموقع الإلكتروني لمكتب الولايات المتحدة للتعداد</a:t>
            </a:r>
            <a:r>
              <a:rPr b="0" i="0" lang="en-US" sz="3600" u="none" cap="none" strike="noStrike">
                <a:solidFill>
                  <a:schemeClr val="dk1"/>
                </a:solidFill>
                <a:latin typeface="Montserrat"/>
                <a:ea typeface="Montserrat"/>
                <a:cs typeface="Montserrat"/>
                <a:sym typeface="Montserrat"/>
              </a:rPr>
              <a:t>: </a:t>
            </a:r>
            <a:r>
              <a:rPr b="0" i="0" lang="en-US" sz="3600" u="sng" cap="none" strike="noStrike">
                <a:solidFill>
                  <a:schemeClr val="dk1"/>
                </a:solidFill>
                <a:latin typeface="Montserrat"/>
                <a:ea typeface="Montserrat"/>
                <a:cs typeface="Montserrat"/>
                <a:sym typeface="Montserrat"/>
                <a:hlinkClick r:id="rId5"/>
              </a:rPr>
              <a:t>https://2020census.gov</a:t>
            </a:r>
            <a:r>
              <a:rPr b="0" i="0" lang="en-US" sz="1400" u="none" cap="none" strike="noStrike">
                <a:solidFill>
                  <a:srgbClr val="000000"/>
                </a:solidFill>
                <a:latin typeface="Arial"/>
                <a:ea typeface="Arial"/>
                <a:cs typeface="Arial"/>
                <a:sym typeface="Arial"/>
              </a:rPr>
              <a:t> </a:t>
            </a:r>
            <a:endParaRPr b="0" i="0" sz="3600" u="none" cap="none" strike="noStrike">
              <a:solidFill>
                <a:srgbClr val="000000"/>
              </a:solidFill>
              <a:latin typeface="Montserrat"/>
              <a:ea typeface="Montserrat"/>
              <a:cs typeface="Montserrat"/>
              <a:sym typeface="Montserrat"/>
            </a:endParaRPr>
          </a:p>
        </p:txBody>
      </p:sp>
      <p:sp>
        <p:nvSpPr>
          <p:cNvPr id="472" name="Google Shape;472;p41"/>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1"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6" name="Shape 476"/>
        <p:cNvGrpSpPr/>
        <p:nvPr/>
      </p:nvGrpSpPr>
      <p:grpSpPr>
        <a:xfrm>
          <a:off x="0" y="0"/>
          <a:ext cx="0" cy="0"/>
          <a:chOff x="0" y="0"/>
          <a:chExt cx="0" cy="0"/>
        </a:xfrm>
      </p:grpSpPr>
      <p:sp>
        <p:nvSpPr>
          <p:cNvPr id="477" name="Google Shape;477;p42"/>
          <p:cNvSpPr txBox="1"/>
          <p:nvPr/>
        </p:nvSpPr>
        <p:spPr>
          <a:xfrm>
            <a:off x="1182290" y="2074783"/>
            <a:ext cx="9827420" cy="2708434"/>
          </a:xfrm>
          <a:prstGeom prst="rect">
            <a:avLst/>
          </a:prstGeom>
          <a:noFill/>
          <a:ln>
            <a:noFill/>
          </a:ln>
        </p:spPr>
        <p:txBody>
          <a:bodyPr anchorCtr="0" anchor="t" bIns="45700" lIns="91425" spcFirstLastPara="1" rIns="91425" wrap="square" tIns="45700">
            <a:spAutoFit/>
          </a:bodyPr>
          <a:lstStyle/>
          <a:p>
            <a:pPr indent="0" lvl="0" marL="0" marR="0" rtl="1" algn="ctr">
              <a:lnSpc>
                <a:spcPct val="100000"/>
              </a:lnSpc>
              <a:spcBef>
                <a:spcPts val="0"/>
              </a:spcBef>
              <a:spcAft>
                <a:spcPts val="0"/>
              </a:spcAft>
              <a:buClr>
                <a:srgbClr val="000000"/>
              </a:buClr>
              <a:buSzPts val="6000"/>
              <a:buFont typeface="Arial"/>
              <a:buNone/>
            </a:pPr>
            <a:r>
              <a:rPr b="1" i="0" lang="en-US" sz="6000" u="sng" cap="none" strike="noStrike">
                <a:solidFill>
                  <a:srgbClr val="2176D2"/>
                </a:solidFill>
                <a:latin typeface="Montserrat"/>
                <a:ea typeface="Montserrat"/>
                <a:cs typeface="Montserrat"/>
                <a:sym typeface="Montserrat"/>
              </a:rPr>
              <a:t>القسم السادس</a:t>
            </a:r>
            <a:endParaRPr b="0" i="0" sz="1400" u="none" cap="none" strike="noStrike">
              <a:solidFill>
                <a:srgbClr val="000000"/>
              </a:solidFill>
              <a:latin typeface="Arial"/>
              <a:ea typeface="Arial"/>
              <a:cs typeface="Arial"/>
              <a:sym typeface="Arial"/>
            </a:endParaRPr>
          </a:p>
          <a:p>
            <a:pPr indent="0" lvl="0" marL="0" marR="0" rtl="1" algn="ctr">
              <a:lnSpc>
                <a:spcPct val="100000"/>
              </a:lnSpc>
              <a:spcBef>
                <a:spcPts val="0"/>
              </a:spcBef>
              <a:spcAft>
                <a:spcPts val="0"/>
              </a:spcAft>
              <a:buClr>
                <a:srgbClr val="000000"/>
              </a:buClr>
              <a:buSzPts val="5500"/>
              <a:buFont typeface="Arial"/>
              <a:buNone/>
            </a:pPr>
            <a:r>
              <a:rPr b="1" i="0" lang="en-US" sz="5500" u="none" cap="none" strike="noStrike">
                <a:solidFill>
                  <a:srgbClr val="2176D2"/>
                </a:solidFill>
                <a:latin typeface="Montserrat"/>
                <a:ea typeface="Montserrat"/>
                <a:cs typeface="Montserrat"/>
                <a:sym typeface="Montserrat"/>
              </a:rPr>
              <a:t>العوامل الرئيسية لمشاركة مجتمعية ناجحة</a:t>
            </a:r>
            <a:endParaRPr b="0" i="0" sz="1400" u="none" cap="none" strike="noStrike">
              <a:solidFill>
                <a:srgbClr val="000000"/>
              </a:solidFill>
              <a:latin typeface="Arial"/>
              <a:ea typeface="Arial"/>
              <a:cs typeface="Arial"/>
              <a:sym typeface="Arial"/>
            </a:endParaRPr>
          </a:p>
        </p:txBody>
      </p:sp>
      <p:pic>
        <p:nvPicPr>
          <p:cNvPr descr="A picture containing clipart&#10;&#10;Description automatically generated" id="478" name="Google Shape;478;p42"/>
          <p:cNvPicPr preferRelativeResize="0"/>
          <p:nvPr/>
        </p:nvPicPr>
        <p:blipFill rotWithShape="1">
          <a:blip r:embed="rId3">
            <a:alphaModFix/>
          </a:blip>
          <a:srcRect b="0" l="0" r="0" t="0"/>
          <a:stretch/>
        </p:blipFill>
        <p:spPr>
          <a:xfrm>
            <a:off x="5043488" y="6248956"/>
            <a:ext cx="2297106" cy="530536"/>
          </a:xfrm>
          <a:prstGeom prst="rect">
            <a:avLst/>
          </a:prstGeom>
          <a:noFill/>
          <a:ln>
            <a:noFill/>
          </a:ln>
        </p:spPr>
      </p:pic>
      <p:sp>
        <p:nvSpPr>
          <p:cNvPr id="479" name="Google Shape;479;p42"/>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1"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3" name="Shape 483"/>
        <p:cNvGrpSpPr/>
        <p:nvPr/>
      </p:nvGrpSpPr>
      <p:grpSpPr>
        <a:xfrm>
          <a:off x="0" y="0"/>
          <a:ext cx="0" cy="0"/>
          <a:chOff x="0" y="0"/>
          <a:chExt cx="0" cy="0"/>
        </a:xfrm>
      </p:grpSpPr>
      <p:sp>
        <p:nvSpPr>
          <p:cNvPr id="484" name="Google Shape;484;p43"/>
          <p:cNvSpPr txBox="1"/>
          <p:nvPr/>
        </p:nvSpPr>
        <p:spPr>
          <a:xfrm>
            <a:off x="367902" y="274049"/>
            <a:ext cx="11456195" cy="2308324"/>
          </a:xfrm>
          <a:prstGeom prst="rect">
            <a:avLst/>
          </a:prstGeom>
          <a:noFill/>
          <a:ln>
            <a:noFill/>
          </a:ln>
        </p:spPr>
        <p:txBody>
          <a:bodyPr anchorCtr="0" anchor="t" bIns="45700" lIns="91425" spcFirstLastPara="1" rIns="91425" wrap="square" tIns="45700">
            <a:spAutoFit/>
          </a:bodyPr>
          <a:lstStyle/>
          <a:p>
            <a:pPr indent="0" lvl="0" marL="0" marR="0" rtl="1" algn="r">
              <a:lnSpc>
                <a:spcPct val="100000"/>
              </a:lnSpc>
              <a:spcBef>
                <a:spcPts val="0"/>
              </a:spcBef>
              <a:spcAft>
                <a:spcPts val="0"/>
              </a:spcAft>
              <a:buClr>
                <a:srgbClr val="000000"/>
              </a:buClr>
              <a:buSzPts val="4500"/>
              <a:buFont typeface="Arial"/>
              <a:buNone/>
            </a:pPr>
            <a:r>
              <a:rPr b="1" i="0" lang="en-US" sz="4500" u="none" cap="none" strike="noStrike">
                <a:solidFill>
                  <a:srgbClr val="2176D2"/>
                </a:solidFill>
                <a:latin typeface="Montserrat"/>
                <a:ea typeface="Montserrat"/>
                <a:cs typeface="Montserrat"/>
                <a:sym typeface="Montserrat"/>
              </a:rPr>
              <a:t>كيف يفضل الناس تلقي معلومات التعداد؟ </a:t>
            </a:r>
            <a:endParaRPr b="0" i="0" sz="1400" u="none" cap="none" strike="noStrike">
              <a:solidFill>
                <a:srgbClr val="000000"/>
              </a:solidFill>
              <a:latin typeface="Arial"/>
              <a:ea typeface="Arial"/>
              <a:cs typeface="Arial"/>
              <a:sym typeface="Arial"/>
            </a:endParaRPr>
          </a:p>
          <a:p>
            <a:pPr indent="0" lvl="0" marL="0" marR="0" rtl="1" algn="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0" lvl="0" marL="0" marR="0" rtl="1" algn="l">
              <a:lnSpc>
                <a:spcPct val="100000"/>
              </a:lnSpc>
              <a:spcBef>
                <a:spcPts val="0"/>
              </a:spcBef>
              <a:spcAft>
                <a:spcPts val="0"/>
              </a:spcAft>
              <a:buClr>
                <a:srgbClr val="000000"/>
              </a:buClr>
              <a:buSzPts val="1800"/>
              <a:buFont typeface="Arial"/>
              <a:buNone/>
            </a:pPr>
            <a:br>
              <a:rPr b="0" i="0" lang="en-US" sz="1800" u="none" cap="none" strike="noStrike">
                <a:solidFill>
                  <a:schemeClr val="dk1"/>
                </a:solidFill>
                <a:latin typeface="Calibri"/>
                <a:ea typeface="Calibri"/>
                <a:cs typeface="Calibri"/>
                <a:sym typeface="Calibri"/>
              </a:rPr>
            </a:br>
            <a:endParaRPr b="0" i="0" sz="1800" u="none" cap="none" strike="noStrike">
              <a:solidFill>
                <a:schemeClr val="dk1"/>
              </a:solidFill>
              <a:latin typeface="Calibri"/>
              <a:ea typeface="Calibri"/>
              <a:cs typeface="Calibri"/>
              <a:sym typeface="Calibri"/>
            </a:endParaRPr>
          </a:p>
        </p:txBody>
      </p:sp>
      <p:sp>
        <p:nvSpPr>
          <p:cNvPr id="485" name="Google Shape;485;p43"/>
          <p:cNvSpPr/>
          <p:nvPr/>
        </p:nvSpPr>
        <p:spPr>
          <a:xfrm>
            <a:off x="1448870" y="2455099"/>
            <a:ext cx="2517600" cy="1064700"/>
          </a:xfrm>
          <a:prstGeom prst="rect">
            <a:avLst/>
          </a:prstGeom>
          <a:solidFill>
            <a:srgbClr val="FED0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86" name="Google Shape;486;p43"/>
          <p:cNvSpPr/>
          <p:nvPr/>
        </p:nvSpPr>
        <p:spPr>
          <a:xfrm>
            <a:off x="4898970" y="2455098"/>
            <a:ext cx="2517600" cy="1064700"/>
          </a:xfrm>
          <a:prstGeom prst="rect">
            <a:avLst/>
          </a:prstGeom>
          <a:solidFill>
            <a:srgbClr val="B9F2B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87" name="Google Shape;487;p43"/>
          <p:cNvSpPr/>
          <p:nvPr/>
        </p:nvSpPr>
        <p:spPr>
          <a:xfrm>
            <a:off x="8228881" y="2455097"/>
            <a:ext cx="2517600" cy="1064700"/>
          </a:xfrm>
          <a:prstGeom prst="rect">
            <a:avLst/>
          </a:prstGeom>
          <a:solidFill>
            <a:srgbClr val="DAEDF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88" name="Google Shape;488;p43"/>
          <p:cNvSpPr txBox="1"/>
          <p:nvPr/>
        </p:nvSpPr>
        <p:spPr>
          <a:xfrm>
            <a:off x="1155952" y="2758523"/>
            <a:ext cx="3252300" cy="584700"/>
          </a:xfrm>
          <a:prstGeom prst="rect">
            <a:avLst/>
          </a:prstGeom>
          <a:noFill/>
          <a:ln>
            <a:noFill/>
          </a:ln>
        </p:spPr>
        <p:txBody>
          <a:bodyPr anchorCtr="0" anchor="t" bIns="45700" lIns="91425" spcFirstLastPara="1" rIns="91425" wrap="square" tIns="45700">
            <a:spAutoFit/>
          </a:bodyPr>
          <a:lstStyle/>
          <a:p>
            <a:pPr indent="0" lvl="0" marL="0" marR="0" rtl="1" algn="ctr">
              <a:lnSpc>
                <a:spcPct val="100000"/>
              </a:lnSpc>
              <a:spcBef>
                <a:spcPts val="0"/>
              </a:spcBef>
              <a:spcAft>
                <a:spcPts val="0"/>
              </a:spcAft>
              <a:buClr>
                <a:srgbClr val="000000"/>
              </a:buClr>
              <a:buSzPts val="2300"/>
              <a:buFont typeface="Arial"/>
              <a:buNone/>
            </a:pPr>
            <a:r>
              <a:rPr b="1" i="0" lang="en-US" sz="2300" u="none" cap="none" strike="noStrike">
                <a:solidFill>
                  <a:schemeClr val="dk1"/>
                </a:solidFill>
                <a:latin typeface="Open Sans"/>
                <a:ea typeface="Open Sans"/>
                <a:cs typeface="Open Sans"/>
                <a:sym typeface="Open Sans"/>
              </a:rPr>
              <a:t>مطبوعة</a:t>
            </a:r>
            <a:endParaRPr b="0" i="0" sz="1400" u="none" cap="none" strike="noStrike">
              <a:solidFill>
                <a:srgbClr val="000000"/>
              </a:solidFill>
              <a:latin typeface="Arial"/>
              <a:ea typeface="Arial"/>
              <a:cs typeface="Arial"/>
              <a:sym typeface="Arial"/>
            </a:endParaRPr>
          </a:p>
          <a:p>
            <a:pPr indent="0" lvl="0" marL="0" marR="0" rtl="1" algn="ctr">
              <a:lnSpc>
                <a:spcPct val="100000"/>
              </a:lnSpc>
              <a:spcBef>
                <a:spcPts val="0"/>
              </a:spcBef>
              <a:spcAft>
                <a:spcPts val="0"/>
              </a:spcAft>
              <a:buClr>
                <a:srgbClr val="000000"/>
              </a:buClr>
              <a:buSzPts val="900"/>
              <a:buFont typeface="Arial"/>
              <a:buNone/>
            </a:pPr>
            <a:r>
              <a:t/>
            </a:r>
            <a:endParaRPr b="1" i="0" sz="900" u="none" cap="none" strike="noStrike">
              <a:solidFill>
                <a:schemeClr val="dk1"/>
              </a:solidFill>
              <a:latin typeface="Open Sans"/>
              <a:ea typeface="Open Sans"/>
              <a:cs typeface="Open Sans"/>
              <a:sym typeface="Open Sans"/>
            </a:endParaRPr>
          </a:p>
        </p:txBody>
      </p:sp>
      <p:sp>
        <p:nvSpPr>
          <p:cNvPr id="489" name="Google Shape;489;p43"/>
          <p:cNvSpPr txBox="1"/>
          <p:nvPr/>
        </p:nvSpPr>
        <p:spPr>
          <a:xfrm>
            <a:off x="4531627" y="2758533"/>
            <a:ext cx="3252300" cy="584700"/>
          </a:xfrm>
          <a:prstGeom prst="rect">
            <a:avLst/>
          </a:prstGeom>
          <a:noFill/>
          <a:ln>
            <a:noFill/>
          </a:ln>
        </p:spPr>
        <p:txBody>
          <a:bodyPr anchorCtr="0" anchor="t" bIns="45700" lIns="91425" spcFirstLastPara="1" rIns="91425" wrap="square" tIns="45700">
            <a:spAutoFit/>
          </a:bodyPr>
          <a:lstStyle/>
          <a:p>
            <a:pPr indent="0" lvl="0" marL="0" marR="0" rtl="1" algn="ctr">
              <a:lnSpc>
                <a:spcPct val="100000"/>
              </a:lnSpc>
              <a:spcBef>
                <a:spcPts val="0"/>
              </a:spcBef>
              <a:spcAft>
                <a:spcPts val="0"/>
              </a:spcAft>
              <a:buClr>
                <a:srgbClr val="000000"/>
              </a:buClr>
              <a:buSzPts val="2300"/>
              <a:buFont typeface="Arial"/>
              <a:buNone/>
            </a:pPr>
            <a:r>
              <a:rPr b="1" i="0" lang="en-US" sz="2300" u="none" cap="none" strike="noStrike">
                <a:solidFill>
                  <a:schemeClr val="dk1"/>
                </a:solidFill>
                <a:latin typeface="Open Sans"/>
                <a:ea typeface="Open Sans"/>
                <a:cs typeface="Open Sans"/>
                <a:sym typeface="Open Sans"/>
              </a:rPr>
              <a:t>معلومات رقمية</a:t>
            </a:r>
            <a:endParaRPr b="0" i="0" sz="1400" u="none" cap="none" strike="noStrike">
              <a:solidFill>
                <a:srgbClr val="000000"/>
              </a:solidFill>
              <a:latin typeface="Arial"/>
              <a:ea typeface="Arial"/>
              <a:cs typeface="Arial"/>
              <a:sym typeface="Arial"/>
            </a:endParaRPr>
          </a:p>
          <a:p>
            <a:pPr indent="0" lvl="0" marL="0" marR="0" rtl="1" algn="ctr">
              <a:lnSpc>
                <a:spcPct val="100000"/>
              </a:lnSpc>
              <a:spcBef>
                <a:spcPts val="0"/>
              </a:spcBef>
              <a:spcAft>
                <a:spcPts val="0"/>
              </a:spcAft>
              <a:buClr>
                <a:srgbClr val="000000"/>
              </a:buClr>
              <a:buSzPts val="900"/>
              <a:buFont typeface="Arial"/>
              <a:buNone/>
            </a:pPr>
            <a:r>
              <a:t/>
            </a:r>
            <a:endParaRPr b="1" i="0" sz="900" u="none" cap="none" strike="noStrike">
              <a:solidFill>
                <a:schemeClr val="dk1"/>
              </a:solidFill>
              <a:latin typeface="Open Sans"/>
              <a:ea typeface="Open Sans"/>
              <a:cs typeface="Open Sans"/>
              <a:sym typeface="Open Sans"/>
            </a:endParaRPr>
          </a:p>
        </p:txBody>
      </p:sp>
      <p:sp>
        <p:nvSpPr>
          <p:cNvPr id="490" name="Google Shape;490;p43"/>
          <p:cNvSpPr txBox="1"/>
          <p:nvPr/>
        </p:nvSpPr>
        <p:spPr>
          <a:xfrm>
            <a:off x="7907301" y="2695093"/>
            <a:ext cx="3252300" cy="584700"/>
          </a:xfrm>
          <a:prstGeom prst="rect">
            <a:avLst/>
          </a:prstGeom>
          <a:noFill/>
          <a:ln>
            <a:noFill/>
          </a:ln>
        </p:spPr>
        <p:txBody>
          <a:bodyPr anchorCtr="0" anchor="t" bIns="45700" lIns="91425" spcFirstLastPara="1" rIns="91425" wrap="square" tIns="45700">
            <a:noAutofit/>
          </a:bodyPr>
          <a:lstStyle/>
          <a:p>
            <a:pPr indent="0" lvl="0" marL="0" marR="0" rtl="1" algn="ctr">
              <a:lnSpc>
                <a:spcPct val="100000"/>
              </a:lnSpc>
              <a:spcBef>
                <a:spcPts val="0"/>
              </a:spcBef>
              <a:spcAft>
                <a:spcPts val="0"/>
              </a:spcAft>
              <a:buClr>
                <a:srgbClr val="000000"/>
              </a:buClr>
              <a:buSzPts val="2300"/>
              <a:buFont typeface="Arial"/>
              <a:buNone/>
            </a:pPr>
            <a:r>
              <a:rPr b="1" i="0" lang="en-US" sz="2300" u="none" cap="none" strike="noStrike">
                <a:solidFill>
                  <a:schemeClr val="dk1"/>
                </a:solidFill>
                <a:latin typeface="Open Sans"/>
                <a:ea typeface="Open Sans"/>
                <a:cs typeface="Open Sans"/>
                <a:sym typeface="Open Sans"/>
              </a:rPr>
              <a:t>عن طريق الهاتف</a:t>
            </a:r>
            <a:endParaRPr b="0" i="0" sz="1400" u="none" cap="none" strike="noStrike">
              <a:solidFill>
                <a:srgbClr val="000000"/>
              </a:solidFill>
              <a:latin typeface="Arial"/>
              <a:ea typeface="Arial"/>
              <a:cs typeface="Arial"/>
              <a:sym typeface="Arial"/>
            </a:endParaRPr>
          </a:p>
          <a:p>
            <a:pPr indent="0" lvl="0" marL="0" marR="0" rtl="1" algn="ctr">
              <a:lnSpc>
                <a:spcPct val="100000"/>
              </a:lnSpc>
              <a:spcBef>
                <a:spcPts val="0"/>
              </a:spcBef>
              <a:spcAft>
                <a:spcPts val="0"/>
              </a:spcAft>
              <a:buClr>
                <a:srgbClr val="000000"/>
              </a:buClr>
              <a:buSzPts val="900"/>
              <a:buFont typeface="Arial"/>
              <a:buNone/>
            </a:pPr>
            <a:r>
              <a:t/>
            </a:r>
            <a:endParaRPr b="1" i="0" sz="900" u="none" cap="none" strike="noStrike">
              <a:solidFill>
                <a:schemeClr val="dk1"/>
              </a:solidFill>
              <a:latin typeface="Open Sans"/>
              <a:ea typeface="Open Sans"/>
              <a:cs typeface="Open Sans"/>
              <a:sym typeface="Open Sans"/>
            </a:endParaRPr>
          </a:p>
        </p:txBody>
      </p:sp>
      <p:sp>
        <p:nvSpPr>
          <p:cNvPr id="491" name="Google Shape;491;p43"/>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1" algn="r">
              <a:lnSpc>
                <a:spcPct val="100000"/>
              </a:lnSpc>
              <a:spcBef>
                <a:spcPts val="0"/>
              </a:spcBef>
              <a:spcAft>
                <a:spcPts val="0"/>
              </a:spcAft>
              <a:buSzPts val="1300"/>
              <a:buNone/>
            </a:pPr>
            <a:fld id="{00000000-1234-1234-1234-123412341234}" type="slidenum">
              <a:rPr lang="en-US"/>
              <a:t>‹#›</a:t>
            </a:fld>
            <a:endParaRPr/>
          </a:p>
        </p:txBody>
      </p:sp>
      <p:sp>
        <p:nvSpPr>
          <p:cNvPr id="492" name="Google Shape;492;p43"/>
          <p:cNvSpPr txBox="1"/>
          <p:nvPr/>
        </p:nvSpPr>
        <p:spPr>
          <a:xfrm>
            <a:off x="1222072" y="3819918"/>
            <a:ext cx="10187100" cy="19389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3000"/>
              <a:buFont typeface="Arial"/>
              <a:buNone/>
            </a:pPr>
            <a:r>
              <a:rPr lang="en-US" sz="3000">
                <a:latin typeface="Open Sans"/>
                <a:ea typeface="Open Sans"/>
                <a:cs typeface="Open Sans"/>
                <a:sym typeface="Open Sans"/>
              </a:rPr>
              <a:t>المحادثات بين الأفراد أمر جوهري في تثقيف أفراد المجتمع والتواصل فيما بينه</a:t>
            </a:r>
            <a:r>
              <a:rPr lang="en-US" sz="3000">
                <a:latin typeface="Open Sans"/>
                <a:ea typeface="Open Sans"/>
                <a:cs typeface="Open Sans"/>
                <a:sym typeface="Open Sans"/>
              </a:rPr>
              <a:t>م</a:t>
            </a:r>
            <a:r>
              <a:rPr lang="en-US" sz="3000">
                <a:latin typeface="Open Sans"/>
                <a:ea typeface="Open Sans"/>
                <a:cs typeface="Open Sans"/>
                <a:sym typeface="Open Sans"/>
              </a:rPr>
              <a:t>. نحن نحثك على الاتصال أو إجراء محادثة فيديو مع أصدقائك حول تعداد 2020 ولماذا يجب أن يشاركوا</a:t>
            </a:r>
            <a:br>
              <a:rPr b="0" i="0" lang="en-US" sz="3000" u="none" cap="none" strike="noStrike">
                <a:solidFill>
                  <a:srgbClr val="000000"/>
                </a:solidFill>
                <a:latin typeface="Open Sans"/>
                <a:ea typeface="Open Sans"/>
                <a:cs typeface="Open Sans"/>
                <a:sym typeface="Open Sans"/>
              </a:rPr>
            </a:br>
            <a:br>
              <a:rPr b="0" i="0" lang="en-US" sz="3000" u="none" cap="none" strike="noStrike">
                <a:solidFill>
                  <a:srgbClr val="000000"/>
                </a:solidFill>
                <a:latin typeface="Open Sans"/>
                <a:ea typeface="Open Sans"/>
                <a:cs typeface="Open Sans"/>
                <a:sym typeface="Open Sans"/>
              </a:rPr>
            </a:br>
            <a:endParaRPr b="0" i="0" sz="3000" u="none" cap="none" strike="noStrike">
              <a:solidFill>
                <a:srgbClr val="000000"/>
              </a:solidFill>
              <a:latin typeface="Open Sans"/>
              <a:ea typeface="Open Sans"/>
              <a:cs typeface="Open Sans"/>
              <a:sym typeface="Open Sans"/>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6" name="Shape 496"/>
        <p:cNvGrpSpPr/>
        <p:nvPr/>
      </p:nvGrpSpPr>
      <p:grpSpPr>
        <a:xfrm>
          <a:off x="0" y="0"/>
          <a:ext cx="0" cy="0"/>
          <a:chOff x="0" y="0"/>
          <a:chExt cx="0" cy="0"/>
        </a:xfrm>
      </p:grpSpPr>
      <p:sp>
        <p:nvSpPr>
          <p:cNvPr id="497" name="Google Shape;497;p44"/>
          <p:cNvSpPr txBox="1"/>
          <p:nvPr/>
        </p:nvSpPr>
        <p:spPr>
          <a:xfrm>
            <a:off x="315227" y="301824"/>
            <a:ext cx="11456100" cy="2308200"/>
          </a:xfrm>
          <a:prstGeom prst="rect">
            <a:avLst/>
          </a:prstGeom>
          <a:noFill/>
          <a:ln>
            <a:noFill/>
          </a:ln>
        </p:spPr>
        <p:txBody>
          <a:bodyPr anchorCtr="0" anchor="t" bIns="45700" lIns="91425" spcFirstLastPara="1" rIns="91425" wrap="square" tIns="45700">
            <a:spAutoFit/>
          </a:bodyPr>
          <a:lstStyle/>
          <a:p>
            <a:pPr indent="0" lvl="0" marL="0" marR="0" rtl="1" algn="r">
              <a:lnSpc>
                <a:spcPct val="100000"/>
              </a:lnSpc>
              <a:spcBef>
                <a:spcPts val="0"/>
              </a:spcBef>
              <a:spcAft>
                <a:spcPts val="0"/>
              </a:spcAft>
              <a:buClr>
                <a:srgbClr val="000000"/>
              </a:buClr>
              <a:buSzPts val="4500"/>
              <a:buFont typeface="Arial"/>
              <a:buNone/>
            </a:pPr>
            <a:r>
              <a:rPr b="1" i="0" lang="en-US" sz="4500" u="none" cap="none" strike="noStrike">
                <a:solidFill>
                  <a:srgbClr val="2176D2"/>
                </a:solidFill>
                <a:latin typeface="Montserrat"/>
                <a:ea typeface="Montserrat"/>
                <a:cs typeface="Montserrat"/>
                <a:sym typeface="Montserrat"/>
              </a:rPr>
              <a:t>ما الأساليب المفضلة للرد؟ </a:t>
            </a:r>
            <a:endParaRPr b="0" i="0" sz="1400" u="none" cap="none" strike="noStrike">
              <a:solidFill>
                <a:srgbClr val="000000"/>
              </a:solidFill>
              <a:latin typeface="Arial"/>
              <a:ea typeface="Arial"/>
              <a:cs typeface="Arial"/>
              <a:sym typeface="Arial"/>
            </a:endParaRPr>
          </a:p>
          <a:p>
            <a:pPr indent="0" lvl="0" marL="0" marR="0" rtl="1" algn="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0" lvl="0" marL="0" marR="0" rtl="1" algn="l">
              <a:lnSpc>
                <a:spcPct val="100000"/>
              </a:lnSpc>
              <a:spcBef>
                <a:spcPts val="0"/>
              </a:spcBef>
              <a:spcAft>
                <a:spcPts val="0"/>
              </a:spcAft>
              <a:buClr>
                <a:srgbClr val="000000"/>
              </a:buClr>
              <a:buSzPts val="1800"/>
              <a:buFont typeface="Arial"/>
              <a:buNone/>
            </a:pPr>
            <a:br>
              <a:rPr b="0" i="0" lang="en-US" sz="1800" u="none" cap="none" strike="noStrike">
                <a:solidFill>
                  <a:schemeClr val="dk1"/>
                </a:solidFill>
                <a:latin typeface="Calibri"/>
                <a:ea typeface="Calibri"/>
                <a:cs typeface="Calibri"/>
                <a:sym typeface="Calibri"/>
              </a:rPr>
            </a:br>
            <a:endParaRPr b="0" i="0" sz="1800" u="none" cap="none" strike="noStrike">
              <a:solidFill>
                <a:schemeClr val="dk1"/>
              </a:solidFill>
              <a:latin typeface="Calibri"/>
              <a:ea typeface="Calibri"/>
              <a:cs typeface="Calibri"/>
              <a:sym typeface="Calibri"/>
            </a:endParaRPr>
          </a:p>
        </p:txBody>
      </p:sp>
      <p:sp>
        <p:nvSpPr>
          <p:cNvPr id="498" name="Google Shape;498;p44"/>
          <p:cNvSpPr/>
          <p:nvPr/>
        </p:nvSpPr>
        <p:spPr>
          <a:xfrm>
            <a:off x="1753642" y="1954060"/>
            <a:ext cx="2517732" cy="1064713"/>
          </a:xfrm>
          <a:prstGeom prst="rect">
            <a:avLst/>
          </a:prstGeom>
          <a:solidFill>
            <a:srgbClr val="FFEFA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99" name="Google Shape;499;p44"/>
          <p:cNvSpPr/>
          <p:nvPr/>
        </p:nvSpPr>
        <p:spPr>
          <a:xfrm>
            <a:off x="4646917" y="1954059"/>
            <a:ext cx="2517732" cy="1064713"/>
          </a:xfrm>
          <a:prstGeom prst="rect">
            <a:avLst/>
          </a:prstGeom>
          <a:solidFill>
            <a:srgbClr val="FED0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00" name="Google Shape;500;p44"/>
          <p:cNvSpPr/>
          <p:nvPr/>
        </p:nvSpPr>
        <p:spPr>
          <a:xfrm>
            <a:off x="7540192" y="1954058"/>
            <a:ext cx="2517732" cy="1064713"/>
          </a:xfrm>
          <a:prstGeom prst="rect">
            <a:avLst/>
          </a:prstGeom>
          <a:solidFill>
            <a:srgbClr val="B9F2B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01" name="Google Shape;501;p44"/>
          <p:cNvSpPr txBox="1"/>
          <p:nvPr/>
        </p:nvSpPr>
        <p:spPr>
          <a:xfrm>
            <a:off x="1336426" y="2449673"/>
            <a:ext cx="3252439" cy="584775"/>
          </a:xfrm>
          <a:prstGeom prst="rect">
            <a:avLst/>
          </a:prstGeom>
          <a:noFill/>
          <a:ln>
            <a:noFill/>
          </a:ln>
        </p:spPr>
        <p:txBody>
          <a:bodyPr anchorCtr="0" anchor="t" bIns="45700" lIns="91425" spcFirstLastPara="1" rIns="91425" wrap="square" tIns="45700">
            <a:spAutoFit/>
          </a:bodyPr>
          <a:lstStyle/>
          <a:p>
            <a:pPr indent="0" lvl="0" marL="0" marR="0" rtl="1" algn="ctr">
              <a:lnSpc>
                <a:spcPct val="100000"/>
              </a:lnSpc>
              <a:spcBef>
                <a:spcPts val="0"/>
              </a:spcBef>
              <a:spcAft>
                <a:spcPts val="0"/>
              </a:spcAft>
              <a:buClr>
                <a:srgbClr val="000000"/>
              </a:buClr>
              <a:buSzPts val="2300"/>
              <a:buFont typeface="Arial"/>
              <a:buNone/>
            </a:pPr>
            <a:r>
              <a:rPr b="1" i="0" lang="en-US" sz="2300" u="none" cap="none" strike="noStrike">
                <a:solidFill>
                  <a:schemeClr val="dk1"/>
                </a:solidFill>
                <a:latin typeface="Open Sans"/>
                <a:ea typeface="Open Sans"/>
                <a:cs typeface="Open Sans"/>
                <a:sym typeface="Open Sans"/>
              </a:rPr>
              <a:t>عبر الإنترنت</a:t>
            </a:r>
            <a:endParaRPr b="0" i="0" sz="1400" u="none" cap="none" strike="noStrike">
              <a:solidFill>
                <a:srgbClr val="000000"/>
              </a:solidFill>
              <a:latin typeface="Arial"/>
              <a:ea typeface="Arial"/>
              <a:cs typeface="Arial"/>
              <a:sym typeface="Arial"/>
            </a:endParaRPr>
          </a:p>
          <a:p>
            <a:pPr indent="0" lvl="0" marL="0" marR="0" rtl="1" algn="ctr">
              <a:lnSpc>
                <a:spcPct val="100000"/>
              </a:lnSpc>
              <a:spcBef>
                <a:spcPts val="0"/>
              </a:spcBef>
              <a:spcAft>
                <a:spcPts val="0"/>
              </a:spcAft>
              <a:buClr>
                <a:srgbClr val="000000"/>
              </a:buClr>
              <a:buSzPts val="900"/>
              <a:buFont typeface="Arial"/>
              <a:buNone/>
            </a:pPr>
            <a:r>
              <a:t/>
            </a:r>
            <a:endParaRPr b="1" i="0" sz="900" u="none" cap="none" strike="noStrike">
              <a:solidFill>
                <a:schemeClr val="dk1"/>
              </a:solidFill>
              <a:latin typeface="Open Sans"/>
              <a:ea typeface="Open Sans"/>
              <a:cs typeface="Open Sans"/>
              <a:sym typeface="Open Sans"/>
            </a:endParaRPr>
          </a:p>
        </p:txBody>
      </p:sp>
      <p:sp>
        <p:nvSpPr>
          <p:cNvPr id="502" name="Google Shape;502;p44"/>
          <p:cNvSpPr txBox="1"/>
          <p:nvPr/>
        </p:nvSpPr>
        <p:spPr>
          <a:xfrm>
            <a:off x="4321478" y="2451248"/>
            <a:ext cx="3252439" cy="584775"/>
          </a:xfrm>
          <a:prstGeom prst="rect">
            <a:avLst/>
          </a:prstGeom>
          <a:noFill/>
          <a:ln>
            <a:noFill/>
          </a:ln>
        </p:spPr>
        <p:txBody>
          <a:bodyPr anchorCtr="0" anchor="t" bIns="45700" lIns="91425" spcFirstLastPara="1" rIns="91425" wrap="square" tIns="45700">
            <a:spAutoFit/>
          </a:bodyPr>
          <a:lstStyle/>
          <a:p>
            <a:pPr indent="0" lvl="0" marL="0" marR="0" rtl="1" algn="ctr">
              <a:lnSpc>
                <a:spcPct val="100000"/>
              </a:lnSpc>
              <a:spcBef>
                <a:spcPts val="0"/>
              </a:spcBef>
              <a:spcAft>
                <a:spcPts val="0"/>
              </a:spcAft>
              <a:buClr>
                <a:srgbClr val="000000"/>
              </a:buClr>
              <a:buSzPts val="2300"/>
              <a:buFont typeface="Arial"/>
              <a:buNone/>
            </a:pPr>
            <a:r>
              <a:rPr b="1" i="0" lang="en-US" sz="2300" u="none" cap="none" strike="noStrike">
                <a:solidFill>
                  <a:schemeClr val="dk1"/>
                </a:solidFill>
                <a:latin typeface="Open Sans"/>
                <a:ea typeface="Open Sans"/>
                <a:cs typeface="Open Sans"/>
                <a:sym typeface="Open Sans"/>
              </a:rPr>
              <a:t>النموذج الورقي</a:t>
            </a:r>
            <a:endParaRPr b="0" i="0" sz="1400" u="none" cap="none" strike="noStrike">
              <a:solidFill>
                <a:srgbClr val="000000"/>
              </a:solidFill>
              <a:latin typeface="Arial"/>
              <a:ea typeface="Arial"/>
              <a:cs typeface="Arial"/>
              <a:sym typeface="Arial"/>
            </a:endParaRPr>
          </a:p>
          <a:p>
            <a:pPr indent="0" lvl="0" marL="0" marR="0" rtl="1" algn="ctr">
              <a:lnSpc>
                <a:spcPct val="100000"/>
              </a:lnSpc>
              <a:spcBef>
                <a:spcPts val="0"/>
              </a:spcBef>
              <a:spcAft>
                <a:spcPts val="0"/>
              </a:spcAft>
              <a:buClr>
                <a:srgbClr val="000000"/>
              </a:buClr>
              <a:buSzPts val="900"/>
              <a:buFont typeface="Arial"/>
              <a:buNone/>
            </a:pPr>
            <a:r>
              <a:t/>
            </a:r>
            <a:endParaRPr b="1" i="0" sz="900" u="none" cap="none" strike="noStrike">
              <a:solidFill>
                <a:schemeClr val="dk1"/>
              </a:solidFill>
              <a:latin typeface="Open Sans"/>
              <a:ea typeface="Open Sans"/>
              <a:cs typeface="Open Sans"/>
              <a:sym typeface="Open Sans"/>
            </a:endParaRPr>
          </a:p>
        </p:txBody>
      </p:sp>
      <p:sp>
        <p:nvSpPr>
          <p:cNvPr id="503" name="Google Shape;503;p44"/>
          <p:cNvSpPr txBox="1"/>
          <p:nvPr/>
        </p:nvSpPr>
        <p:spPr>
          <a:xfrm>
            <a:off x="7205920" y="2444289"/>
            <a:ext cx="3252439" cy="584775"/>
          </a:xfrm>
          <a:prstGeom prst="rect">
            <a:avLst/>
          </a:prstGeom>
          <a:noFill/>
          <a:ln>
            <a:noFill/>
          </a:ln>
        </p:spPr>
        <p:txBody>
          <a:bodyPr anchorCtr="0" anchor="t" bIns="45700" lIns="91425" spcFirstLastPara="1" rIns="91425" wrap="square" tIns="45700">
            <a:spAutoFit/>
          </a:bodyPr>
          <a:lstStyle/>
          <a:p>
            <a:pPr indent="0" lvl="0" marL="0" marR="0" rtl="1" algn="ctr">
              <a:lnSpc>
                <a:spcPct val="100000"/>
              </a:lnSpc>
              <a:spcBef>
                <a:spcPts val="0"/>
              </a:spcBef>
              <a:spcAft>
                <a:spcPts val="0"/>
              </a:spcAft>
              <a:buClr>
                <a:srgbClr val="000000"/>
              </a:buClr>
              <a:buSzPts val="2300"/>
              <a:buFont typeface="Arial"/>
              <a:buNone/>
            </a:pPr>
            <a:r>
              <a:rPr b="1" i="0" lang="en-US" sz="2300" u="none" cap="none" strike="noStrike">
                <a:solidFill>
                  <a:schemeClr val="dk1"/>
                </a:solidFill>
                <a:latin typeface="Open Sans"/>
                <a:ea typeface="Open Sans"/>
                <a:cs typeface="Open Sans"/>
                <a:sym typeface="Open Sans"/>
              </a:rPr>
              <a:t>رقم الهاتف</a:t>
            </a:r>
            <a:endParaRPr b="0" i="0" sz="1400" u="none" cap="none" strike="noStrike">
              <a:solidFill>
                <a:srgbClr val="000000"/>
              </a:solidFill>
              <a:latin typeface="Arial"/>
              <a:ea typeface="Arial"/>
              <a:cs typeface="Arial"/>
              <a:sym typeface="Arial"/>
            </a:endParaRPr>
          </a:p>
          <a:p>
            <a:pPr indent="0" lvl="0" marL="0" marR="0" rtl="1" algn="ctr">
              <a:lnSpc>
                <a:spcPct val="100000"/>
              </a:lnSpc>
              <a:spcBef>
                <a:spcPts val="0"/>
              </a:spcBef>
              <a:spcAft>
                <a:spcPts val="0"/>
              </a:spcAft>
              <a:buClr>
                <a:srgbClr val="000000"/>
              </a:buClr>
              <a:buSzPts val="900"/>
              <a:buFont typeface="Arial"/>
              <a:buNone/>
            </a:pPr>
            <a:r>
              <a:t/>
            </a:r>
            <a:endParaRPr b="1" i="0" sz="900" u="none" cap="none" strike="noStrike">
              <a:solidFill>
                <a:schemeClr val="dk1"/>
              </a:solidFill>
              <a:latin typeface="Open Sans"/>
              <a:ea typeface="Open Sans"/>
              <a:cs typeface="Open Sans"/>
              <a:sym typeface="Open Sans"/>
            </a:endParaRPr>
          </a:p>
        </p:txBody>
      </p:sp>
      <p:sp>
        <p:nvSpPr>
          <p:cNvPr id="504" name="Google Shape;504;p44"/>
          <p:cNvSpPr txBox="1"/>
          <p:nvPr/>
        </p:nvSpPr>
        <p:spPr>
          <a:xfrm>
            <a:off x="2864365" y="2054266"/>
            <a:ext cx="475989" cy="553998"/>
          </a:xfrm>
          <a:prstGeom prst="rect">
            <a:avLst/>
          </a:prstGeom>
          <a:noFill/>
          <a:ln>
            <a:noFill/>
          </a:ln>
        </p:spPr>
        <p:txBody>
          <a:bodyPr anchorCtr="0" anchor="t" bIns="45700" lIns="91425" spcFirstLastPara="1" rIns="91425" wrap="square" tIns="45700">
            <a:spAutoFit/>
          </a:bodyPr>
          <a:lstStyle/>
          <a:p>
            <a:pPr indent="0" lvl="0" marL="0" marR="0" rtl="1" algn="r">
              <a:lnSpc>
                <a:spcPct val="100000"/>
              </a:lnSpc>
              <a:spcBef>
                <a:spcPts val="0"/>
              </a:spcBef>
              <a:spcAft>
                <a:spcPts val="0"/>
              </a:spcAft>
              <a:buClr>
                <a:srgbClr val="000000"/>
              </a:buClr>
              <a:buSzPts val="3000"/>
              <a:buFont typeface="Arial"/>
              <a:buNone/>
            </a:pPr>
            <a:r>
              <a:rPr b="1" i="0" lang="en-US" sz="3000" u="none" cap="none" strike="noStrike">
                <a:solidFill>
                  <a:srgbClr val="2176D2"/>
                </a:solidFill>
                <a:latin typeface="Montserrat"/>
                <a:ea typeface="Montserrat"/>
                <a:cs typeface="Montserrat"/>
                <a:sym typeface="Montserrat"/>
              </a:rPr>
              <a:t>1</a:t>
            </a:r>
            <a:endParaRPr b="0" i="0" sz="1400" u="none" cap="none" strike="noStrike">
              <a:solidFill>
                <a:srgbClr val="000000"/>
              </a:solidFill>
              <a:latin typeface="Arial"/>
              <a:ea typeface="Arial"/>
              <a:cs typeface="Arial"/>
              <a:sym typeface="Arial"/>
            </a:endParaRPr>
          </a:p>
        </p:txBody>
      </p:sp>
      <p:sp>
        <p:nvSpPr>
          <p:cNvPr id="505" name="Google Shape;505;p44"/>
          <p:cNvSpPr txBox="1"/>
          <p:nvPr/>
        </p:nvSpPr>
        <p:spPr>
          <a:xfrm>
            <a:off x="5805335" y="2044603"/>
            <a:ext cx="475989" cy="553998"/>
          </a:xfrm>
          <a:prstGeom prst="rect">
            <a:avLst/>
          </a:prstGeom>
          <a:noFill/>
          <a:ln>
            <a:noFill/>
          </a:ln>
        </p:spPr>
        <p:txBody>
          <a:bodyPr anchorCtr="0" anchor="t" bIns="45700" lIns="91425" spcFirstLastPara="1" rIns="91425" wrap="square" tIns="45700">
            <a:spAutoFit/>
          </a:bodyPr>
          <a:lstStyle/>
          <a:p>
            <a:pPr indent="0" lvl="0" marL="0" marR="0" rtl="1" algn="r">
              <a:lnSpc>
                <a:spcPct val="100000"/>
              </a:lnSpc>
              <a:spcBef>
                <a:spcPts val="0"/>
              </a:spcBef>
              <a:spcAft>
                <a:spcPts val="0"/>
              </a:spcAft>
              <a:buClr>
                <a:srgbClr val="000000"/>
              </a:buClr>
              <a:buSzPts val="3000"/>
              <a:buFont typeface="Arial"/>
              <a:buNone/>
            </a:pPr>
            <a:r>
              <a:rPr b="1" i="0" lang="en-US" sz="3000" u="none" cap="none" strike="noStrike">
                <a:solidFill>
                  <a:srgbClr val="2176D2"/>
                </a:solidFill>
                <a:latin typeface="Montserrat"/>
                <a:ea typeface="Montserrat"/>
                <a:cs typeface="Montserrat"/>
                <a:sym typeface="Montserrat"/>
              </a:rPr>
              <a:t>2</a:t>
            </a:r>
            <a:endParaRPr b="0" i="0" sz="1400" u="none" cap="none" strike="noStrike">
              <a:solidFill>
                <a:srgbClr val="000000"/>
              </a:solidFill>
              <a:latin typeface="Arial"/>
              <a:ea typeface="Arial"/>
              <a:cs typeface="Arial"/>
              <a:sym typeface="Arial"/>
            </a:endParaRPr>
          </a:p>
        </p:txBody>
      </p:sp>
      <p:sp>
        <p:nvSpPr>
          <p:cNvPr id="506" name="Google Shape;506;p44"/>
          <p:cNvSpPr txBox="1"/>
          <p:nvPr/>
        </p:nvSpPr>
        <p:spPr>
          <a:xfrm>
            <a:off x="8641640" y="2056142"/>
            <a:ext cx="475989" cy="553998"/>
          </a:xfrm>
          <a:prstGeom prst="rect">
            <a:avLst/>
          </a:prstGeom>
          <a:noFill/>
          <a:ln>
            <a:noFill/>
          </a:ln>
        </p:spPr>
        <p:txBody>
          <a:bodyPr anchorCtr="0" anchor="t" bIns="45700" lIns="91425" spcFirstLastPara="1" rIns="91425" wrap="square" tIns="45700">
            <a:spAutoFit/>
          </a:bodyPr>
          <a:lstStyle/>
          <a:p>
            <a:pPr indent="0" lvl="0" marL="0" marR="0" rtl="1" algn="r">
              <a:lnSpc>
                <a:spcPct val="100000"/>
              </a:lnSpc>
              <a:spcBef>
                <a:spcPts val="0"/>
              </a:spcBef>
              <a:spcAft>
                <a:spcPts val="0"/>
              </a:spcAft>
              <a:buClr>
                <a:srgbClr val="000000"/>
              </a:buClr>
              <a:buSzPts val="3000"/>
              <a:buFont typeface="Arial"/>
              <a:buNone/>
            </a:pPr>
            <a:r>
              <a:rPr b="1" i="0" lang="en-US" sz="3000" u="none" cap="none" strike="noStrike">
                <a:solidFill>
                  <a:srgbClr val="2176D2"/>
                </a:solidFill>
                <a:latin typeface="Montserrat"/>
                <a:ea typeface="Montserrat"/>
                <a:cs typeface="Montserrat"/>
                <a:sym typeface="Montserrat"/>
              </a:rPr>
              <a:t>3</a:t>
            </a:r>
            <a:endParaRPr b="0" i="0" sz="1400" u="none" cap="none" strike="noStrike">
              <a:solidFill>
                <a:srgbClr val="000000"/>
              </a:solidFill>
              <a:latin typeface="Arial"/>
              <a:ea typeface="Arial"/>
              <a:cs typeface="Arial"/>
              <a:sym typeface="Arial"/>
            </a:endParaRPr>
          </a:p>
        </p:txBody>
      </p:sp>
      <p:sp>
        <p:nvSpPr>
          <p:cNvPr id="507" name="Google Shape;507;p44"/>
          <p:cNvSpPr txBox="1"/>
          <p:nvPr/>
        </p:nvSpPr>
        <p:spPr>
          <a:xfrm>
            <a:off x="1476220" y="3543757"/>
            <a:ext cx="10636267" cy="3016210"/>
          </a:xfrm>
          <a:prstGeom prst="rect">
            <a:avLst/>
          </a:prstGeom>
          <a:noFill/>
          <a:ln>
            <a:noFill/>
          </a:ln>
        </p:spPr>
        <p:txBody>
          <a:bodyPr anchorCtr="0" anchor="t" bIns="45700" lIns="91425" spcFirstLastPara="1" rIns="91425" wrap="square" tIns="45700">
            <a:spAutoFit/>
          </a:bodyPr>
          <a:lstStyle/>
          <a:p>
            <a:pPr indent="-342900" lvl="0" marL="342900" marR="0" rtl="1" algn="r">
              <a:lnSpc>
                <a:spcPct val="100000"/>
              </a:lnSpc>
              <a:spcBef>
                <a:spcPts val="0"/>
              </a:spcBef>
              <a:spcAft>
                <a:spcPts val="0"/>
              </a:spcAft>
              <a:buClr>
                <a:schemeClr val="dk1"/>
              </a:buClr>
              <a:buSzPts val="2500"/>
              <a:buFont typeface="Montserrat"/>
              <a:buChar char="•"/>
            </a:pPr>
            <a:r>
              <a:rPr b="0" i="0" lang="en-US" sz="2500" u="none" cap="none" strike="noStrike">
                <a:solidFill>
                  <a:schemeClr val="dk1"/>
                </a:solidFill>
                <a:latin typeface="Open Sans"/>
                <a:ea typeface="Open Sans"/>
                <a:cs typeface="Open Sans"/>
                <a:sym typeface="Open Sans"/>
              </a:rPr>
              <a:t>يفضل كبار السن الانتظار وإرسال نموذج ورقي عبر الخدمة البريدية بالولايات المتحدة.</a:t>
            </a:r>
            <a:endParaRPr b="0" i="0" sz="1400" u="none" cap="none" strike="noStrike">
              <a:solidFill>
                <a:srgbClr val="000000"/>
              </a:solidFill>
              <a:latin typeface="Open Sans"/>
              <a:ea typeface="Open Sans"/>
              <a:cs typeface="Open Sans"/>
              <a:sym typeface="Open Sans"/>
            </a:endParaRPr>
          </a:p>
          <a:p>
            <a:pPr indent="-342900" lvl="0" marL="342900" marR="0" rtl="1" algn="r">
              <a:lnSpc>
                <a:spcPct val="100000"/>
              </a:lnSpc>
              <a:spcBef>
                <a:spcPts val="0"/>
              </a:spcBef>
              <a:spcAft>
                <a:spcPts val="0"/>
              </a:spcAft>
              <a:buClr>
                <a:schemeClr val="dk1"/>
              </a:buClr>
              <a:buSzPts val="2500"/>
              <a:buFont typeface="Montserrat"/>
              <a:buChar char="•"/>
            </a:pPr>
            <a:r>
              <a:rPr b="0" i="0" lang="en-US" sz="2500" u="none" cap="none" strike="noStrike">
                <a:solidFill>
                  <a:schemeClr val="dk1"/>
                </a:solidFill>
                <a:latin typeface="Open Sans"/>
                <a:ea typeface="Open Sans"/>
                <a:cs typeface="Open Sans"/>
                <a:sym typeface="Open Sans"/>
              </a:rPr>
              <a:t>يعتبر النموذج الورقي وسيلة آمنة للرد. </a:t>
            </a:r>
            <a:endParaRPr b="0" i="0" sz="1400" u="none" cap="none" strike="noStrike">
              <a:solidFill>
                <a:srgbClr val="000000"/>
              </a:solidFill>
              <a:latin typeface="Open Sans"/>
              <a:ea typeface="Open Sans"/>
              <a:cs typeface="Open Sans"/>
              <a:sym typeface="Open Sans"/>
            </a:endParaRPr>
          </a:p>
          <a:p>
            <a:pPr indent="-342900" lvl="0" marL="342900" marR="0" rtl="1" algn="r">
              <a:lnSpc>
                <a:spcPct val="100000"/>
              </a:lnSpc>
              <a:spcBef>
                <a:spcPts val="0"/>
              </a:spcBef>
              <a:spcAft>
                <a:spcPts val="0"/>
              </a:spcAft>
              <a:buClr>
                <a:schemeClr val="dk1"/>
              </a:buClr>
              <a:buSzPts val="2500"/>
              <a:buFont typeface="Montserrat"/>
              <a:buChar char="•"/>
            </a:pPr>
            <a:r>
              <a:rPr b="0" i="0" lang="en-US" sz="2500" u="none" cap="none" strike="noStrike">
                <a:solidFill>
                  <a:schemeClr val="dk1"/>
                </a:solidFill>
                <a:latin typeface="Open Sans"/>
                <a:ea typeface="Open Sans"/>
                <a:cs typeface="Open Sans"/>
                <a:sym typeface="Open Sans"/>
              </a:rPr>
              <a:t>يشعر الشباب براحة أكبر في ملء نموذج التعداد على الإنترنت. </a:t>
            </a:r>
            <a:endParaRPr b="0" i="0" sz="1400" u="none" cap="none" strike="noStrike">
              <a:solidFill>
                <a:srgbClr val="000000"/>
              </a:solidFill>
              <a:latin typeface="Open Sans"/>
              <a:ea typeface="Open Sans"/>
              <a:cs typeface="Open Sans"/>
              <a:sym typeface="Open Sans"/>
            </a:endParaRPr>
          </a:p>
          <a:p>
            <a:pPr indent="-342900" lvl="0" marL="342900" marR="0" rtl="1" algn="r">
              <a:lnSpc>
                <a:spcPct val="100000"/>
              </a:lnSpc>
              <a:spcBef>
                <a:spcPts val="0"/>
              </a:spcBef>
              <a:spcAft>
                <a:spcPts val="0"/>
              </a:spcAft>
              <a:buClr>
                <a:schemeClr val="dk1"/>
              </a:buClr>
              <a:buSzPts val="2500"/>
              <a:buFont typeface="Montserrat"/>
              <a:buChar char="•"/>
            </a:pPr>
            <a:r>
              <a:rPr b="0" i="0" lang="en-US" sz="2500" u="none" cap="none" strike="noStrike">
                <a:solidFill>
                  <a:schemeClr val="dk1"/>
                </a:solidFill>
                <a:latin typeface="Open Sans"/>
                <a:ea typeface="Open Sans"/>
                <a:cs typeface="Open Sans"/>
                <a:sym typeface="Open Sans"/>
              </a:rPr>
              <a:t>يُعد إكمال نموذج التعداد عبر الإنترنت مريحًا. </a:t>
            </a:r>
            <a:endParaRPr b="0" i="0" sz="1400" u="none" cap="none" strike="noStrike">
              <a:solidFill>
                <a:srgbClr val="000000"/>
              </a:solidFill>
              <a:latin typeface="Open Sans"/>
              <a:ea typeface="Open Sans"/>
              <a:cs typeface="Open Sans"/>
              <a:sym typeface="Open Sans"/>
            </a:endParaRPr>
          </a:p>
          <a:p>
            <a:pPr indent="0" lvl="0" marL="0" marR="0" rtl="1" algn="l">
              <a:lnSpc>
                <a:spcPct val="100000"/>
              </a:lnSpc>
              <a:spcBef>
                <a:spcPts val="0"/>
              </a:spcBef>
              <a:spcAft>
                <a:spcPts val="0"/>
              </a:spcAft>
              <a:buClr>
                <a:srgbClr val="000000"/>
              </a:buClr>
              <a:buSzPts val="3000"/>
              <a:buFont typeface="Arial"/>
              <a:buNone/>
            </a:pPr>
            <a:br>
              <a:rPr b="0" i="0" lang="en-US" sz="3000" u="none" cap="none" strike="noStrike">
                <a:solidFill>
                  <a:schemeClr val="dk1"/>
                </a:solidFill>
                <a:latin typeface="Open Sans"/>
                <a:ea typeface="Open Sans"/>
                <a:cs typeface="Open Sans"/>
                <a:sym typeface="Open Sans"/>
              </a:rPr>
            </a:br>
            <a:br>
              <a:rPr b="0" i="0" lang="en-US" sz="3000" u="none" cap="none" strike="noStrike">
                <a:solidFill>
                  <a:schemeClr val="dk1"/>
                </a:solidFill>
                <a:latin typeface="Open Sans"/>
                <a:ea typeface="Open Sans"/>
                <a:cs typeface="Open Sans"/>
                <a:sym typeface="Open Sans"/>
              </a:rPr>
            </a:br>
            <a:endParaRPr b="0" i="0" sz="3000" u="none" cap="none" strike="noStrike">
              <a:solidFill>
                <a:schemeClr val="dk1"/>
              </a:solidFill>
              <a:latin typeface="Open Sans"/>
              <a:ea typeface="Open Sans"/>
              <a:cs typeface="Open Sans"/>
              <a:sym typeface="Open Sans"/>
            </a:endParaRPr>
          </a:p>
        </p:txBody>
      </p:sp>
      <p:sp>
        <p:nvSpPr>
          <p:cNvPr id="508" name="Google Shape;508;p44"/>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1"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2" name="Shape 512"/>
        <p:cNvGrpSpPr/>
        <p:nvPr/>
      </p:nvGrpSpPr>
      <p:grpSpPr>
        <a:xfrm>
          <a:off x="0" y="0"/>
          <a:ext cx="0" cy="0"/>
          <a:chOff x="0" y="0"/>
          <a:chExt cx="0" cy="0"/>
        </a:xfrm>
      </p:grpSpPr>
      <p:sp>
        <p:nvSpPr>
          <p:cNvPr id="513" name="Google Shape;513;p45"/>
          <p:cNvSpPr txBox="1"/>
          <p:nvPr/>
        </p:nvSpPr>
        <p:spPr>
          <a:xfrm>
            <a:off x="1106939" y="211419"/>
            <a:ext cx="10507130" cy="1615827"/>
          </a:xfrm>
          <a:prstGeom prst="rect">
            <a:avLst/>
          </a:prstGeom>
          <a:noFill/>
          <a:ln>
            <a:noFill/>
          </a:ln>
        </p:spPr>
        <p:txBody>
          <a:bodyPr anchorCtr="0" anchor="t" bIns="45700" lIns="91425" spcFirstLastPara="1" rIns="91425" wrap="square" tIns="45700">
            <a:spAutoFit/>
          </a:bodyPr>
          <a:lstStyle/>
          <a:p>
            <a:pPr indent="0" lvl="0" marL="0" marR="0" rtl="1" algn="r">
              <a:lnSpc>
                <a:spcPct val="100000"/>
              </a:lnSpc>
              <a:spcBef>
                <a:spcPts val="0"/>
              </a:spcBef>
              <a:spcAft>
                <a:spcPts val="0"/>
              </a:spcAft>
              <a:buClr>
                <a:srgbClr val="000000"/>
              </a:buClr>
              <a:buSzPts val="4500"/>
              <a:buFont typeface="Arial"/>
              <a:buNone/>
            </a:pPr>
            <a:r>
              <a:rPr b="1" i="0" lang="en-US" sz="4500" u="none" cap="none" strike="noStrike">
                <a:solidFill>
                  <a:srgbClr val="2176D2"/>
                </a:solidFill>
                <a:latin typeface="Montserrat"/>
                <a:ea typeface="Montserrat"/>
                <a:cs typeface="Montserrat"/>
                <a:sym typeface="Montserrat"/>
              </a:rPr>
              <a:t>كيف يمكنني التحدث عن التعداد؟ </a:t>
            </a:r>
            <a:endParaRPr b="0" i="0" sz="1400" u="none" cap="none" strike="noStrike">
              <a:solidFill>
                <a:srgbClr val="000000"/>
              </a:solidFill>
              <a:latin typeface="Arial"/>
              <a:ea typeface="Arial"/>
              <a:cs typeface="Arial"/>
              <a:sym typeface="Arial"/>
            </a:endParaRPr>
          </a:p>
          <a:p>
            <a:pPr indent="0" lvl="0" marL="0" marR="0" rtl="1" algn="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0" lvl="0" marL="0" marR="0" rtl="1" algn="l">
              <a:lnSpc>
                <a:spcPct val="100000"/>
              </a:lnSpc>
              <a:spcBef>
                <a:spcPts val="0"/>
              </a:spcBef>
              <a:spcAft>
                <a:spcPts val="0"/>
              </a:spcAft>
              <a:buClr>
                <a:srgbClr val="000000"/>
              </a:buClr>
              <a:buSzPts val="1800"/>
              <a:buFont typeface="Arial"/>
              <a:buNone/>
            </a:pPr>
            <a:br>
              <a:rPr b="0" i="0" lang="en-US" sz="1800" u="none" cap="none" strike="noStrike">
                <a:solidFill>
                  <a:schemeClr val="dk1"/>
                </a:solidFill>
                <a:latin typeface="Calibri"/>
                <a:ea typeface="Calibri"/>
                <a:cs typeface="Calibri"/>
                <a:sym typeface="Calibri"/>
              </a:rPr>
            </a:br>
            <a:endParaRPr b="0" i="0" sz="1800" u="none" cap="none" strike="noStrike">
              <a:solidFill>
                <a:schemeClr val="dk1"/>
              </a:solidFill>
              <a:latin typeface="Calibri"/>
              <a:ea typeface="Calibri"/>
              <a:cs typeface="Calibri"/>
              <a:sym typeface="Calibri"/>
            </a:endParaRPr>
          </a:p>
        </p:txBody>
      </p:sp>
      <p:pic>
        <p:nvPicPr>
          <p:cNvPr descr="A group of people sitting at a table&#10;&#10;Description automatically generated" id="514" name="Google Shape;514;p45"/>
          <p:cNvPicPr preferRelativeResize="0"/>
          <p:nvPr/>
        </p:nvPicPr>
        <p:blipFill rotWithShape="1">
          <a:blip r:embed="rId3">
            <a:alphaModFix/>
          </a:blip>
          <a:srcRect b="0" l="0" r="0" t="0"/>
          <a:stretch/>
        </p:blipFill>
        <p:spPr>
          <a:xfrm>
            <a:off x="7735996" y="1039660"/>
            <a:ext cx="3688097" cy="5417507"/>
          </a:xfrm>
          <a:prstGeom prst="rect">
            <a:avLst/>
          </a:prstGeom>
          <a:noFill/>
          <a:ln>
            <a:noFill/>
          </a:ln>
        </p:spPr>
      </p:pic>
      <p:sp>
        <p:nvSpPr>
          <p:cNvPr id="515" name="Google Shape;515;p45"/>
          <p:cNvSpPr txBox="1"/>
          <p:nvPr/>
        </p:nvSpPr>
        <p:spPr>
          <a:xfrm>
            <a:off x="1421483" y="1218976"/>
            <a:ext cx="6194342" cy="1523494"/>
          </a:xfrm>
          <a:prstGeom prst="rect">
            <a:avLst/>
          </a:prstGeom>
          <a:noFill/>
          <a:ln>
            <a:noFill/>
          </a:ln>
        </p:spPr>
        <p:txBody>
          <a:bodyPr anchorCtr="0" anchor="t" bIns="45700" lIns="91425" spcFirstLastPara="1" rIns="91425" wrap="square" tIns="45700">
            <a:spAutoFit/>
          </a:bodyPr>
          <a:lstStyle/>
          <a:p>
            <a:pPr indent="0" lvl="0" marL="0" marR="0" rtl="1" algn="r">
              <a:lnSpc>
                <a:spcPct val="100000"/>
              </a:lnSpc>
              <a:spcBef>
                <a:spcPts val="0"/>
              </a:spcBef>
              <a:spcAft>
                <a:spcPts val="0"/>
              </a:spcAft>
              <a:buClr>
                <a:srgbClr val="000000"/>
              </a:buClr>
              <a:buSzPts val="2500"/>
              <a:buFont typeface="Arial"/>
              <a:buNone/>
            </a:pPr>
            <a:r>
              <a:rPr b="1" i="0" lang="en-US" sz="2500" u="none" cap="none" strike="noStrike">
                <a:solidFill>
                  <a:schemeClr val="dk1"/>
                </a:solidFill>
                <a:latin typeface="Open Sans"/>
                <a:ea typeface="Open Sans"/>
                <a:cs typeface="Open Sans"/>
                <a:sym typeface="Open Sans"/>
              </a:rPr>
              <a:t>نحن بحاجة إلى حصر كل شخص في فيلادلفيا: </a:t>
            </a:r>
            <a:endParaRPr b="0" i="0" sz="1400" u="none" cap="none" strike="noStrike">
              <a:solidFill>
                <a:srgbClr val="000000"/>
              </a:solidFill>
              <a:latin typeface="Open Sans"/>
              <a:ea typeface="Open Sans"/>
              <a:cs typeface="Open Sans"/>
              <a:sym typeface="Open Sans"/>
            </a:endParaRPr>
          </a:p>
          <a:p>
            <a:pPr indent="0" lvl="0" marL="0" marR="0" rtl="1" algn="l">
              <a:lnSpc>
                <a:spcPct val="100000"/>
              </a:lnSpc>
              <a:spcBef>
                <a:spcPts val="0"/>
              </a:spcBef>
              <a:spcAft>
                <a:spcPts val="0"/>
              </a:spcAft>
              <a:buClr>
                <a:srgbClr val="000000"/>
              </a:buClr>
              <a:buSzPts val="2500"/>
              <a:buFont typeface="Arial"/>
              <a:buNone/>
            </a:pPr>
            <a:r>
              <a:t/>
            </a:r>
            <a:endParaRPr b="0" i="0" sz="2500" u="none" cap="none" strike="noStrike">
              <a:solidFill>
                <a:schemeClr val="dk1"/>
              </a:solidFill>
              <a:latin typeface="Open Sans"/>
              <a:ea typeface="Open Sans"/>
              <a:cs typeface="Open Sans"/>
              <a:sym typeface="Open Sans"/>
            </a:endParaRPr>
          </a:p>
          <a:p>
            <a:pPr indent="0" lvl="0" marL="0" marR="0" rtl="1"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Open Sans"/>
              <a:ea typeface="Open Sans"/>
              <a:cs typeface="Open Sans"/>
              <a:sym typeface="Open Sans"/>
            </a:endParaRPr>
          </a:p>
        </p:txBody>
      </p:sp>
      <p:sp>
        <p:nvSpPr>
          <p:cNvPr id="516" name="Google Shape;516;p45"/>
          <p:cNvSpPr txBox="1"/>
          <p:nvPr/>
        </p:nvSpPr>
        <p:spPr>
          <a:xfrm>
            <a:off x="1541218" y="2229633"/>
            <a:ext cx="5718300" cy="3908700"/>
          </a:xfrm>
          <a:prstGeom prst="rect">
            <a:avLst/>
          </a:prstGeom>
          <a:noFill/>
          <a:ln>
            <a:noFill/>
          </a:ln>
        </p:spPr>
        <p:txBody>
          <a:bodyPr anchorCtr="0" anchor="t" bIns="45700" lIns="91425" spcFirstLastPara="1" rIns="91425" wrap="square" tIns="45700">
            <a:spAutoFit/>
          </a:bodyPr>
          <a:lstStyle/>
          <a:p>
            <a:pPr indent="-374650" lvl="0" marL="457200" marR="0" rtl="1" algn="r">
              <a:lnSpc>
                <a:spcPct val="100000"/>
              </a:lnSpc>
              <a:spcBef>
                <a:spcPts val="0"/>
              </a:spcBef>
              <a:spcAft>
                <a:spcPts val="0"/>
              </a:spcAft>
              <a:buClr>
                <a:schemeClr val="dk1"/>
              </a:buClr>
              <a:buSzPts val="2300"/>
              <a:buFont typeface="Montserrat"/>
              <a:buChar char="●"/>
            </a:pPr>
            <a:r>
              <a:rPr b="0" i="0" lang="en-US" sz="2300" u="none" cap="none" strike="noStrike">
                <a:solidFill>
                  <a:schemeClr val="dk1"/>
                </a:solidFill>
                <a:latin typeface="Open Sans"/>
                <a:ea typeface="Open Sans"/>
                <a:cs typeface="Open Sans"/>
                <a:sym typeface="Open Sans"/>
              </a:rPr>
              <a:t>للحصول على تمويل لاحتياجات مجتمعنا.</a:t>
            </a:r>
            <a:endParaRPr b="0" i="0" sz="1400" u="none" cap="none" strike="noStrike">
              <a:solidFill>
                <a:srgbClr val="000000"/>
              </a:solidFill>
              <a:latin typeface="Open Sans"/>
              <a:ea typeface="Open Sans"/>
              <a:cs typeface="Open Sans"/>
              <a:sym typeface="Open Sans"/>
            </a:endParaRPr>
          </a:p>
          <a:p>
            <a:pPr indent="0" lvl="0" marL="914400" marR="0" rtl="1" algn="l">
              <a:lnSpc>
                <a:spcPct val="100000"/>
              </a:lnSpc>
              <a:spcBef>
                <a:spcPts val="0"/>
              </a:spcBef>
              <a:spcAft>
                <a:spcPts val="0"/>
              </a:spcAft>
              <a:buClr>
                <a:srgbClr val="000000"/>
              </a:buClr>
              <a:buSzPts val="2300"/>
              <a:buFont typeface="Arial"/>
              <a:buNone/>
            </a:pPr>
            <a:r>
              <a:t/>
            </a:r>
            <a:endParaRPr b="0" i="0" sz="2300" u="none" cap="none" strike="noStrike">
              <a:solidFill>
                <a:schemeClr val="dk1"/>
              </a:solidFill>
              <a:latin typeface="Open Sans"/>
              <a:ea typeface="Open Sans"/>
              <a:cs typeface="Open Sans"/>
              <a:sym typeface="Open Sans"/>
            </a:endParaRPr>
          </a:p>
          <a:p>
            <a:pPr indent="-374650" lvl="0" marL="457200" marR="0" rtl="1" algn="r">
              <a:lnSpc>
                <a:spcPct val="100000"/>
              </a:lnSpc>
              <a:spcBef>
                <a:spcPts val="0"/>
              </a:spcBef>
              <a:spcAft>
                <a:spcPts val="0"/>
              </a:spcAft>
              <a:buClr>
                <a:schemeClr val="dk1"/>
              </a:buClr>
              <a:buSzPts val="2300"/>
              <a:buFont typeface="Montserrat"/>
              <a:buChar char="●"/>
            </a:pPr>
            <a:r>
              <a:rPr b="0" i="0" lang="en-US" sz="2300" u="none" cap="none" strike="noStrike">
                <a:solidFill>
                  <a:schemeClr val="dk1"/>
                </a:solidFill>
                <a:latin typeface="Open Sans"/>
                <a:ea typeface="Open Sans"/>
                <a:cs typeface="Open Sans"/>
                <a:sym typeface="Open Sans"/>
              </a:rPr>
              <a:t>لنجعل صانعي القرار يعرفون أين نحن. يتعلق الأمر بالإنصاف! </a:t>
            </a:r>
            <a:endParaRPr b="0" i="0" sz="1400" u="none" cap="none" strike="noStrike">
              <a:solidFill>
                <a:srgbClr val="000000"/>
              </a:solidFill>
              <a:latin typeface="Open Sans"/>
              <a:ea typeface="Open Sans"/>
              <a:cs typeface="Open Sans"/>
              <a:sym typeface="Open Sans"/>
            </a:endParaRPr>
          </a:p>
          <a:p>
            <a:pPr indent="0" lvl="0" marL="914400" marR="0" rtl="1" algn="l">
              <a:lnSpc>
                <a:spcPct val="100000"/>
              </a:lnSpc>
              <a:spcBef>
                <a:spcPts val="0"/>
              </a:spcBef>
              <a:spcAft>
                <a:spcPts val="0"/>
              </a:spcAft>
              <a:buClr>
                <a:srgbClr val="000000"/>
              </a:buClr>
              <a:buSzPts val="2300"/>
              <a:buFont typeface="Arial"/>
              <a:buNone/>
            </a:pPr>
            <a:r>
              <a:t/>
            </a:r>
            <a:endParaRPr b="0" i="0" sz="2300" u="none" cap="none" strike="noStrike">
              <a:solidFill>
                <a:schemeClr val="dk1"/>
              </a:solidFill>
              <a:latin typeface="Open Sans"/>
              <a:ea typeface="Open Sans"/>
              <a:cs typeface="Open Sans"/>
              <a:sym typeface="Open Sans"/>
            </a:endParaRPr>
          </a:p>
          <a:p>
            <a:pPr indent="-374650" lvl="0" marL="457200" marR="0" rtl="1" algn="r">
              <a:lnSpc>
                <a:spcPct val="100000"/>
              </a:lnSpc>
              <a:spcBef>
                <a:spcPts val="0"/>
              </a:spcBef>
              <a:spcAft>
                <a:spcPts val="0"/>
              </a:spcAft>
              <a:buClr>
                <a:schemeClr val="dk1"/>
              </a:buClr>
              <a:buSzPts val="2300"/>
              <a:buFont typeface="Montserrat"/>
              <a:buChar char="●"/>
            </a:pPr>
            <a:r>
              <a:rPr b="0" i="0" lang="en-US" sz="2300" u="none" cap="none" strike="noStrike">
                <a:solidFill>
                  <a:schemeClr val="dk1"/>
                </a:solidFill>
                <a:latin typeface="Open Sans"/>
                <a:ea typeface="Open Sans"/>
                <a:cs typeface="Open Sans"/>
                <a:sym typeface="Open Sans"/>
              </a:rPr>
              <a:t>لجعل أصواتنا مسموعة.</a:t>
            </a:r>
            <a:endParaRPr b="0" i="0" sz="1400" u="none" cap="none" strike="noStrike">
              <a:solidFill>
                <a:srgbClr val="000000"/>
              </a:solidFill>
              <a:latin typeface="Open Sans"/>
              <a:ea typeface="Open Sans"/>
              <a:cs typeface="Open Sans"/>
              <a:sym typeface="Open Sans"/>
            </a:endParaRPr>
          </a:p>
          <a:p>
            <a:pPr indent="0" lvl="0" marL="914400" marR="0" rtl="1" algn="l">
              <a:lnSpc>
                <a:spcPct val="100000"/>
              </a:lnSpc>
              <a:spcBef>
                <a:spcPts val="0"/>
              </a:spcBef>
              <a:spcAft>
                <a:spcPts val="0"/>
              </a:spcAft>
              <a:buClr>
                <a:srgbClr val="000000"/>
              </a:buClr>
              <a:buSzPts val="2300"/>
              <a:buFont typeface="Arial"/>
              <a:buNone/>
            </a:pPr>
            <a:r>
              <a:t/>
            </a:r>
            <a:endParaRPr b="0" i="0" sz="2300" u="none" cap="none" strike="noStrike">
              <a:solidFill>
                <a:schemeClr val="dk1"/>
              </a:solidFill>
              <a:latin typeface="Open Sans"/>
              <a:ea typeface="Open Sans"/>
              <a:cs typeface="Open Sans"/>
              <a:sym typeface="Open Sans"/>
            </a:endParaRPr>
          </a:p>
          <a:p>
            <a:pPr indent="-374650" lvl="0" marL="457200" marR="0" rtl="1" algn="r">
              <a:lnSpc>
                <a:spcPct val="100000"/>
              </a:lnSpc>
              <a:spcBef>
                <a:spcPts val="0"/>
              </a:spcBef>
              <a:spcAft>
                <a:spcPts val="0"/>
              </a:spcAft>
              <a:buClr>
                <a:schemeClr val="dk1"/>
              </a:buClr>
              <a:buSzPts val="2300"/>
              <a:buFont typeface="Montserrat"/>
              <a:buChar char="●"/>
            </a:pPr>
            <a:r>
              <a:rPr b="0" i="0" lang="en-US" sz="2300" u="none" cap="none" strike="noStrike">
                <a:solidFill>
                  <a:schemeClr val="dk1"/>
                </a:solidFill>
                <a:latin typeface="Open Sans"/>
                <a:ea typeface="Open Sans"/>
                <a:cs typeface="Open Sans"/>
                <a:sym typeface="Open Sans"/>
              </a:rPr>
              <a:t>لأن التعداد هو مسؤوليتنا المدنية. </a:t>
            </a:r>
            <a:endParaRPr b="0" i="0" sz="1400" u="none" cap="none" strike="noStrike">
              <a:solidFill>
                <a:srgbClr val="000000"/>
              </a:solidFill>
              <a:latin typeface="Open Sans"/>
              <a:ea typeface="Open Sans"/>
              <a:cs typeface="Open Sans"/>
              <a:sym typeface="Open Sans"/>
            </a:endParaRPr>
          </a:p>
          <a:p>
            <a:pPr indent="0" lvl="0" marL="0" marR="0" rtl="1"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Open Sans"/>
              <a:ea typeface="Open Sans"/>
              <a:cs typeface="Open Sans"/>
              <a:sym typeface="Open Sans"/>
            </a:endParaRPr>
          </a:p>
        </p:txBody>
      </p:sp>
      <p:sp>
        <p:nvSpPr>
          <p:cNvPr id="517" name="Google Shape;517;p45"/>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1"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1" name="Shape 521"/>
        <p:cNvGrpSpPr/>
        <p:nvPr/>
      </p:nvGrpSpPr>
      <p:grpSpPr>
        <a:xfrm>
          <a:off x="0" y="0"/>
          <a:ext cx="0" cy="0"/>
          <a:chOff x="0" y="0"/>
          <a:chExt cx="0" cy="0"/>
        </a:xfrm>
      </p:grpSpPr>
      <p:sp>
        <p:nvSpPr>
          <p:cNvPr id="522" name="Google Shape;522;p46"/>
          <p:cNvSpPr txBox="1"/>
          <p:nvPr/>
        </p:nvSpPr>
        <p:spPr>
          <a:xfrm>
            <a:off x="2935739" y="198893"/>
            <a:ext cx="8717038" cy="1615827"/>
          </a:xfrm>
          <a:prstGeom prst="rect">
            <a:avLst/>
          </a:prstGeom>
          <a:noFill/>
          <a:ln>
            <a:noFill/>
          </a:ln>
        </p:spPr>
        <p:txBody>
          <a:bodyPr anchorCtr="0" anchor="t" bIns="45700" lIns="91425" spcFirstLastPara="1" rIns="91425" wrap="square" tIns="45700">
            <a:spAutoFit/>
          </a:bodyPr>
          <a:lstStyle/>
          <a:p>
            <a:pPr indent="0" lvl="0" marL="0" marR="0" rtl="1" algn="r">
              <a:lnSpc>
                <a:spcPct val="100000"/>
              </a:lnSpc>
              <a:spcBef>
                <a:spcPts val="0"/>
              </a:spcBef>
              <a:spcAft>
                <a:spcPts val="0"/>
              </a:spcAft>
              <a:buClr>
                <a:srgbClr val="000000"/>
              </a:buClr>
              <a:buSzPts val="4500"/>
              <a:buFont typeface="Arial"/>
              <a:buNone/>
            </a:pPr>
            <a:r>
              <a:rPr b="1" i="0" lang="en-US" sz="4500" u="none" cap="none" strike="noStrike">
                <a:solidFill>
                  <a:srgbClr val="2176D2"/>
                </a:solidFill>
                <a:latin typeface="Montserrat"/>
                <a:ea typeface="Montserrat"/>
                <a:cs typeface="Montserrat"/>
                <a:sym typeface="Montserrat"/>
              </a:rPr>
              <a:t>كيف يمكنني التحدث عن التعداد؟ </a:t>
            </a:r>
            <a:endParaRPr b="0" i="0" sz="1400" u="none" cap="none" strike="noStrike">
              <a:solidFill>
                <a:srgbClr val="000000"/>
              </a:solidFill>
              <a:latin typeface="Arial"/>
              <a:ea typeface="Arial"/>
              <a:cs typeface="Arial"/>
              <a:sym typeface="Arial"/>
            </a:endParaRPr>
          </a:p>
          <a:p>
            <a:pPr indent="0" lvl="0" marL="0" marR="0" rtl="1" algn="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0" lvl="0" marL="0" marR="0" rtl="1" algn="l">
              <a:lnSpc>
                <a:spcPct val="100000"/>
              </a:lnSpc>
              <a:spcBef>
                <a:spcPts val="0"/>
              </a:spcBef>
              <a:spcAft>
                <a:spcPts val="0"/>
              </a:spcAft>
              <a:buClr>
                <a:srgbClr val="000000"/>
              </a:buClr>
              <a:buSzPts val="1800"/>
              <a:buFont typeface="Arial"/>
              <a:buNone/>
            </a:pPr>
            <a:br>
              <a:rPr b="0" i="0" lang="en-US" sz="1800" u="none" cap="none" strike="noStrike">
                <a:solidFill>
                  <a:schemeClr val="dk1"/>
                </a:solidFill>
                <a:latin typeface="Calibri"/>
                <a:ea typeface="Calibri"/>
                <a:cs typeface="Calibri"/>
                <a:sym typeface="Calibri"/>
              </a:rPr>
            </a:br>
            <a:endParaRPr b="0" i="0" sz="1800" u="none" cap="none" strike="noStrike">
              <a:solidFill>
                <a:schemeClr val="dk1"/>
              </a:solidFill>
              <a:latin typeface="Calibri"/>
              <a:ea typeface="Calibri"/>
              <a:cs typeface="Calibri"/>
              <a:sym typeface="Calibri"/>
            </a:endParaRPr>
          </a:p>
        </p:txBody>
      </p:sp>
      <p:pic>
        <p:nvPicPr>
          <p:cNvPr descr="A group of people sitting at a table&#10;&#10;Description automatically generated" id="523" name="Google Shape;523;p46"/>
          <p:cNvPicPr preferRelativeResize="0"/>
          <p:nvPr/>
        </p:nvPicPr>
        <p:blipFill rotWithShape="1">
          <a:blip r:embed="rId3">
            <a:alphaModFix/>
          </a:blip>
          <a:srcRect b="0" l="0" r="0" t="0"/>
          <a:stretch/>
        </p:blipFill>
        <p:spPr>
          <a:xfrm>
            <a:off x="1447142" y="1599672"/>
            <a:ext cx="4783403" cy="4783403"/>
          </a:xfrm>
          <a:prstGeom prst="rect">
            <a:avLst/>
          </a:prstGeom>
          <a:noFill/>
          <a:ln>
            <a:noFill/>
          </a:ln>
        </p:spPr>
      </p:pic>
      <p:sp>
        <p:nvSpPr>
          <p:cNvPr id="524" name="Google Shape;524;p46"/>
          <p:cNvSpPr txBox="1"/>
          <p:nvPr/>
        </p:nvSpPr>
        <p:spPr>
          <a:xfrm>
            <a:off x="6869373" y="1207223"/>
            <a:ext cx="4783403" cy="1569620"/>
          </a:xfrm>
          <a:prstGeom prst="rect">
            <a:avLst/>
          </a:prstGeom>
          <a:noFill/>
          <a:ln>
            <a:noFill/>
          </a:ln>
        </p:spPr>
        <p:txBody>
          <a:bodyPr anchorCtr="0" anchor="t" bIns="45700" lIns="91425" spcFirstLastPara="1" rIns="91425" wrap="square" tIns="45700">
            <a:spAutoFit/>
          </a:bodyPr>
          <a:lstStyle/>
          <a:p>
            <a:pPr indent="0" lvl="0" marL="0" marR="0" rtl="1" algn="r">
              <a:lnSpc>
                <a:spcPct val="100000"/>
              </a:lnSpc>
              <a:spcBef>
                <a:spcPts val="0"/>
              </a:spcBef>
              <a:spcAft>
                <a:spcPts val="0"/>
              </a:spcAft>
              <a:buClr>
                <a:srgbClr val="000000"/>
              </a:buClr>
              <a:buSzPts val="3400"/>
              <a:buFont typeface="Arial"/>
              <a:buNone/>
            </a:pPr>
            <a:r>
              <a:rPr b="1" i="0" lang="en-US" sz="3400" u="none" cap="none" strike="noStrike">
                <a:solidFill>
                  <a:schemeClr val="dk1"/>
                </a:solidFill>
                <a:latin typeface="Open Sans"/>
                <a:ea typeface="Open Sans"/>
                <a:cs typeface="Open Sans"/>
                <a:sym typeface="Open Sans"/>
              </a:rPr>
              <a:t>يتعلق الأمر بالعدالة!</a:t>
            </a:r>
            <a:endParaRPr b="0" i="0" sz="3400" u="none" cap="none" strike="noStrike">
              <a:solidFill>
                <a:srgbClr val="000000"/>
              </a:solidFill>
              <a:latin typeface="Open Sans"/>
              <a:ea typeface="Open Sans"/>
              <a:cs typeface="Open Sans"/>
              <a:sym typeface="Open Sans"/>
            </a:endParaRPr>
          </a:p>
          <a:p>
            <a:pPr indent="0" lvl="1" marL="457200" marR="0" rtl="1"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Open Sans"/>
              <a:ea typeface="Open Sans"/>
              <a:cs typeface="Open Sans"/>
              <a:sym typeface="Open Sans"/>
            </a:endParaRPr>
          </a:p>
          <a:p>
            <a:pPr indent="0" lvl="0" marL="0" marR="0" rtl="1" algn="r">
              <a:lnSpc>
                <a:spcPct val="100000"/>
              </a:lnSpc>
              <a:spcBef>
                <a:spcPts val="0"/>
              </a:spcBef>
              <a:spcAft>
                <a:spcPts val="0"/>
              </a:spcAft>
              <a:buClr>
                <a:srgbClr val="000000"/>
              </a:buClr>
              <a:buSzPts val="2300"/>
              <a:buFont typeface="Arial"/>
              <a:buNone/>
            </a:pPr>
            <a:br>
              <a:rPr b="0" i="0" lang="en-US" sz="2300" u="none" cap="none" strike="noStrike">
                <a:solidFill>
                  <a:schemeClr val="dk1"/>
                </a:solidFill>
                <a:latin typeface="Open Sans"/>
                <a:ea typeface="Open Sans"/>
                <a:cs typeface="Open Sans"/>
                <a:sym typeface="Open Sans"/>
              </a:rPr>
            </a:br>
            <a:endParaRPr b="0" i="0" sz="2300" u="none" cap="none" strike="noStrike">
              <a:solidFill>
                <a:schemeClr val="dk1"/>
              </a:solidFill>
              <a:latin typeface="Open Sans"/>
              <a:ea typeface="Open Sans"/>
              <a:cs typeface="Open Sans"/>
              <a:sym typeface="Open Sans"/>
            </a:endParaRPr>
          </a:p>
        </p:txBody>
      </p:sp>
      <p:sp>
        <p:nvSpPr>
          <p:cNvPr id="525" name="Google Shape;525;p46"/>
          <p:cNvSpPr txBox="1"/>
          <p:nvPr/>
        </p:nvSpPr>
        <p:spPr>
          <a:xfrm>
            <a:off x="6368675" y="1814720"/>
            <a:ext cx="5336100" cy="4616608"/>
          </a:xfrm>
          <a:prstGeom prst="rect">
            <a:avLst/>
          </a:prstGeom>
          <a:noFill/>
          <a:ln>
            <a:noFill/>
          </a:ln>
        </p:spPr>
        <p:txBody>
          <a:bodyPr anchorCtr="0" anchor="t" bIns="45700" lIns="91425" spcFirstLastPara="1" rIns="91425" wrap="square" tIns="45700">
            <a:spAutoFit/>
          </a:bodyPr>
          <a:lstStyle/>
          <a:p>
            <a:pPr indent="-368300" lvl="0" marL="457200" marR="0" rtl="1" algn="r">
              <a:lnSpc>
                <a:spcPct val="100000"/>
              </a:lnSpc>
              <a:spcBef>
                <a:spcPts val="0"/>
              </a:spcBef>
              <a:spcAft>
                <a:spcPts val="0"/>
              </a:spcAft>
              <a:buClr>
                <a:schemeClr val="dk1"/>
              </a:buClr>
              <a:buSzPts val="2200"/>
              <a:buFont typeface="Montserrat"/>
              <a:buChar char="●"/>
            </a:pPr>
            <a:r>
              <a:rPr b="0" i="0" lang="en-US" sz="2200" u="none" cap="none" strike="noStrike">
                <a:solidFill>
                  <a:schemeClr val="dk1"/>
                </a:solidFill>
                <a:latin typeface="Open Sans"/>
                <a:ea typeface="Open Sans"/>
                <a:cs typeface="Open Sans"/>
                <a:sym typeface="Open Sans"/>
              </a:rPr>
              <a:t>يمثل كل شخص لم يتم حسابه في التعداد خسارة قدرها </a:t>
            </a:r>
            <a:r>
              <a:rPr b="1" i="0" lang="en-US" sz="2200" u="none" cap="none" strike="noStrike">
                <a:solidFill>
                  <a:schemeClr val="dk1"/>
                </a:solidFill>
                <a:latin typeface="Open Sans"/>
                <a:ea typeface="Open Sans"/>
                <a:cs typeface="Open Sans"/>
                <a:sym typeface="Open Sans"/>
              </a:rPr>
              <a:t>2,100 دولار على مدى عشر سنوات</a:t>
            </a:r>
            <a:r>
              <a:rPr b="0" i="0" lang="en-US" sz="2200" u="none" cap="none" strike="noStrike">
                <a:solidFill>
                  <a:schemeClr val="dk1"/>
                </a:solidFill>
                <a:latin typeface="Open Sans"/>
                <a:ea typeface="Open Sans"/>
                <a:cs typeface="Open Sans"/>
                <a:sym typeface="Open Sans"/>
              </a:rPr>
              <a:t>.</a:t>
            </a:r>
            <a:endParaRPr b="0" i="0" sz="1400" u="none" cap="none" strike="noStrike">
              <a:solidFill>
                <a:srgbClr val="000000"/>
              </a:solidFill>
              <a:latin typeface="Open Sans"/>
              <a:ea typeface="Open Sans"/>
              <a:cs typeface="Open Sans"/>
              <a:sym typeface="Open Sans"/>
            </a:endParaRPr>
          </a:p>
          <a:p>
            <a:pPr indent="0" lvl="0" marL="914400" marR="0" rtl="1"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Open Sans"/>
              <a:ea typeface="Open Sans"/>
              <a:cs typeface="Open Sans"/>
              <a:sym typeface="Open Sans"/>
            </a:endParaRPr>
          </a:p>
          <a:p>
            <a:pPr indent="-368300" lvl="0" marL="457200" marR="0" rtl="1" algn="r">
              <a:lnSpc>
                <a:spcPct val="100000"/>
              </a:lnSpc>
              <a:spcBef>
                <a:spcPts val="0"/>
              </a:spcBef>
              <a:spcAft>
                <a:spcPts val="0"/>
              </a:spcAft>
              <a:buClr>
                <a:schemeClr val="dk1"/>
              </a:buClr>
              <a:buSzPts val="2200"/>
              <a:buFont typeface="Montserrat"/>
              <a:buChar char="●"/>
            </a:pPr>
            <a:r>
              <a:rPr b="0" i="0" lang="en-US" sz="2200" u="none" cap="none" strike="noStrike">
                <a:solidFill>
                  <a:schemeClr val="dk1"/>
                </a:solidFill>
                <a:latin typeface="Open Sans"/>
                <a:ea typeface="Open Sans"/>
                <a:cs typeface="Open Sans"/>
                <a:sym typeface="Open Sans"/>
              </a:rPr>
              <a:t>يجب أن تحصل المجتمعات المحتاجة على الموارد التي تحتاجها.</a:t>
            </a:r>
            <a:endParaRPr b="0" i="0" sz="1400" u="none" cap="none" strike="noStrike">
              <a:solidFill>
                <a:srgbClr val="000000"/>
              </a:solidFill>
              <a:latin typeface="Open Sans"/>
              <a:ea typeface="Open Sans"/>
              <a:cs typeface="Open Sans"/>
              <a:sym typeface="Open Sans"/>
            </a:endParaRPr>
          </a:p>
          <a:p>
            <a:pPr indent="0" lvl="0" marL="914400" marR="0" rtl="1" algn="l">
              <a:lnSpc>
                <a:spcPct val="100000"/>
              </a:lnSpc>
              <a:spcBef>
                <a:spcPts val="0"/>
              </a:spcBef>
              <a:spcAft>
                <a:spcPts val="0"/>
              </a:spcAft>
              <a:buClr>
                <a:srgbClr val="000000"/>
              </a:buClr>
              <a:buSzPts val="2200"/>
              <a:buFont typeface="Arial"/>
              <a:buNone/>
            </a:pPr>
            <a:r>
              <a:t/>
            </a:r>
            <a:endParaRPr b="0" i="0" sz="2200" u="none" cap="none" strike="noStrike">
              <a:solidFill>
                <a:schemeClr val="dk1"/>
              </a:solidFill>
              <a:latin typeface="Open Sans"/>
              <a:ea typeface="Open Sans"/>
              <a:cs typeface="Open Sans"/>
              <a:sym typeface="Open Sans"/>
            </a:endParaRPr>
          </a:p>
          <a:p>
            <a:pPr indent="-368300" lvl="0" marL="457200" marR="0" rtl="1" algn="r">
              <a:lnSpc>
                <a:spcPct val="100000"/>
              </a:lnSpc>
              <a:spcBef>
                <a:spcPts val="0"/>
              </a:spcBef>
              <a:spcAft>
                <a:spcPts val="0"/>
              </a:spcAft>
              <a:buClr>
                <a:schemeClr val="dk1"/>
              </a:buClr>
              <a:buSzPts val="2200"/>
              <a:buFont typeface="Montserrat"/>
              <a:buChar char="●"/>
            </a:pPr>
            <a:r>
              <a:rPr b="0" i="0" lang="en-US" sz="2200" u="none" cap="none" strike="noStrike">
                <a:solidFill>
                  <a:schemeClr val="dk1"/>
                </a:solidFill>
                <a:latin typeface="Open Sans"/>
                <a:ea typeface="Open Sans"/>
                <a:cs typeface="Open Sans"/>
                <a:sym typeface="Open Sans"/>
              </a:rPr>
              <a:t>عندما يتضمن التعداد كل الأفراد المقيمين هنا، فإننا نتمكن من الحصول على التمثيل السياسي المناسب.</a:t>
            </a:r>
            <a:endParaRPr b="0" i="0" sz="1400" u="none" cap="none" strike="noStrike">
              <a:solidFill>
                <a:srgbClr val="000000"/>
              </a:solidFill>
              <a:latin typeface="Open Sans"/>
              <a:ea typeface="Open Sans"/>
              <a:cs typeface="Open Sans"/>
              <a:sym typeface="Open Sans"/>
            </a:endParaRPr>
          </a:p>
          <a:p>
            <a:pPr indent="0" lvl="0" marL="914400" marR="0" rtl="1"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Open Sans"/>
              <a:ea typeface="Open Sans"/>
              <a:cs typeface="Open Sans"/>
              <a:sym typeface="Open Sans"/>
            </a:endParaRPr>
          </a:p>
          <a:p>
            <a:pPr indent="-368300" lvl="0" marL="457200" marR="0" rtl="1" algn="r">
              <a:lnSpc>
                <a:spcPct val="100000"/>
              </a:lnSpc>
              <a:spcBef>
                <a:spcPts val="0"/>
              </a:spcBef>
              <a:spcAft>
                <a:spcPts val="0"/>
              </a:spcAft>
              <a:buClr>
                <a:schemeClr val="dk1"/>
              </a:buClr>
              <a:buSzPts val="2200"/>
              <a:buFont typeface="Montserrat"/>
              <a:buChar char="●"/>
            </a:pPr>
            <a:r>
              <a:rPr b="0" i="0" lang="en-US" sz="2200" u="none" cap="none" strike="noStrike">
                <a:solidFill>
                  <a:schemeClr val="dk1"/>
                </a:solidFill>
                <a:latin typeface="Open Sans"/>
                <a:ea typeface="Open Sans"/>
                <a:cs typeface="Open Sans"/>
                <a:sym typeface="Open Sans"/>
              </a:rPr>
              <a:t>يجب أن نتمسك بالتمثيل الذي لدينا حاليًا. </a:t>
            </a:r>
            <a:endParaRPr b="0" i="0" sz="1400" u="none" cap="none" strike="noStrike">
              <a:solidFill>
                <a:srgbClr val="000000"/>
              </a:solidFill>
              <a:latin typeface="Open Sans"/>
              <a:ea typeface="Open Sans"/>
              <a:cs typeface="Open Sans"/>
              <a:sym typeface="Open Sans"/>
            </a:endParaRPr>
          </a:p>
          <a:p>
            <a:pPr indent="0" lvl="0" marL="0" marR="0" rtl="1"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Open Sans"/>
              <a:ea typeface="Open Sans"/>
              <a:cs typeface="Open Sans"/>
              <a:sym typeface="Open Sans"/>
            </a:endParaRPr>
          </a:p>
        </p:txBody>
      </p:sp>
      <p:sp>
        <p:nvSpPr>
          <p:cNvPr id="526" name="Google Shape;526;p46"/>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1"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0" name="Shape 530"/>
        <p:cNvGrpSpPr/>
        <p:nvPr/>
      </p:nvGrpSpPr>
      <p:grpSpPr>
        <a:xfrm>
          <a:off x="0" y="0"/>
          <a:ext cx="0" cy="0"/>
          <a:chOff x="0" y="0"/>
          <a:chExt cx="0" cy="0"/>
        </a:xfrm>
      </p:grpSpPr>
      <p:sp>
        <p:nvSpPr>
          <p:cNvPr id="531" name="Google Shape;531;p47"/>
          <p:cNvSpPr txBox="1"/>
          <p:nvPr/>
        </p:nvSpPr>
        <p:spPr>
          <a:xfrm>
            <a:off x="1173845" y="221196"/>
            <a:ext cx="10440223" cy="1615827"/>
          </a:xfrm>
          <a:prstGeom prst="rect">
            <a:avLst/>
          </a:prstGeom>
          <a:noFill/>
          <a:ln>
            <a:noFill/>
          </a:ln>
        </p:spPr>
        <p:txBody>
          <a:bodyPr anchorCtr="0" anchor="t" bIns="45700" lIns="91425" spcFirstLastPara="1" rIns="91425" wrap="square" tIns="45700">
            <a:spAutoFit/>
          </a:bodyPr>
          <a:lstStyle/>
          <a:p>
            <a:pPr indent="0" lvl="0" marL="0" marR="0" rtl="1" algn="r">
              <a:lnSpc>
                <a:spcPct val="100000"/>
              </a:lnSpc>
              <a:spcBef>
                <a:spcPts val="0"/>
              </a:spcBef>
              <a:spcAft>
                <a:spcPts val="0"/>
              </a:spcAft>
              <a:buClr>
                <a:srgbClr val="000000"/>
              </a:buClr>
              <a:buSzPts val="4500"/>
              <a:buFont typeface="Arial"/>
              <a:buNone/>
            </a:pPr>
            <a:r>
              <a:rPr b="1" i="0" lang="en-US" sz="4500" u="none" cap="none" strike="noStrike">
                <a:solidFill>
                  <a:srgbClr val="2176D2"/>
                </a:solidFill>
                <a:latin typeface="Montserrat"/>
                <a:ea typeface="Montserrat"/>
                <a:cs typeface="Montserrat"/>
                <a:sym typeface="Montserrat"/>
              </a:rPr>
              <a:t>كيف يمكنني التحدث عن التعداد؟ </a:t>
            </a:r>
            <a:endParaRPr b="0" i="0" sz="1400" u="none" cap="none" strike="noStrike">
              <a:solidFill>
                <a:srgbClr val="000000"/>
              </a:solidFill>
              <a:latin typeface="Arial"/>
              <a:ea typeface="Arial"/>
              <a:cs typeface="Arial"/>
              <a:sym typeface="Arial"/>
            </a:endParaRPr>
          </a:p>
          <a:p>
            <a:pPr indent="0" lvl="0" marL="0" marR="0" rtl="1" algn="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0" lvl="0" marL="0" marR="0" rtl="1" algn="l">
              <a:lnSpc>
                <a:spcPct val="100000"/>
              </a:lnSpc>
              <a:spcBef>
                <a:spcPts val="0"/>
              </a:spcBef>
              <a:spcAft>
                <a:spcPts val="0"/>
              </a:spcAft>
              <a:buClr>
                <a:srgbClr val="000000"/>
              </a:buClr>
              <a:buSzPts val="1800"/>
              <a:buFont typeface="Arial"/>
              <a:buNone/>
            </a:pPr>
            <a:br>
              <a:rPr b="0" i="0" lang="en-US" sz="1800" u="none" cap="none" strike="noStrike">
                <a:solidFill>
                  <a:schemeClr val="dk1"/>
                </a:solidFill>
                <a:latin typeface="Calibri"/>
                <a:ea typeface="Calibri"/>
                <a:cs typeface="Calibri"/>
                <a:sym typeface="Calibri"/>
              </a:rPr>
            </a:br>
            <a:endParaRPr b="0" i="0" sz="1800" u="none" cap="none" strike="noStrike">
              <a:solidFill>
                <a:schemeClr val="dk1"/>
              </a:solidFill>
              <a:latin typeface="Calibri"/>
              <a:ea typeface="Calibri"/>
              <a:cs typeface="Calibri"/>
              <a:sym typeface="Calibri"/>
            </a:endParaRPr>
          </a:p>
        </p:txBody>
      </p:sp>
      <p:pic>
        <p:nvPicPr>
          <p:cNvPr descr="A group of people playing frisbee in a park&#10;&#10;Description automatically generated" id="532" name="Google Shape;532;p47"/>
          <p:cNvPicPr preferRelativeResize="0"/>
          <p:nvPr/>
        </p:nvPicPr>
        <p:blipFill rotWithShape="1">
          <a:blip r:embed="rId3">
            <a:alphaModFix/>
          </a:blip>
          <a:srcRect b="0" l="0" r="0" t="0"/>
          <a:stretch/>
        </p:blipFill>
        <p:spPr>
          <a:xfrm>
            <a:off x="3833651" y="1264136"/>
            <a:ext cx="5211693" cy="3468524"/>
          </a:xfrm>
          <a:prstGeom prst="rect">
            <a:avLst/>
          </a:prstGeom>
          <a:noFill/>
          <a:ln>
            <a:noFill/>
          </a:ln>
        </p:spPr>
      </p:pic>
      <p:sp>
        <p:nvSpPr>
          <p:cNvPr id="533" name="Google Shape;533;p47"/>
          <p:cNvSpPr txBox="1"/>
          <p:nvPr/>
        </p:nvSpPr>
        <p:spPr>
          <a:xfrm>
            <a:off x="691376" y="5020978"/>
            <a:ext cx="11273220" cy="1446550"/>
          </a:xfrm>
          <a:prstGeom prst="rect">
            <a:avLst/>
          </a:prstGeom>
          <a:noFill/>
          <a:ln>
            <a:noFill/>
          </a:ln>
        </p:spPr>
        <p:txBody>
          <a:bodyPr anchorCtr="0" anchor="t" bIns="45700" lIns="91425" spcFirstLastPara="1" rIns="91425" wrap="square" tIns="45700">
            <a:spAutoFit/>
          </a:bodyPr>
          <a:lstStyle/>
          <a:p>
            <a:pPr indent="0" lvl="0" marL="0" marR="0" rtl="1" algn="ctr">
              <a:lnSpc>
                <a:spcPct val="100000"/>
              </a:lnSpc>
              <a:spcBef>
                <a:spcPts val="0"/>
              </a:spcBef>
              <a:spcAft>
                <a:spcPts val="0"/>
              </a:spcAft>
              <a:buClr>
                <a:srgbClr val="000000"/>
              </a:buClr>
              <a:buSzPts val="2200"/>
              <a:buFont typeface="Arial"/>
              <a:buNone/>
            </a:pPr>
            <a:r>
              <a:rPr b="0" i="0" lang="en-US" sz="2200" u="none" cap="none" strike="noStrike">
                <a:solidFill>
                  <a:schemeClr val="dk1"/>
                </a:solidFill>
                <a:latin typeface="Open Sans"/>
                <a:ea typeface="Open Sans"/>
                <a:cs typeface="Open Sans"/>
                <a:sym typeface="Open Sans"/>
              </a:rPr>
              <a:t>يُعد إكمال نموذج التعداد طريقة لضمان مستقبل أكثر إشراقًا </a:t>
            </a:r>
            <a:endParaRPr b="0" i="0" sz="1400" u="none" cap="none" strike="noStrike">
              <a:solidFill>
                <a:srgbClr val="000000"/>
              </a:solidFill>
              <a:latin typeface="Open Sans"/>
              <a:ea typeface="Open Sans"/>
              <a:cs typeface="Open Sans"/>
              <a:sym typeface="Open Sans"/>
            </a:endParaRPr>
          </a:p>
          <a:p>
            <a:pPr indent="0" lvl="0" marL="0" marR="0" rtl="1" algn="ctr">
              <a:lnSpc>
                <a:spcPct val="100000"/>
              </a:lnSpc>
              <a:spcBef>
                <a:spcPts val="0"/>
              </a:spcBef>
              <a:spcAft>
                <a:spcPts val="0"/>
              </a:spcAft>
              <a:buClr>
                <a:srgbClr val="000000"/>
              </a:buClr>
              <a:buSzPts val="2200"/>
              <a:buFont typeface="Arial"/>
              <a:buNone/>
            </a:pPr>
            <a:r>
              <a:rPr b="0" i="0" lang="en-US" sz="2200" u="none" cap="none" strike="noStrike">
                <a:solidFill>
                  <a:schemeClr val="dk1"/>
                </a:solidFill>
                <a:latin typeface="Open Sans"/>
                <a:ea typeface="Open Sans"/>
                <a:cs typeface="Open Sans"/>
                <a:sym typeface="Open Sans"/>
              </a:rPr>
              <a:t>لأطفالنا ولمجتمعنا.</a:t>
            </a:r>
            <a:endParaRPr b="0" i="0" sz="1400" u="none" cap="none" strike="noStrike">
              <a:solidFill>
                <a:srgbClr val="000000"/>
              </a:solidFill>
              <a:latin typeface="Open Sans"/>
              <a:ea typeface="Open Sans"/>
              <a:cs typeface="Open Sans"/>
              <a:sym typeface="Open Sans"/>
            </a:endParaRPr>
          </a:p>
          <a:p>
            <a:pPr indent="0" lvl="0" marL="0" marR="0" rtl="1" algn="ctr">
              <a:lnSpc>
                <a:spcPct val="100000"/>
              </a:lnSpc>
              <a:spcBef>
                <a:spcPts val="0"/>
              </a:spcBef>
              <a:spcAft>
                <a:spcPts val="0"/>
              </a:spcAft>
              <a:buClr>
                <a:srgbClr val="000000"/>
              </a:buClr>
              <a:buSzPts val="2200"/>
              <a:buFont typeface="Arial"/>
              <a:buNone/>
            </a:pPr>
            <a:r>
              <a:t/>
            </a:r>
            <a:endParaRPr b="0" i="0" sz="2200" u="none" cap="none" strike="noStrike">
              <a:solidFill>
                <a:schemeClr val="dk1"/>
              </a:solidFill>
              <a:latin typeface="Open Sans"/>
              <a:ea typeface="Open Sans"/>
              <a:cs typeface="Open Sans"/>
              <a:sym typeface="Open Sans"/>
            </a:endParaRPr>
          </a:p>
          <a:p>
            <a:pPr indent="0" lvl="0" marL="0" marR="0" rtl="1" algn="ctr">
              <a:lnSpc>
                <a:spcPct val="100000"/>
              </a:lnSpc>
              <a:spcBef>
                <a:spcPts val="0"/>
              </a:spcBef>
              <a:spcAft>
                <a:spcPts val="0"/>
              </a:spcAft>
              <a:buClr>
                <a:srgbClr val="000000"/>
              </a:buClr>
              <a:buSzPts val="2200"/>
              <a:buFont typeface="Arial"/>
              <a:buNone/>
            </a:pPr>
            <a:r>
              <a:rPr b="0" i="0" lang="en-US" sz="2200" u="none" cap="none" strike="noStrike">
                <a:solidFill>
                  <a:schemeClr val="dk1"/>
                </a:solidFill>
                <a:latin typeface="Open Sans"/>
                <a:ea typeface="Open Sans"/>
                <a:cs typeface="Open Sans"/>
                <a:sym typeface="Open Sans"/>
              </a:rPr>
              <a:t>الأمر متروك لنا جميعًا لنصنع غدًا أفضل لفيلادلفيا! </a:t>
            </a:r>
            <a:endParaRPr b="0" i="0" sz="1400" u="none" cap="none" strike="noStrike">
              <a:solidFill>
                <a:srgbClr val="000000"/>
              </a:solidFill>
              <a:latin typeface="Open Sans"/>
              <a:ea typeface="Open Sans"/>
              <a:cs typeface="Open Sans"/>
              <a:sym typeface="Open Sans"/>
            </a:endParaRPr>
          </a:p>
        </p:txBody>
      </p:sp>
      <p:sp>
        <p:nvSpPr>
          <p:cNvPr id="534" name="Google Shape;534;p47"/>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1"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8" name="Shape 538"/>
        <p:cNvGrpSpPr/>
        <p:nvPr/>
      </p:nvGrpSpPr>
      <p:grpSpPr>
        <a:xfrm>
          <a:off x="0" y="0"/>
          <a:ext cx="0" cy="0"/>
          <a:chOff x="0" y="0"/>
          <a:chExt cx="0" cy="0"/>
        </a:xfrm>
      </p:grpSpPr>
      <p:sp>
        <p:nvSpPr>
          <p:cNvPr id="539" name="Google Shape;539;g477138d621_0_0"/>
          <p:cNvSpPr txBox="1"/>
          <p:nvPr/>
        </p:nvSpPr>
        <p:spPr>
          <a:xfrm>
            <a:off x="1182290" y="1066872"/>
            <a:ext cx="9827400" cy="1015800"/>
          </a:xfrm>
          <a:prstGeom prst="rect">
            <a:avLst/>
          </a:prstGeom>
          <a:noFill/>
          <a:ln>
            <a:noFill/>
          </a:ln>
        </p:spPr>
        <p:txBody>
          <a:bodyPr anchorCtr="0" anchor="t" bIns="45700" lIns="91425" spcFirstLastPara="1" rIns="91425" wrap="square" tIns="45700">
            <a:noAutofit/>
          </a:bodyPr>
          <a:lstStyle/>
          <a:p>
            <a:pPr indent="0" lvl="0" marL="0" marR="0" rtl="1" algn="ctr">
              <a:lnSpc>
                <a:spcPct val="100000"/>
              </a:lnSpc>
              <a:spcBef>
                <a:spcPts val="0"/>
              </a:spcBef>
              <a:spcAft>
                <a:spcPts val="0"/>
              </a:spcAft>
              <a:buClr>
                <a:srgbClr val="000000"/>
              </a:buClr>
              <a:buSzPts val="6000"/>
              <a:buFont typeface="Arial"/>
              <a:buNone/>
            </a:pPr>
            <a:r>
              <a:rPr b="1" i="0" lang="en-US" sz="6000" u="sng" cap="none" strike="noStrike">
                <a:solidFill>
                  <a:srgbClr val="2176D2"/>
                </a:solidFill>
                <a:latin typeface="Montserrat"/>
                <a:ea typeface="Montserrat"/>
                <a:cs typeface="Montserrat"/>
                <a:sym typeface="Montserrat"/>
              </a:rPr>
              <a:t>الخطوة التالية</a:t>
            </a:r>
            <a:endParaRPr b="1" i="0" sz="6000" u="sng" cap="none" strike="noStrike">
              <a:solidFill>
                <a:srgbClr val="2176D2"/>
              </a:solidFill>
              <a:latin typeface="Montserrat"/>
              <a:ea typeface="Montserrat"/>
              <a:cs typeface="Montserrat"/>
              <a:sym typeface="Montserrat"/>
            </a:endParaRPr>
          </a:p>
          <a:p>
            <a:pPr indent="0" lvl="0" marL="0" marR="0" rtl="1" algn="ctr">
              <a:lnSpc>
                <a:spcPct val="100000"/>
              </a:lnSpc>
              <a:spcBef>
                <a:spcPts val="0"/>
              </a:spcBef>
              <a:spcAft>
                <a:spcPts val="0"/>
              </a:spcAft>
              <a:buClr>
                <a:srgbClr val="000000"/>
              </a:buClr>
              <a:buSzPts val="2400"/>
              <a:buFont typeface="Arial"/>
              <a:buNone/>
            </a:pPr>
            <a:r>
              <a:rPr b="1" i="0" lang="en-US" sz="2400" u="none" cap="none" strike="noStrike">
                <a:solidFill>
                  <a:srgbClr val="0B5394"/>
                </a:solidFill>
                <a:latin typeface="Montserrat"/>
                <a:ea typeface="Montserrat"/>
                <a:cs typeface="Montserrat"/>
                <a:sym typeface="Montserrat"/>
              </a:rPr>
              <a:t>ما الإجراء الذي ستتخذه </a:t>
            </a:r>
            <a:r>
              <a:rPr b="1" i="0" lang="en-US" sz="2400" u="sng" cap="none" strike="noStrike">
                <a:solidFill>
                  <a:srgbClr val="0B5394"/>
                </a:solidFill>
                <a:latin typeface="Montserrat"/>
                <a:ea typeface="Montserrat"/>
                <a:cs typeface="Montserrat"/>
                <a:sym typeface="Montserrat"/>
              </a:rPr>
              <a:t>هذا الأسبوع</a:t>
            </a:r>
            <a:r>
              <a:rPr b="1" i="0" lang="en-US" sz="2400" u="none" cap="none" strike="noStrike">
                <a:solidFill>
                  <a:srgbClr val="0B5394"/>
                </a:solidFill>
                <a:latin typeface="Montserrat"/>
                <a:ea typeface="Montserrat"/>
                <a:cs typeface="Montserrat"/>
                <a:sym typeface="Montserrat"/>
              </a:rPr>
              <a:t> لتعزيز مشاركة التعداد في فيلادلفيا؟ </a:t>
            </a:r>
            <a:endParaRPr b="1" i="0" sz="2400" u="none" cap="none" strike="noStrike">
              <a:solidFill>
                <a:srgbClr val="0B5394"/>
              </a:solidFill>
              <a:latin typeface="Montserrat"/>
              <a:ea typeface="Montserrat"/>
              <a:cs typeface="Montserrat"/>
              <a:sym typeface="Montserrat"/>
            </a:endParaRPr>
          </a:p>
          <a:p>
            <a:pPr indent="0" lvl="0" marL="0" marR="0" rtl="1" algn="ctr">
              <a:lnSpc>
                <a:spcPct val="100000"/>
              </a:lnSpc>
              <a:spcBef>
                <a:spcPts val="0"/>
              </a:spcBef>
              <a:spcAft>
                <a:spcPts val="0"/>
              </a:spcAft>
              <a:buClr>
                <a:srgbClr val="000000"/>
              </a:buClr>
              <a:buSzPts val="5000"/>
              <a:buFont typeface="Arial"/>
              <a:buNone/>
            </a:pPr>
            <a:r>
              <a:t/>
            </a:r>
            <a:endParaRPr b="1" i="0" sz="5000" u="none" cap="none" strike="noStrike">
              <a:solidFill>
                <a:srgbClr val="2176D2"/>
              </a:solidFill>
              <a:latin typeface="Montserrat"/>
              <a:ea typeface="Montserrat"/>
              <a:cs typeface="Montserrat"/>
              <a:sym typeface="Montserrat"/>
            </a:endParaRPr>
          </a:p>
        </p:txBody>
      </p:sp>
      <p:sp>
        <p:nvSpPr>
          <p:cNvPr id="540" name="Google Shape;540;g477138d621_0_0"/>
          <p:cNvSpPr/>
          <p:nvPr/>
        </p:nvSpPr>
        <p:spPr>
          <a:xfrm>
            <a:off x="2611011" y="3016899"/>
            <a:ext cx="3171600" cy="1428300"/>
          </a:xfrm>
          <a:prstGeom prst="rect">
            <a:avLst/>
          </a:prstGeom>
          <a:solidFill>
            <a:srgbClr val="FFEFA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a:ea typeface="Montserrat"/>
              <a:cs typeface="Montserrat"/>
              <a:sym typeface="Montserrat"/>
            </a:endParaRPr>
          </a:p>
        </p:txBody>
      </p:sp>
      <p:sp>
        <p:nvSpPr>
          <p:cNvPr id="541" name="Google Shape;541;g477138d621_0_0"/>
          <p:cNvSpPr/>
          <p:nvPr/>
        </p:nvSpPr>
        <p:spPr>
          <a:xfrm>
            <a:off x="5888971" y="3016899"/>
            <a:ext cx="3171600" cy="1428300"/>
          </a:xfrm>
          <a:prstGeom prst="rect">
            <a:avLst/>
          </a:prstGeom>
          <a:solidFill>
            <a:srgbClr val="FED0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a:ea typeface="Montserrat"/>
              <a:cs typeface="Montserrat"/>
              <a:sym typeface="Montserrat"/>
            </a:endParaRPr>
          </a:p>
        </p:txBody>
      </p:sp>
      <p:sp>
        <p:nvSpPr>
          <p:cNvPr id="542" name="Google Shape;542;g477138d621_0_0"/>
          <p:cNvSpPr/>
          <p:nvPr/>
        </p:nvSpPr>
        <p:spPr>
          <a:xfrm>
            <a:off x="2611011" y="4538708"/>
            <a:ext cx="3171600" cy="1428300"/>
          </a:xfrm>
          <a:prstGeom prst="rect">
            <a:avLst/>
          </a:prstGeom>
          <a:solidFill>
            <a:srgbClr val="B9F2B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a:ea typeface="Montserrat"/>
              <a:cs typeface="Montserrat"/>
              <a:sym typeface="Montserrat"/>
            </a:endParaRPr>
          </a:p>
        </p:txBody>
      </p:sp>
      <p:sp>
        <p:nvSpPr>
          <p:cNvPr id="543" name="Google Shape;543;g477138d621_0_0"/>
          <p:cNvSpPr/>
          <p:nvPr/>
        </p:nvSpPr>
        <p:spPr>
          <a:xfrm>
            <a:off x="5905822" y="4538708"/>
            <a:ext cx="3171600" cy="1428300"/>
          </a:xfrm>
          <a:prstGeom prst="rect">
            <a:avLst/>
          </a:prstGeom>
          <a:solidFill>
            <a:srgbClr val="DAEDF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a:ea typeface="Montserrat"/>
              <a:cs typeface="Montserrat"/>
              <a:sym typeface="Montserrat"/>
            </a:endParaRPr>
          </a:p>
        </p:txBody>
      </p:sp>
      <p:sp>
        <p:nvSpPr>
          <p:cNvPr id="544" name="Google Shape;544;g477138d621_0_0"/>
          <p:cNvSpPr txBox="1"/>
          <p:nvPr/>
        </p:nvSpPr>
        <p:spPr>
          <a:xfrm>
            <a:off x="2849096" y="3164293"/>
            <a:ext cx="2839800" cy="626100"/>
          </a:xfrm>
          <a:prstGeom prst="rect">
            <a:avLst/>
          </a:prstGeom>
          <a:noFill/>
          <a:ln>
            <a:noFill/>
          </a:ln>
        </p:spPr>
        <p:txBody>
          <a:bodyPr anchorCtr="0" anchor="t" bIns="45700" lIns="91425" spcFirstLastPara="1" rIns="91425" wrap="square" tIns="45700">
            <a:noAutofit/>
          </a:bodyPr>
          <a:lstStyle/>
          <a:p>
            <a:pPr indent="0" lvl="0" marL="0" marR="0" rtl="1"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Montserrat"/>
                <a:ea typeface="Montserrat"/>
                <a:cs typeface="Montserrat"/>
                <a:sym typeface="Montserrat"/>
              </a:rPr>
              <a:t>تابع PhiladelphiaGov@</a:t>
            </a:r>
            <a:r>
              <a:rPr b="0" i="0" lang="en-US" sz="1800" u="none" cap="none" strike="noStrike">
                <a:solidFill>
                  <a:schemeClr val="dk1"/>
                </a:solidFill>
                <a:latin typeface="Montserrat"/>
                <a:ea typeface="Montserrat"/>
                <a:cs typeface="Montserrat"/>
                <a:sym typeface="Montserrat"/>
              </a:rPr>
              <a:t> و#PhillyCounts على وسائل التواصل الاجتماعي</a:t>
            </a:r>
            <a:endParaRPr b="0" i="0" sz="1800" u="none" cap="none" strike="noStrike">
              <a:solidFill>
                <a:srgbClr val="000000"/>
              </a:solidFill>
              <a:latin typeface="Montserrat"/>
              <a:ea typeface="Montserrat"/>
              <a:cs typeface="Montserrat"/>
              <a:sym typeface="Montserrat"/>
            </a:endParaRPr>
          </a:p>
          <a:p>
            <a:pPr indent="0" lvl="0" marL="0" marR="0" rtl="1"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Montserrat"/>
              <a:ea typeface="Montserrat"/>
              <a:cs typeface="Montserrat"/>
              <a:sym typeface="Montserrat"/>
            </a:endParaRPr>
          </a:p>
        </p:txBody>
      </p:sp>
      <p:sp>
        <p:nvSpPr>
          <p:cNvPr id="545" name="Google Shape;545;g477138d621_0_0"/>
          <p:cNvSpPr txBox="1"/>
          <p:nvPr/>
        </p:nvSpPr>
        <p:spPr>
          <a:xfrm>
            <a:off x="6054864" y="3152202"/>
            <a:ext cx="2839800" cy="1005300"/>
          </a:xfrm>
          <a:prstGeom prst="rect">
            <a:avLst/>
          </a:prstGeom>
          <a:noFill/>
          <a:ln>
            <a:noFill/>
          </a:ln>
        </p:spPr>
        <p:txBody>
          <a:bodyPr anchorCtr="0" anchor="t" bIns="45700" lIns="91425" spcFirstLastPara="1" rIns="91425" wrap="square" tIns="45700">
            <a:noAutofit/>
          </a:bodyPr>
          <a:lstStyle/>
          <a:p>
            <a:pPr indent="0" lvl="0" marL="0" marR="0" rtl="1"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Montserrat"/>
                <a:ea typeface="Montserrat"/>
                <a:cs typeface="Montserrat"/>
                <a:sym typeface="Montserrat"/>
              </a:rPr>
              <a:t>وجه الدعوة</a:t>
            </a:r>
            <a:endParaRPr b="1" i="0" sz="1800" u="none" cap="none" strike="noStrike">
              <a:solidFill>
                <a:schemeClr val="dk1"/>
              </a:solidFill>
              <a:latin typeface="Montserrat"/>
              <a:ea typeface="Montserrat"/>
              <a:cs typeface="Montserrat"/>
              <a:sym typeface="Montserrat"/>
            </a:endParaRPr>
          </a:p>
          <a:p>
            <a:pPr indent="0" lvl="0" marL="0" marR="0" rtl="1"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Montserrat"/>
                <a:ea typeface="Montserrat"/>
                <a:cs typeface="Montserrat"/>
                <a:sym typeface="Montserrat"/>
              </a:rPr>
              <a:t> لثلاثة أصدقاء (أو أكثر!) ليصبحوا مناصري التعداد</a:t>
            </a:r>
            <a:endParaRPr b="0" i="0" sz="1800" u="none" cap="none" strike="noStrike">
              <a:solidFill>
                <a:srgbClr val="000000"/>
              </a:solidFill>
              <a:latin typeface="Montserrat"/>
              <a:ea typeface="Montserrat"/>
              <a:cs typeface="Montserrat"/>
              <a:sym typeface="Montserrat"/>
            </a:endParaRPr>
          </a:p>
          <a:p>
            <a:pPr indent="0" lvl="0" marL="0" marR="0" rtl="1"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 </a:t>
            </a:r>
            <a:endParaRPr b="0" i="0" sz="1800" u="none" cap="none" strike="noStrike">
              <a:solidFill>
                <a:srgbClr val="000000"/>
              </a:solidFill>
              <a:latin typeface="Montserrat"/>
              <a:ea typeface="Montserrat"/>
              <a:cs typeface="Montserrat"/>
              <a:sym typeface="Montserrat"/>
            </a:endParaRPr>
          </a:p>
        </p:txBody>
      </p:sp>
      <p:sp>
        <p:nvSpPr>
          <p:cNvPr id="546" name="Google Shape;546;g477138d621_0_0"/>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1" algn="r">
              <a:lnSpc>
                <a:spcPct val="100000"/>
              </a:lnSpc>
              <a:spcBef>
                <a:spcPts val="0"/>
              </a:spcBef>
              <a:spcAft>
                <a:spcPts val="0"/>
              </a:spcAft>
              <a:buSzPts val="1300"/>
              <a:buNone/>
            </a:pPr>
            <a:fld id="{00000000-1234-1234-1234-123412341234}" type="slidenum">
              <a:rPr lang="en-US"/>
              <a:t>‹#›</a:t>
            </a:fld>
            <a:endParaRPr/>
          </a:p>
        </p:txBody>
      </p:sp>
      <p:sp>
        <p:nvSpPr>
          <p:cNvPr id="547" name="Google Shape;547;g477138d621_0_0"/>
          <p:cNvSpPr txBox="1"/>
          <p:nvPr/>
        </p:nvSpPr>
        <p:spPr>
          <a:xfrm>
            <a:off x="2611000" y="4705589"/>
            <a:ext cx="3277800" cy="7695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rgbClr val="000000"/>
              </a:buClr>
              <a:buSzPts val="1100"/>
              <a:buFont typeface="Arial"/>
              <a:buNone/>
            </a:pPr>
            <a:r>
              <a:rPr b="1" lang="en-US" sz="1200">
                <a:solidFill>
                  <a:schemeClr val="dk1"/>
                </a:solidFill>
              </a:rPr>
              <a:t>أ</a:t>
            </a:r>
            <a:r>
              <a:rPr b="1" lang="en-US" sz="1900">
                <a:solidFill>
                  <a:schemeClr val="dk1"/>
                </a:solidFill>
              </a:rPr>
              <a:t>خبر صديقًا</a:t>
            </a:r>
            <a:endParaRPr b="1" sz="1900">
              <a:solidFill>
                <a:srgbClr val="000000"/>
              </a:solidFill>
              <a:latin typeface="Montserrat"/>
              <a:ea typeface="Montserrat"/>
              <a:cs typeface="Montserrat"/>
              <a:sym typeface="Montserrat"/>
            </a:endParaRPr>
          </a:p>
          <a:p>
            <a:pPr indent="0" lvl="0" marL="0" rtl="0" algn="ctr">
              <a:lnSpc>
                <a:spcPct val="100000"/>
              </a:lnSpc>
              <a:spcBef>
                <a:spcPts val="0"/>
              </a:spcBef>
              <a:spcAft>
                <a:spcPts val="0"/>
              </a:spcAft>
              <a:buClr>
                <a:srgbClr val="000000"/>
              </a:buClr>
              <a:buSzPts val="1100"/>
              <a:buFont typeface="Arial"/>
              <a:buNone/>
            </a:pPr>
            <a:r>
              <a:rPr lang="en-US" sz="1900">
                <a:solidFill>
                  <a:schemeClr val="dk1"/>
                </a:solidFill>
              </a:rPr>
              <a:t>التزم بإخبار 3 أفراد عن ضرورة وجوب استكمال تعداد 2020</a:t>
            </a:r>
            <a:endParaRPr sz="1900">
              <a:solidFill>
                <a:srgbClr val="000000"/>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800"/>
              <a:buFont typeface="Arial"/>
              <a:buNone/>
            </a:pPr>
            <a:r>
              <a:t/>
            </a:r>
            <a:endParaRPr b="1" sz="1800">
              <a:solidFill>
                <a:srgbClr val="000000"/>
              </a:solidFill>
              <a:latin typeface="Montserrat"/>
              <a:ea typeface="Montserrat"/>
              <a:cs typeface="Montserrat"/>
              <a:sym typeface="Montserrat"/>
            </a:endParaRPr>
          </a:p>
        </p:txBody>
      </p:sp>
      <p:sp>
        <p:nvSpPr>
          <p:cNvPr id="548" name="Google Shape;548;g477138d621_0_0"/>
          <p:cNvSpPr txBox="1"/>
          <p:nvPr/>
        </p:nvSpPr>
        <p:spPr>
          <a:xfrm>
            <a:off x="5853241" y="4694278"/>
            <a:ext cx="3252300" cy="1061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lang="en-US" sz="1200">
                <a:solidFill>
                  <a:schemeClr val="dk1"/>
                </a:solidFill>
              </a:rPr>
              <a:t>ا</a:t>
            </a:r>
            <a:r>
              <a:rPr b="1" lang="en-US" sz="1900">
                <a:solidFill>
                  <a:schemeClr val="dk1"/>
                </a:solidFill>
              </a:rPr>
              <a:t>حتفل</a:t>
            </a:r>
            <a:endParaRPr b="1" sz="1900">
              <a:solidFill>
                <a:srgbClr val="000000"/>
              </a:solidFill>
              <a:latin typeface="Open Sans"/>
              <a:ea typeface="Open Sans"/>
              <a:cs typeface="Open Sans"/>
              <a:sym typeface="Open Sans"/>
            </a:endParaRPr>
          </a:p>
          <a:p>
            <a:pPr indent="0" lvl="0" marL="0" marR="0" rtl="0" algn="ctr">
              <a:lnSpc>
                <a:spcPct val="100000"/>
              </a:lnSpc>
              <a:spcBef>
                <a:spcPts val="0"/>
              </a:spcBef>
              <a:spcAft>
                <a:spcPts val="0"/>
              </a:spcAft>
              <a:buClr>
                <a:srgbClr val="000000"/>
              </a:buClr>
              <a:buSzPts val="1800"/>
              <a:buFont typeface="Arial"/>
              <a:buNone/>
            </a:pPr>
            <a:r>
              <a:rPr lang="en-US" sz="1200">
                <a:solidFill>
                  <a:schemeClr val="dk1"/>
                </a:solidFill>
              </a:rPr>
              <a:t>ي</a:t>
            </a:r>
            <a:r>
              <a:rPr lang="en-US" sz="1900">
                <a:solidFill>
                  <a:schemeClr val="dk1"/>
                </a:solidFill>
              </a:rPr>
              <a:t>وم التعداد -1 أبريل/نيسان</a:t>
            </a:r>
            <a:endParaRPr sz="1900">
              <a:solidFill>
                <a:schemeClr val="dk1"/>
              </a:solidFill>
            </a:endParaRPr>
          </a:p>
          <a:p>
            <a:pPr indent="0" lvl="0" marL="0" marR="0" rtl="0" algn="ctr">
              <a:lnSpc>
                <a:spcPct val="100000"/>
              </a:lnSpc>
              <a:spcBef>
                <a:spcPts val="0"/>
              </a:spcBef>
              <a:spcAft>
                <a:spcPts val="0"/>
              </a:spcAft>
              <a:buClr>
                <a:srgbClr val="000000"/>
              </a:buClr>
              <a:buSzPts val="1800"/>
              <a:buFont typeface="Arial"/>
              <a:buNone/>
            </a:pPr>
            <a:r>
              <a:rPr lang="en-US" sz="1900">
                <a:solidFill>
                  <a:schemeClr val="dk1"/>
                </a:solidFill>
              </a:rPr>
              <a:t>استكشف حقيبة أدواتنا للتعرف على أفكار للمرح</a:t>
            </a:r>
            <a:endParaRPr sz="1900">
              <a:solidFill>
                <a:schemeClr val="dk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0" name="Shape 110"/>
        <p:cNvGrpSpPr/>
        <p:nvPr/>
      </p:nvGrpSpPr>
      <p:grpSpPr>
        <a:xfrm>
          <a:off x="0" y="0"/>
          <a:ext cx="0" cy="0"/>
          <a:chOff x="0" y="0"/>
          <a:chExt cx="0" cy="0"/>
        </a:xfrm>
      </p:grpSpPr>
      <p:sp>
        <p:nvSpPr>
          <p:cNvPr id="111" name="Google Shape;111;g608ce41582_0_0"/>
          <p:cNvSpPr txBox="1"/>
          <p:nvPr/>
        </p:nvSpPr>
        <p:spPr>
          <a:xfrm>
            <a:off x="3013150" y="1445225"/>
            <a:ext cx="7853400" cy="916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12" name="Google Shape;112;g608ce41582_0_0"/>
          <p:cNvSpPr txBox="1"/>
          <p:nvPr/>
        </p:nvSpPr>
        <p:spPr>
          <a:xfrm>
            <a:off x="0" y="789225"/>
            <a:ext cx="6510900" cy="3000000"/>
          </a:xfrm>
          <a:prstGeom prst="rect">
            <a:avLst/>
          </a:prstGeom>
          <a:noFill/>
          <a:ln>
            <a:noFill/>
          </a:ln>
        </p:spPr>
        <p:txBody>
          <a:bodyPr anchorCtr="0" anchor="t" bIns="91425" lIns="91425" spcFirstLastPara="1" rIns="91425" wrap="square" tIns="91425">
            <a:noAutofit/>
          </a:bodyPr>
          <a:lstStyle/>
          <a:p>
            <a:pPr indent="0" lvl="0" marL="0" marR="0" rtl="1" algn="ctr">
              <a:lnSpc>
                <a:spcPct val="100000"/>
              </a:lnSpc>
              <a:spcBef>
                <a:spcPts val="0"/>
              </a:spcBef>
              <a:spcAft>
                <a:spcPts val="0"/>
              </a:spcAft>
              <a:buClr>
                <a:srgbClr val="000000"/>
              </a:buClr>
              <a:buSzPts val="5000"/>
              <a:buFont typeface="Arial"/>
              <a:buNone/>
            </a:pPr>
            <a:r>
              <a:rPr b="1" i="0" lang="en-US" sz="4000" u="sng" cap="none" strike="noStrike">
                <a:solidFill>
                  <a:srgbClr val="2176D2"/>
                </a:solidFill>
                <a:latin typeface="Montserrat"/>
                <a:ea typeface="Montserrat"/>
                <a:cs typeface="Montserrat"/>
                <a:sym typeface="Montserrat"/>
              </a:rPr>
              <a:t>بث مباشر للأسئلة وإجاباتها على</a:t>
            </a:r>
            <a:endParaRPr b="1" i="0" sz="4000" u="sng" cap="none" strike="noStrike">
              <a:solidFill>
                <a:srgbClr val="2176D2"/>
              </a:solidFill>
              <a:latin typeface="Montserrat"/>
              <a:ea typeface="Montserrat"/>
              <a:cs typeface="Montserrat"/>
              <a:sym typeface="Montserrat"/>
            </a:endParaRPr>
          </a:p>
          <a:p>
            <a:pPr indent="0" lvl="0" marL="0" marR="0" rtl="1" algn="ctr">
              <a:lnSpc>
                <a:spcPct val="100000"/>
              </a:lnSpc>
              <a:spcBef>
                <a:spcPts val="0"/>
              </a:spcBef>
              <a:spcAft>
                <a:spcPts val="0"/>
              </a:spcAft>
              <a:buClr>
                <a:srgbClr val="000000"/>
              </a:buClr>
              <a:buSzPts val="800"/>
              <a:buFont typeface="Arial"/>
              <a:buNone/>
            </a:pPr>
            <a:r>
              <a:t/>
            </a:r>
            <a:endParaRPr b="1" i="0" sz="4000" u="sng" cap="none" strike="noStrike">
              <a:solidFill>
                <a:srgbClr val="2176D2"/>
              </a:solidFill>
              <a:latin typeface="Montserrat"/>
              <a:ea typeface="Montserrat"/>
              <a:cs typeface="Montserrat"/>
              <a:sym typeface="Montserrat"/>
            </a:endParaRPr>
          </a:p>
          <a:p>
            <a:pPr indent="0" lvl="0" marL="0" marR="0" rtl="0" algn="ctr">
              <a:lnSpc>
                <a:spcPct val="100000"/>
              </a:lnSpc>
              <a:spcBef>
                <a:spcPts val="0"/>
              </a:spcBef>
              <a:spcAft>
                <a:spcPts val="0"/>
              </a:spcAft>
              <a:buNone/>
            </a:pPr>
            <a:r>
              <a:rPr b="1" i="0" lang="en-US" sz="4000" u="sng" cap="none" strike="noStrike">
                <a:solidFill>
                  <a:srgbClr val="2176D2"/>
                </a:solidFill>
                <a:latin typeface="Montserrat"/>
                <a:ea typeface="Montserrat"/>
                <a:cs typeface="Montserrat"/>
                <a:sym typeface="Montserrat"/>
              </a:rPr>
              <a:t>@USCensusBureau</a:t>
            </a:r>
            <a:endParaRPr b="1" i="0" sz="4000" u="sng" cap="none" strike="noStrike">
              <a:solidFill>
                <a:srgbClr val="2176D2"/>
              </a:solidFill>
              <a:latin typeface="Montserrat"/>
              <a:ea typeface="Montserrat"/>
              <a:cs typeface="Montserrat"/>
              <a:sym typeface="Montserrat"/>
            </a:endParaRPr>
          </a:p>
          <a:p>
            <a:pPr indent="0" lvl="0" marL="0" marR="0" rtl="0" algn="ctr">
              <a:lnSpc>
                <a:spcPct val="100000"/>
              </a:lnSpc>
              <a:spcBef>
                <a:spcPts val="0"/>
              </a:spcBef>
              <a:spcAft>
                <a:spcPts val="0"/>
              </a:spcAft>
              <a:buNone/>
            </a:pPr>
            <a:r>
              <a:rPr b="1" i="0" lang="en-US" sz="4000" u="sng" cap="none" strike="noStrike">
                <a:solidFill>
                  <a:srgbClr val="2176D2"/>
                </a:solidFill>
                <a:latin typeface="Montserrat"/>
                <a:ea typeface="Montserrat"/>
                <a:cs typeface="Montserrat"/>
                <a:sym typeface="Montserrat"/>
              </a:rPr>
              <a:t>#PhillyCounts </a:t>
            </a:r>
            <a:endParaRPr b="1" i="0" sz="4000" u="sng" cap="none" strike="noStrike">
              <a:solidFill>
                <a:srgbClr val="2176D2"/>
              </a:solidFill>
              <a:latin typeface="Montserrat"/>
              <a:ea typeface="Montserrat"/>
              <a:cs typeface="Montserrat"/>
              <a:sym typeface="Montserrat"/>
            </a:endParaRPr>
          </a:p>
          <a:p>
            <a:pPr indent="0" lvl="0" marL="0" rtl="0" algn="ctr">
              <a:spcBef>
                <a:spcPts val="0"/>
              </a:spcBef>
              <a:spcAft>
                <a:spcPts val="0"/>
              </a:spcAft>
              <a:buClr>
                <a:schemeClr val="dk1"/>
              </a:buClr>
              <a:buSzPts val="4000"/>
              <a:buFont typeface="Arial"/>
              <a:buNone/>
            </a:pPr>
            <a:r>
              <a:rPr b="1" lang="en-US" sz="4000" u="sng">
                <a:solidFill>
                  <a:srgbClr val="2176D2"/>
                </a:solidFill>
                <a:latin typeface="Montserrat"/>
                <a:ea typeface="Montserrat"/>
                <a:cs typeface="Montserrat"/>
                <a:sym typeface="Montserrat"/>
              </a:rPr>
              <a:t>#Census2020</a:t>
            </a:r>
            <a:endParaRPr b="1" sz="4000" u="sng">
              <a:solidFill>
                <a:srgbClr val="2176D2"/>
              </a:solidFill>
              <a:latin typeface="Montserrat"/>
              <a:ea typeface="Montserrat"/>
              <a:cs typeface="Montserrat"/>
              <a:sym typeface="Montserrat"/>
            </a:endParaRPr>
          </a:p>
        </p:txBody>
      </p:sp>
      <p:pic>
        <p:nvPicPr>
          <p:cNvPr id="113" name="Google Shape;113;g608ce41582_0_0"/>
          <p:cNvPicPr preferRelativeResize="0"/>
          <p:nvPr/>
        </p:nvPicPr>
        <p:blipFill rotWithShape="1">
          <a:blip r:embed="rId3">
            <a:alphaModFix/>
          </a:blip>
          <a:srcRect b="0" l="0" r="0" t="0"/>
          <a:stretch/>
        </p:blipFill>
        <p:spPr>
          <a:xfrm rot="264091">
            <a:off x="2295500" y="3740747"/>
            <a:ext cx="2269900" cy="2269900"/>
          </a:xfrm>
          <a:prstGeom prst="rect">
            <a:avLst/>
          </a:prstGeom>
          <a:noFill/>
          <a:ln>
            <a:noFill/>
          </a:ln>
        </p:spPr>
      </p:pic>
      <p:sp>
        <p:nvSpPr>
          <p:cNvPr id="114" name="Google Shape;114;g608ce41582_0_0"/>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1" algn="r">
              <a:lnSpc>
                <a:spcPct val="100000"/>
              </a:lnSpc>
              <a:spcBef>
                <a:spcPts val="0"/>
              </a:spcBef>
              <a:spcAft>
                <a:spcPts val="0"/>
              </a:spcAft>
              <a:buSzPts val="1300"/>
              <a:buNone/>
            </a:pPr>
            <a:fld id="{00000000-1234-1234-1234-123412341234}" type="slidenum">
              <a:rPr lang="en-US"/>
              <a:t>‹#›</a:t>
            </a:fld>
            <a:endParaRPr/>
          </a:p>
        </p:txBody>
      </p:sp>
      <p:sp>
        <p:nvSpPr>
          <p:cNvPr id="115" name="Google Shape;115;g608ce41582_0_0"/>
          <p:cNvSpPr/>
          <p:nvPr/>
        </p:nvSpPr>
        <p:spPr>
          <a:xfrm>
            <a:off x="6510900" y="991525"/>
            <a:ext cx="5180700" cy="4181100"/>
          </a:xfrm>
          <a:prstGeom prst="rect">
            <a:avLst/>
          </a:prstGeom>
          <a:solidFill>
            <a:srgbClr val="0F4D90"/>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16" name="Google Shape;116;g608ce41582_0_0"/>
          <p:cNvPicPr preferRelativeResize="0"/>
          <p:nvPr/>
        </p:nvPicPr>
        <p:blipFill rotWithShape="1">
          <a:blip r:embed="rId4">
            <a:alphaModFix/>
          </a:blip>
          <a:srcRect b="0" l="0" r="0" t="10378"/>
          <a:stretch/>
        </p:blipFill>
        <p:spPr>
          <a:xfrm>
            <a:off x="7139536" y="1049425"/>
            <a:ext cx="4137313" cy="40653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552" name="Shape 552"/>
        <p:cNvGrpSpPr/>
        <p:nvPr/>
      </p:nvGrpSpPr>
      <p:grpSpPr>
        <a:xfrm>
          <a:off x="0" y="0"/>
          <a:ext cx="0" cy="0"/>
          <a:chOff x="0" y="0"/>
          <a:chExt cx="0" cy="0"/>
        </a:xfrm>
      </p:grpSpPr>
      <p:sp>
        <p:nvSpPr>
          <p:cNvPr id="553" name="Google Shape;553;p49"/>
          <p:cNvSpPr/>
          <p:nvPr/>
        </p:nvSpPr>
        <p:spPr>
          <a:xfrm>
            <a:off x="764088" y="5423770"/>
            <a:ext cx="10684701" cy="977030"/>
          </a:xfrm>
          <a:prstGeom prst="rect">
            <a:avLst/>
          </a:prstGeom>
          <a:solidFill>
            <a:srgbClr val="2176D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picture containing outdoor, road, sky, person&#10;&#10;Description automatically generated" id="554" name="Google Shape;554;p49"/>
          <p:cNvPicPr preferRelativeResize="0"/>
          <p:nvPr/>
        </p:nvPicPr>
        <p:blipFill rotWithShape="1">
          <a:blip r:embed="rId3">
            <a:alphaModFix amt="55000"/>
          </a:blip>
          <a:srcRect b="7502" l="0" r="0" t="17498"/>
          <a:stretch/>
        </p:blipFill>
        <p:spPr>
          <a:xfrm>
            <a:off x="20" y="10"/>
            <a:ext cx="12191980" cy="6857990"/>
          </a:xfrm>
          <a:prstGeom prst="rect">
            <a:avLst/>
          </a:prstGeom>
          <a:noFill/>
          <a:ln>
            <a:noFill/>
          </a:ln>
        </p:spPr>
      </p:pic>
      <p:sp>
        <p:nvSpPr>
          <p:cNvPr id="555" name="Google Shape;555;p49"/>
          <p:cNvSpPr txBox="1"/>
          <p:nvPr/>
        </p:nvSpPr>
        <p:spPr>
          <a:xfrm>
            <a:off x="1142250" y="5549250"/>
            <a:ext cx="7336732" cy="707846"/>
          </a:xfrm>
          <a:prstGeom prst="rect">
            <a:avLst/>
          </a:prstGeom>
          <a:noFill/>
          <a:ln>
            <a:noFill/>
          </a:ln>
        </p:spPr>
        <p:txBody>
          <a:bodyPr anchorCtr="0" anchor="t" bIns="45700" lIns="91425" spcFirstLastPara="1" rIns="91425" wrap="square" tIns="45700">
            <a:spAutoFit/>
          </a:bodyPr>
          <a:lstStyle/>
          <a:p>
            <a:pPr indent="0" lvl="0" marL="0" marR="0" rtl="1" algn="r">
              <a:lnSpc>
                <a:spcPct val="100000"/>
              </a:lnSpc>
              <a:spcBef>
                <a:spcPts val="0"/>
              </a:spcBef>
              <a:spcAft>
                <a:spcPts val="0"/>
              </a:spcAft>
              <a:buClr>
                <a:srgbClr val="000000"/>
              </a:buClr>
              <a:buSzPts val="4000"/>
              <a:buFont typeface="Arial"/>
              <a:buNone/>
            </a:pPr>
            <a:r>
              <a:rPr b="1" i="0" lang="en-US" sz="4000" u="none" cap="none" strike="noStrike">
                <a:solidFill>
                  <a:schemeClr val="lt1"/>
                </a:solidFill>
                <a:latin typeface="Montserrat"/>
                <a:ea typeface="Montserrat"/>
                <a:cs typeface="Montserrat"/>
                <a:sym typeface="Montserrat"/>
              </a:rPr>
              <a:t>تهانينا، مناصري التعداد!</a:t>
            </a:r>
            <a:endParaRPr b="0" i="0" sz="4000" u="none" cap="none" strike="noStrike">
              <a:solidFill>
                <a:srgbClr val="000000"/>
              </a:solidFill>
              <a:latin typeface="Arial"/>
              <a:ea typeface="Arial"/>
              <a:cs typeface="Arial"/>
              <a:sym typeface="Arial"/>
            </a:endParaRPr>
          </a:p>
        </p:txBody>
      </p:sp>
      <p:sp>
        <p:nvSpPr>
          <p:cNvPr id="556" name="Google Shape;556;p49"/>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1"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0" name="Shape 120"/>
        <p:cNvGrpSpPr/>
        <p:nvPr/>
      </p:nvGrpSpPr>
      <p:grpSpPr>
        <a:xfrm>
          <a:off x="0" y="0"/>
          <a:ext cx="0" cy="0"/>
          <a:chOff x="0" y="0"/>
          <a:chExt cx="0" cy="0"/>
        </a:xfrm>
      </p:grpSpPr>
      <p:pic>
        <p:nvPicPr>
          <p:cNvPr descr="A group of people sitting at a desk&#10;&#10;Description automatically generated" id="121" name="Google Shape;121;p2"/>
          <p:cNvPicPr preferRelativeResize="0"/>
          <p:nvPr/>
        </p:nvPicPr>
        <p:blipFill rotWithShape="1">
          <a:blip r:embed="rId3">
            <a:alphaModFix/>
          </a:blip>
          <a:srcRect b="6869" l="32324" r="33232" t="12726"/>
          <a:stretch/>
        </p:blipFill>
        <p:spPr>
          <a:xfrm>
            <a:off x="1385880" y="214884"/>
            <a:ext cx="4130704" cy="6428232"/>
          </a:xfrm>
          <a:prstGeom prst="rect">
            <a:avLst/>
          </a:prstGeom>
          <a:noFill/>
          <a:ln>
            <a:noFill/>
          </a:ln>
        </p:spPr>
      </p:pic>
      <p:sp>
        <p:nvSpPr>
          <p:cNvPr id="122" name="Google Shape;122;p2"/>
          <p:cNvSpPr txBox="1"/>
          <p:nvPr/>
        </p:nvSpPr>
        <p:spPr>
          <a:xfrm>
            <a:off x="4959001" y="214875"/>
            <a:ext cx="6709800" cy="2508300"/>
          </a:xfrm>
          <a:prstGeom prst="rect">
            <a:avLst/>
          </a:prstGeom>
          <a:noFill/>
          <a:ln>
            <a:noFill/>
          </a:ln>
        </p:spPr>
        <p:txBody>
          <a:bodyPr anchorCtr="0" anchor="t" bIns="45700" lIns="91425" spcFirstLastPara="1" rIns="91425" wrap="square" tIns="45700">
            <a:spAutoFit/>
          </a:bodyPr>
          <a:lstStyle/>
          <a:p>
            <a:pPr indent="0" lvl="0" marL="0" marR="0" rtl="1" algn="r">
              <a:lnSpc>
                <a:spcPct val="100000"/>
              </a:lnSpc>
              <a:spcBef>
                <a:spcPts val="0"/>
              </a:spcBef>
              <a:spcAft>
                <a:spcPts val="0"/>
              </a:spcAft>
              <a:buClr>
                <a:srgbClr val="000000"/>
              </a:buClr>
              <a:buSzPts val="3500"/>
              <a:buFont typeface="Arial"/>
              <a:buNone/>
            </a:pPr>
            <a:r>
              <a:rPr b="1" i="0" lang="en-US" sz="3500" u="none" cap="none" strike="noStrike">
                <a:solidFill>
                  <a:srgbClr val="2176D2"/>
                </a:solidFill>
                <a:latin typeface="Montserrat"/>
                <a:ea typeface="Montserrat"/>
                <a:cs typeface="Montserrat"/>
                <a:sym typeface="Montserrat"/>
              </a:rPr>
              <a:t>مرحبًا بك في  </a:t>
            </a:r>
            <a:endParaRPr b="0" i="0" sz="1400" u="none" cap="none" strike="noStrike">
              <a:solidFill>
                <a:srgbClr val="000000"/>
              </a:solidFill>
              <a:latin typeface="Arial"/>
              <a:ea typeface="Arial"/>
              <a:cs typeface="Arial"/>
              <a:sym typeface="Arial"/>
            </a:endParaRPr>
          </a:p>
          <a:p>
            <a:pPr indent="0" lvl="0" marL="0" marR="0" rtl="1" algn="r">
              <a:lnSpc>
                <a:spcPct val="100000"/>
              </a:lnSpc>
              <a:spcBef>
                <a:spcPts val="0"/>
              </a:spcBef>
              <a:spcAft>
                <a:spcPts val="0"/>
              </a:spcAft>
              <a:buClr>
                <a:srgbClr val="000000"/>
              </a:buClr>
              <a:buSzPts val="3500"/>
              <a:buFont typeface="Arial"/>
              <a:buNone/>
            </a:pPr>
            <a:r>
              <a:rPr b="1" i="0" lang="en-US" sz="3500" u="none" cap="none" strike="noStrike">
                <a:solidFill>
                  <a:srgbClr val="2176D2"/>
                </a:solidFill>
                <a:latin typeface="Montserrat"/>
                <a:ea typeface="Montserrat"/>
                <a:cs typeface="Montserrat"/>
                <a:sym typeface="Montserrat"/>
              </a:rPr>
              <a:t>تدريب مناصري </a:t>
            </a:r>
            <a:endParaRPr b="1" i="0" sz="3500" u="none" cap="none" strike="noStrike">
              <a:solidFill>
                <a:srgbClr val="2176D2"/>
              </a:solidFill>
              <a:latin typeface="Montserrat"/>
              <a:ea typeface="Montserrat"/>
              <a:cs typeface="Montserrat"/>
              <a:sym typeface="Montserrat"/>
            </a:endParaRPr>
          </a:p>
          <a:p>
            <a:pPr indent="0" lvl="0" marL="0" marR="0" rtl="1" algn="r">
              <a:lnSpc>
                <a:spcPct val="100000"/>
              </a:lnSpc>
              <a:spcBef>
                <a:spcPts val="0"/>
              </a:spcBef>
              <a:spcAft>
                <a:spcPts val="0"/>
              </a:spcAft>
              <a:buClr>
                <a:srgbClr val="000000"/>
              </a:buClr>
              <a:buSzPts val="3500"/>
              <a:buFont typeface="Arial"/>
              <a:buNone/>
            </a:pPr>
            <a:r>
              <a:rPr b="1" i="0" lang="en-US" sz="3500" u="none" cap="none" strike="noStrike">
                <a:solidFill>
                  <a:srgbClr val="2176D2"/>
                </a:solidFill>
                <a:latin typeface="Montserrat"/>
                <a:ea typeface="Montserrat"/>
                <a:cs typeface="Montserrat"/>
                <a:sym typeface="Montserrat"/>
              </a:rPr>
              <a:t>التعداد! </a:t>
            </a:r>
            <a:endParaRPr b="0" i="0" sz="1400" u="none" cap="none" strike="noStrike">
              <a:solidFill>
                <a:srgbClr val="000000"/>
              </a:solidFill>
              <a:latin typeface="Arial"/>
              <a:ea typeface="Arial"/>
              <a:cs typeface="Arial"/>
              <a:sym typeface="Arial"/>
            </a:endParaRPr>
          </a:p>
          <a:p>
            <a:pPr indent="0" lvl="0" marL="0" marR="0" rtl="1" algn="l">
              <a:lnSpc>
                <a:spcPct val="100000"/>
              </a:lnSpc>
              <a:spcBef>
                <a:spcPts val="0"/>
              </a:spcBef>
              <a:spcAft>
                <a:spcPts val="0"/>
              </a:spcAft>
              <a:buClr>
                <a:srgbClr val="000000"/>
              </a:buClr>
              <a:buSzPts val="3500"/>
              <a:buFont typeface="Arial"/>
              <a:buNone/>
            </a:pPr>
            <a:r>
              <a:t/>
            </a:r>
            <a:endParaRPr b="0" i="0" sz="3500" u="none" cap="none" strike="noStrike">
              <a:solidFill>
                <a:schemeClr val="dk1"/>
              </a:solidFill>
              <a:latin typeface="Montserrat"/>
              <a:ea typeface="Montserrat"/>
              <a:cs typeface="Montserrat"/>
              <a:sym typeface="Montserrat"/>
            </a:endParaRPr>
          </a:p>
          <a:p>
            <a:pPr indent="0" lvl="0" marL="0" marR="0" rtl="1" algn="ctr">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Montserrat"/>
              <a:ea typeface="Montserrat"/>
              <a:cs typeface="Montserrat"/>
              <a:sym typeface="Montserrat"/>
            </a:endParaRPr>
          </a:p>
          <a:p>
            <a:pPr indent="-190500" lvl="0" marL="342900" marR="0" rtl="1"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Montserrat"/>
              <a:ea typeface="Montserrat"/>
              <a:cs typeface="Montserrat"/>
              <a:sym typeface="Montserrat"/>
            </a:endParaRPr>
          </a:p>
        </p:txBody>
      </p:sp>
      <p:sp>
        <p:nvSpPr>
          <p:cNvPr id="123" name="Google Shape;123;p2"/>
          <p:cNvSpPr txBox="1"/>
          <p:nvPr/>
        </p:nvSpPr>
        <p:spPr>
          <a:xfrm>
            <a:off x="5430981" y="2652974"/>
            <a:ext cx="6578930" cy="3508612"/>
          </a:xfrm>
          <a:prstGeom prst="rect">
            <a:avLst/>
          </a:prstGeom>
          <a:noFill/>
          <a:ln>
            <a:noFill/>
          </a:ln>
        </p:spPr>
        <p:txBody>
          <a:bodyPr anchorCtr="0" anchor="t" bIns="45700" lIns="91425" spcFirstLastPara="1" rIns="91425" wrap="square" tIns="45700">
            <a:spAutoFit/>
          </a:bodyPr>
          <a:lstStyle/>
          <a:p>
            <a:pPr indent="-342900" lvl="0" marL="342900" marR="0" rtl="1" algn="r">
              <a:lnSpc>
                <a:spcPct val="100000"/>
              </a:lnSpc>
              <a:spcBef>
                <a:spcPts val="0"/>
              </a:spcBef>
              <a:spcAft>
                <a:spcPts val="0"/>
              </a:spcAft>
              <a:buClr>
                <a:schemeClr val="dk1"/>
              </a:buClr>
              <a:buSzPts val="2500"/>
              <a:buFont typeface="Arial"/>
              <a:buChar char="•"/>
            </a:pPr>
            <a:r>
              <a:rPr b="1" i="0" lang="en-US" sz="2500" u="none" cap="none" strike="noStrike">
                <a:solidFill>
                  <a:schemeClr val="dk1"/>
                </a:solidFill>
                <a:latin typeface="Montserrat"/>
                <a:ea typeface="Montserrat"/>
                <a:cs typeface="Montserrat"/>
                <a:sym typeface="Montserrat"/>
              </a:rPr>
              <a:t>القسم الأول </a:t>
            </a:r>
            <a:r>
              <a:rPr b="0" i="0" lang="en-US" sz="2500" u="none" cap="none" strike="noStrike">
                <a:solidFill>
                  <a:schemeClr val="dk1"/>
                </a:solidFill>
                <a:latin typeface="Montserrat"/>
                <a:ea typeface="Montserrat"/>
                <a:cs typeface="Montserrat"/>
                <a:sym typeface="Montserrat"/>
              </a:rPr>
              <a:t>–  التعداد 101.</a:t>
            </a:r>
            <a:endParaRPr b="0" i="0" sz="2500" u="none" cap="none" strike="noStrike">
              <a:solidFill>
                <a:schemeClr val="dk1"/>
              </a:solidFill>
              <a:latin typeface="Montserrat"/>
              <a:ea typeface="Montserrat"/>
              <a:cs typeface="Montserrat"/>
              <a:sym typeface="Montserrat"/>
            </a:endParaRPr>
          </a:p>
          <a:p>
            <a:pPr indent="-342900" lvl="0" marL="342900" marR="0" rtl="1" algn="r">
              <a:lnSpc>
                <a:spcPct val="100000"/>
              </a:lnSpc>
              <a:spcBef>
                <a:spcPts val="0"/>
              </a:spcBef>
              <a:spcAft>
                <a:spcPts val="0"/>
              </a:spcAft>
              <a:buClr>
                <a:schemeClr val="dk1"/>
              </a:buClr>
              <a:buSzPts val="2500"/>
              <a:buFont typeface="Arial"/>
              <a:buChar char="•"/>
            </a:pPr>
            <a:r>
              <a:rPr b="1" i="0" lang="en-US" sz="2500" u="none" cap="none" strike="noStrike">
                <a:solidFill>
                  <a:schemeClr val="dk1"/>
                </a:solidFill>
                <a:latin typeface="Montserrat"/>
                <a:ea typeface="Montserrat"/>
                <a:cs typeface="Montserrat"/>
                <a:sym typeface="Montserrat"/>
              </a:rPr>
              <a:t>القسم الثاني </a:t>
            </a:r>
            <a:r>
              <a:rPr b="0" i="0" lang="en-US" sz="2500" u="none" cap="none" strike="noStrike">
                <a:solidFill>
                  <a:schemeClr val="dk1"/>
                </a:solidFill>
                <a:latin typeface="Montserrat"/>
                <a:ea typeface="Montserrat"/>
                <a:cs typeface="Montserrat"/>
                <a:sym typeface="Montserrat"/>
              </a:rPr>
              <a:t>– أمن البيانات، </a:t>
            </a:r>
            <a:endParaRPr b="0" i="0" sz="1400" u="none" cap="none" strike="noStrike">
              <a:solidFill>
                <a:srgbClr val="000000"/>
              </a:solidFill>
              <a:latin typeface="Arial"/>
              <a:ea typeface="Arial"/>
              <a:cs typeface="Arial"/>
              <a:sym typeface="Arial"/>
            </a:endParaRPr>
          </a:p>
          <a:p>
            <a:pPr indent="0" lvl="0" marL="0" marR="0" rtl="1" algn="r">
              <a:lnSpc>
                <a:spcPct val="100000"/>
              </a:lnSpc>
              <a:spcBef>
                <a:spcPts val="0"/>
              </a:spcBef>
              <a:spcAft>
                <a:spcPts val="0"/>
              </a:spcAft>
              <a:buClr>
                <a:srgbClr val="000000"/>
              </a:buClr>
              <a:buSzPts val="2500"/>
              <a:buFont typeface="Arial"/>
              <a:buNone/>
            </a:pPr>
            <a:r>
              <a:rPr b="0" i="0" lang="en-US" sz="2500" u="none" cap="none" strike="noStrike">
                <a:solidFill>
                  <a:schemeClr val="dk1"/>
                </a:solidFill>
                <a:latin typeface="Montserrat"/>
                <a:ea typeface="Montserrat"/>
                <a:cs typeface="Montserrat"/>
                <a:sym typeface="Montserrat"/>
              </a:rPr>
              <a:t>    والخصوصية، والسرية. </a:t>
            </a:r>
            <a:endParaRPr b="0" i="0" sz="1400" u="none" cap="none" strike="noStrike">
              <a:solidFill>
                <a:srgbClr val="000000"/>
              </a:solidFill>
              <a:latin typeface="Arial"/>
              <a:ea typeface="Arial"/>
              <a:cs typeface="Arial"/>
              <a:sym typeface="Arial"/>
            </a:endParaRPr>
          </a:p>
          <a:p>
            <a:pPr indent="-342900" lvl="0" marL="342900" marR="0" rtl="1" algn="r">
              <a:lnSpc>
                <a:spcPct val="100000"/>
              </a:lnSpc>
              <a:spcBef>
                <a:spcPts val="0"/>
              </a:spcBef>
              <a:spcAft>
                <a:spcPts val="0"/>
              </a:spcAft>
              <a:buClr>
                <a:srgbClr val="000000"/>
              </a:buClr>
              <a:buSzPts val="2500"/>
              <a:buFont typeface="Arial"/>
              <a:buChar char="•"/>
            </a:pPr>
            <a:r>
              <a:rPr b="1" i="0" lang="en-US" sz="2500" u="none" cap="none" strike="noStrike">
                <a:solidFill>
                  <a:schemeClr val="dk1"/>
                </a:solidFill>
                <a:latin typeface="Montserrat"/>
                <a:ea typeface="Montserrat"/>
                <a:cs typeface="Montserrat"/>
                <a:sym typeface="Montserrat"/>
              </a:rPr>
              <a:t>القسم الثالث </a:t>
            </a:r>
            <a:r>
              <a:rPr b="0" i="0" lang="en-US" sz="2500" u="none" cap="none" strike="noStrike">
                <a:solidFill>
                  <a:schemeClr val="dk1"/>
                </a:solidFill>
                <a:latin typeface="Montserrat"/>
                <a:ea typeface="Montserrat"/>
                <a:cs typeface="Montserrat"/>
                <a:sym typeface="Montserrat"/>
              </a:rPr>
              <a:t>– </a:t>
            </a:r>
            <a:r>
              <a:rPr b="0" i="0" lang="en-US" sz="2400" u="none" cap="none" strike="noStrike">
                <a:solidFill>
                  <a:srgbClr val="000000"/>
                </a:solidFill>
                <a:latin typeface="Montserrat"/>
                <a:ea typeface="Montserrat"/>
                <a:cs typeface="Montserrat"/>
                <a:sym typeface="Montserrat"/>
              </a:rPr>
              <a:t>كيف تتمكن إدارة التعداد السكاني من حصر الجميع؟</a:t>
            </a:r>
            <a:endParaRPr/>
          </a:p>
          <a:p>
            <a:pPr indent="-342900" lvl="0" marL="342900" marR="0" rtl="1" algn="r">
              <a:lnSpc>
                <a:spcPct val="100000"/>
              </a:lnSpc>
              <a:spcBef>
                <a:spcPts val="0"/>
              </a:spcBef>
              <a:spcAft>
                <a:spcPts val="0"/>
              </a:spcAft>
              <a:buClr>
                <a:schemeClr val="dk1"/>
              </a:buClr>
              <a:buSzPts val="2500"/>
              <a:buFont typeface="Arial"/>
              <a:buChar char="•"/>
            </a:pPr>
            <a:r>
              <a:rPr b="1" i="0" lang="en-US" sz="2500" u="none" cap="none" strike="noStrike">
                <a:solidFill>
                  <a:schemeClr val="dk1"/>
                </a:solidFill>
                <a:latin typeface="Montserrat"/>
                <a:ea typeface="Montserrat"/>
                <a:cs typeface="Montserrat"/>
                <a:sym typeface="Montserrat"/>
              </a:rPr>
              <a:t>القسم الرابع </a:t>
            </a:r>
            <a:r>
              <a:rPr b="0" i="0" lang="en-US" sz="2500" u="none" cap="none" strike="noStrike">
                <a:solidFill>
                  <a:schemeClr val="dk1"/>
                </a:solidFill>
                <a:latin typeface="Montserrat"/>
                <a:ea typeface="Montserrat"/>
                <a:cs typeface="Montserrat"/>
                <a:sym typeface="Montserrat"/>
              </a:rPr>
              <a:t>– الأمية الرقمية.</a:t>
            </a:r>
            <a:endParaRPr b="0" i="0" sz="1400" u="none" cap="none" strike="noStrike">
              <a:solidFill>
                <a:srgbClr val="000000"/>
              </a:solidFill>
              <a:latin typeface="Arial"/>
              <a:ea typeface="Arial"/>
              <a:cs typeface="Arial"/>
              <a:sym typeface="Arial"/>
            </a:endParaRPr>
          </a:p>
          <a:p>
            <a:pPr indent="-342900" lvl="0" marL="342900" marR="0" rtl="1" algn="r">
              <a:lnSpc>
                <a:spcPct val="100000"/>
              </a:lnSpc>
              <a:spcBef>
                <a:spcPts val="0"/>
              </a:spcBef>
              <a:spcAft>
                <a:spcPts val="0"/>
              </a:spcAft>
              <a:buClr>
                <a:schemeClr val="dk1"/>
              </a:buClr>
              <a:buSzPts val="2500"/>
              <a:buFont typeface="Arial"/>
              <a:buChar char="•"/>
            </a:pPr>
            <a:r>
              <a:rPr b="1" i="0" lang="en-US" sz="2500" u="none" cap="none" strike="noStrike">
                <a:solidFill>
                  <a:schemeClr val="dk1"/>
                </a:solidFill>
                <a:latin typeface="Montserrat"/>
                <a:ea typeface="Montserrat"/>
                <a:cs typeface="Montserrat"/>
                <a:sym typeface="Montserrat"/>
              </a:rPr>
              <a:t>القسم الرابع </a:t>
            </a:r>
            <a:r>
              <a:rPr b="0" i="0" lang="en-US" sz="2500" u="none" cap="none" strike="noStrike">
                <a:solidFill>
                  <a:schemeClr val="dk1"/>
                </a:solidFill>
                <a:latin typeface="Montserrat"/>
                <a:ea typeface="Montserrat"/>
                <a:cs typeface="Montserrat"/>
                <a:sym typeface="Montserrat"/>
              </a:rPr>
              <a:t>– المشاركة.</a:t>
            </a:r>
            <a:endParaRPr b="0" i="0" sz="1400" u="none" cap="none" strike="noStrike">
              <a:solidFill>
                <a:srgbClr val="000000"/>
              </a:solidFill>
              <a:latin typeface="Arial"/>
              <a:ea typeface="Arial"/>
              <a:cs typeface="Arial"/>
              <a:sym typeface="Arial"/>
            </a:endParaRPr>
          </a:p>
          <a:p>
            <a:pPr indent="-342900" lvl="0" marL="342900" marR="0" rtl="1" algn="r">
              <a:lnSpc>
                <a:spcPct val="100000"/>
              </a:lnSpc>
              <a:spcBef>
                <a:spcPts val="0"/>
              </a:spcBef>
              <a:spcAft>
                <a:spcPts val="0"/>
              </a:spcAft>
              <a:buClr>
                <a:schemeClr val="dk1"/>
              </a:buClr>
              <a:buSzPts val="2500"/>
              <a:buFont typeface="Arial"/>
              <a:buChar char="•"/>
            </a:pPr>
            <a:r>
              <a:rPr b="1" i="0" lang="en-US" sz="2500" u="none" cap="none" strike="noStrike">
                <a:solidFill>
                  <a:schemeClr val="dk1"/>
                </a:solidFill>
                <a:latin typeface="Montserrat"/>
                <a:ea typeface="Montserrat"/>
                <a:cs typeface="Montserrat"/>
                <a:sym typeface="Montserrat"/>
              </a:rPr>
              <a:t>القسم الخامس </a:t>
            </a:r>
            <a:r>
              <a:rPr b="0" i="0" lang="en-US" sz="2500" u="none" cap="none" strike="noStrike">
                <a:solidFill>
                  <a:schemeClr val="dk1"/>
                </a:solidFill>
                <a:latin typeface="Montserrat"/>
                <a:ea typeface="Montserrat"/>
                <a:cs typeface="Montserrat"/>
                <a:sym typeface="Montserrat"/>
              </a:rPr>
              <a:t>– عوامل النجاح الرئيسية.</a:t>
            </a:r>
            <a:endParaRPr b="0" i="0" sz="1400" u="none" cap="none" strike="noStrike">
              <a:solidFill>
                <a:srgbClr val="000000"/>
              </a:solidFill>
              <a:latin typeface="Arial"/>
              <a:ea typeface="Arial"/>
              <a:cs typeface="Arial"/>
              <a:sym typeface="Arial"/>
            </a:endParaRPr>
          </a:p>
          <a:p>
            <a:pPr indent="0" lvl="0" marL="0" marR="0" rtl="1"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4" name="Google Shape;124;p2"/>
          <p:cNvSpPr txBox="1"/>
          <p:nvPr/>
        </p:nvSpPr>
        <p:spPr>
          <a:xfrm>
            <a:off x="9595261" y="1987631"/>
            <a:ext cx="2195025" cy="831000"/>
          </a:xfrm>
          <a:prstGeom prst="rect">
            <a:avLst/>
          </a:prstGeom>
          <a:noFill/>
          <a:ln>
            <a:noFill/>
          </a:ln>
        </p:spPr>
        <p:txBody>
          <a:bodyPr anchorCtr="0" anchor="t" bIns="45700" lIns="91425" spcFirstLastPara="1" rIns="91425" wrap="square" tIns="45700">
            <a:spAutoFit/>
          </a:bodyPr>
          <a:lstStyle/>
          <a:p>
            <a:pPr indent="0" lvl="0" marL="0" marR="0" rtl="1" algn="ctr">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Montserrat"/>
                <a:ea typeface="Montserrat"/>
                <a:cs typeface="Montserrat"/>
                <a:sym typeface="Montserrat"/>
              </a:rPr>
              <a:t>إليك ما ستتعلمه:</a:t>
            </a:r>
            <a:endParaRPr b="0" i="0" sz="1400" u="none" cap="none" strike="noStrike">
              <a:solidFill>
                <a:srgbClr val="000000"/>
              </a:solidFill>
              <a:latin typeface="Montserrat"/>
              <a:ea typeface="Montserrat"/>
              <a:cs typeface="Montserrat"/>
              <a:sym typeface="Montserrat"/>
            </a:endParaRPr>
          </a:p>
          <a:p>
            <a:pPr indent="0" lvl="0" marL="0" marR="0" rtl="1"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Montserrat"/>
              <a:ea typeface="Montserrat"/>
              <a:cs typeface="Montserrat"/>
              <a:sym typeface="Montserrat"/>
            </a:endParaRPr>
          </a:p>
        </p:txBody>
      </p:sp>
      <p:sp>
        <p:nvSpPr>
          <p:cNvPr id="125" name="Google Shape;125;p2"/>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1"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9" name="Shape 129"/>
        <p:cNvGrpSpPr/>
        <p:nvPr/>
      </p:nvGrpSpPr>
      <p:grpSpPr>
        <a:xfrm>
          <a:off x="0" y="0"/>
          <a:ext cx="0" cy="0"/>
          <a:chOff x="0" y="0"/>
          <a:chExt cx="0" cy="0"/>
        </a:xfrm>
      </p:grpSpPr>
      <p:sp>
        <p:nvSpPr>
          <p:cNvPr id="130" name="Google Shape;130;p5"/>
          <p:cNvSpPr txBox="1"/>
          <p:nvPr/>
        </p:nvSpPr>
        <p:spPr>
          <a:xfrm>
            <a:off x="1355262" y="2036311"/>
            <a:ext cx="9481476" cy="2785378"/>
          </a:xfrm>
          <a:prstGeom prst="rect">
            <a:avLst/>
          </a:prstGeom>
          <a:noFill/>
          <a:ln>
            <a:noFill/>
          </a:ln>
        </p:spPr>
        <p:txBody>
          <a:bodyPr anchorCtr="0" anchor="t" bIns="45700" lIns="91425" spcFirstLastPara="1" rIns="91425" wrap="square" tIns="45700">
            <a:spAutoFit/>
          </a:bodyPr>
          <a:lstStyle/>
          <a:p>
            <a:pPr indent="0" lvl="0" marL="0" marR="0" rtl="1" algn="ctr">
              <a:lnSpc>
                <a:spcPct val="100000"/>
              </a:lnSpc>
              <a:spcBef>
                <a:spcPts val="0"/>
              </a:spcBef>
              <a:spcAft>
                <a:spcPts val="0"/>
              </a:spcAft>
              <a:buClr>
                <a:srgbClr val="000000"/>
              </a:buClr>
              <a:buSzPts val="6000"/>
              <a:buFont typeface="Arial"/>
              <a:buNone/>
            </a:pPr>
            <a:r>
              <a:rPr b="1" i="0" lang="en-US" sz="6000" u="sng" cap="none" strike="noStrike">
                <a:solidFill>
                  <a:srgbClr val="2176D2"/>
                </a:solidFill>
                <a:latin typeface="Montserrat"/>
                <a:ea typeface="Montserrat"/>
                <a:cs typeface="Montserrat"/>
                <a:sym typeface="Montserrat"/>
              </a:rPr>
              <a:t>القسم الأول</a:t>
            </a:r>
            <a:endParaRPr b="0" i="0" sz="1400" u="none" cap="none" strike="noStrike">
              <a:solidFill>
                <a:srgbClr val="000000"/>
              </a:solidFill>
              <a:latin typeface="Arial"/>
              <a:ea typeface="Arial"/>
              <a:cs typeface="Arial"/>
              <a:sym typeface="Arial"/>
            </a:endParaRPr>
          </a:p>
          <a:p>
            <a:pPr indent="0" lvl="0" marL="0" marR="0" rtl="1" algn="ctr">
              <a:lnSpc>
                <a:spcPct val="100000"/>
              </a:lnSpc>
              <a:spcBef>
                <a:spcPts val="0"/>
              </a:spcBef>
              <a:spcAft>
                <a:spcPts val="0"/>
              </a:spcAft>
              <a:buClr>
                <a:srgbClr val="000000"/>
              </a:buClr>
              <a:buSzPts val="6000"/>
              <a:buFont typeface="Arial"/>
              <a:buNone/>
            </a:pPr>
            <a:r>
              <a:rPr b="1" i="0" lang="en-US" sz="6000" u="none" cap="none" strike="noStrike">
                <a:solidFill>
                  <a:srgbClr val="2176D2"/>
                </a:solidFill>
                <a:latin typeface="Montserrat"/>
                <a:ea typeface="Montserrat"/>
                <a:cs typeface="Montserrat"/>
                <a:sym typeface="Montserrat"/>
              </a:rPr>
              <a:t>التعداد 101</a:t>
            </a:r>
            <a:endParaRPr b="0" i="0" sz="1400" u="none" cap="none" strike="noStrike">
              <a:solidFill>
                <a:srgbClr val="000000"/>
              </a:solidFill>
              <a:latin typeface="Arial"/>
              <a:ea typeface="Arial"/>
              <a:cs typeface="Arial"/>
              <a:sym typeface="Arial"/>
            </a:endParaRPr>
          </a:p>
          <a:p>
            <a:pPr indent="0" lvl="0" marL="0" marR="0" rtl="1" algn="ctr">
              <a:lnSpc>
                <a:spcPct val="100000"/>
              </a:lnSpc>
              <a:spcBef>
                <a:spcPts val="0"/>
              </a:spcBef>
              <a:spcAft>
                <a:spcPts val="0"/>
              </a:spcAft>
              <a:buClr>
                <a:srgbClr val="000000"/>
              </a:buClr>
              <a:buSzPts val="5500"/>
              <a:buFont typeface="Arial"/>
              <a:buNone/>
            </a:pPr>
            <a:r>
              <a:rPr b="1" i="0" lang="en-US" sz="5500" u="none" cap="none" strike="noStrike">
                <a:solidFill>
                  <a:srgbClr val="2176D2"/>
                </a:solidFill>
                <a:latin typeface="Montserrat"/>
                <a:ea typeface="Montserrat"/>
                <a:cs typeface="Montserrat"/>
                <a:sym typeface="Montserrat"/>
              </a:rPr>
              <a:t>ما تحتاج إلى معرفته </a:t>
            </a:r>
            <a:endParaRPr b="0" i="0" sz="1400" u="none" cap="none" strike="noStrike">
              <a:solidFill>
                <a:srgbClr val="000000"/>
              </a:solidFill>
              <a:latin typeface="Arial"/>
              <a:ea typeface="Arial"/>
              <a:cs typeface="Arial"/>
              <a:sym typeface="Arial"/>
            </a:endParaRPr>
          </a:p>
        </p:txBody>
      </p:sp>
      <p:pic>
        <p:nvPicPr>
          <p:cNvPr descr="A picture containing clipart&#10;&#10;Description automatically generated" id="131" name="Google Shape;131;p5"/>
          <p:cNvPicPr preferRelativeResize="0"/>
          <p:nvPr/>
        </p:nvPicPr>
        <p:blipFill rotWithShape="1">
          <a:blip r:embed="rId3">
            <a:alphaModFix/>
          </a:blip>
          <a:srcRect b="0" l="0" r="0" t="0"/>
          <a:stretch/>
        </p:blipFill>
        <p:spPr>
          <a:xfrm>
            <a:off x="5043488" y="6248956"/>
            <a:ext cx="2297106" cy="530536"/>
          </a:xfrm>
          <a:prstGeom prst="rect">
            <a:avLst/>
          </a:prstGeom>
          <a:noFill/>
          <a:ln>
            <a:noFill/>
          </a:ln>
        </p:spPr>
      </p:pic>
      <p:sp>
        <p:nvSpPr>
          <p:cNvPr id="132" name="Google Shape;132;p5"/>
          <p:cNvSpPr txBox="1"/>
          <p:nvPr>
            <p:ph idx="12" type="sldNum"/>
          </p:nvPr>
        </p:nvSpPr>
        <p:spPr>
          <a:xfrm>
            <a:off x="11286345" y="6333009"/>
            <a:ext cx="731700" cy="525000"/>
          </a:xfrm>
          <a:prstGeom prst="rect">
            <a:avLst/>
          </a:prstGeom>
          <a:noFill/>
          <a:ln>
            <a:noFill/>
          </a:ln>
        </p:spPr>
        <p:txBody>
          <a:bodyPr anchorCtr="0" anchor="t" bIns="45700" lIns="91425" spcFirstLastPara="1" rIns="91425" wrap="square" tIns="45700">
            <a:noAutofit/>
          </a:bodyPr>
          <a:lstStyle/>
          <a:p>
            <a:pPr indent="0" lvl="0" marL="0" rtl="1" algn="r">
              <a:lnSpc>
                <a:spcPct val="100000"/>
              </a:lnSpc>
              <a:spcBef>
                <a:spcPts val="0"/>
              </a:spcBef>
              <a:spcAft>
                <a:spcPts val="0"/>
              </a:spcAft>
              <a:buSzPts val="1300"/>
              <a:buNone/>
            </a:pPr>
            <a:fld id="{00000000-1234-1234-1234-123412341234}" type="slidenum">
              <a:rPr b="1" lang="en-US">
                <a:latin typeface="Montserrat"/>
                <a:ea typeface="Montserrat"/>
                <a:cs typeface="Montserrat"/>
                <a:sym typeface="Montserrat"/>
              </a:rPr>
              <a:t>‹#›</a:t>
            </a:fld>
            <a:endParaRPr b="1">
              <a:latin typeface="Montserrat"/>
              <a:ea typeface="Montserrat"/>
              <a:cs typeface="Montserrat"/>
              <a:sym typeface="Montserrat"/>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6" name="Shape 136"/>
        <p:cNvGrpSpPr/>
        <p:nvPr/>
      </p:nvGrpSpPr>
      <p:grpSpPr>
        <a:xfrm>
          <a:off x="0" y="0"/>
          <a:ext cx="0" cy="0"/>
          <a:chOff x="0" y="0"/>
          <a:chExt cx="0" cy="0"/>
        </a:xfrm>
      </p:grpSpPr>
      <p:pic>
        <p:nvPicPr>
          <p:cNvPr descr="A close up of a logo&#10;&#10;Description automatically generated" id="137" name="Google Shape;137;p6"/>
          <p:cNvPicPr preferRelativeResize="0"/>
          <p:nvPr/>
        </p:nvPicPr>
        <p:blipFill rotWithShape="1">
          <a:blip r:embed="rId3">
            <a:alphaModFix/>
          </a:blip>
          <a:srcRect b="0" l="0" r="0" t="0"/>
          <a:stretch/>
        </p:blipFill>
        <p:spPr>
          <a:xfrm>
            <a:off x="6885225" y="3911150"/>
            <a:ext cx="4652550" cy="2620625"/>
          </a:xfrm>
          <a:prstGeom prst="rect">
            <a:avLst/>
          </a:prstGeom>
          <a:noFill/>
          <a:ln>
            <a:noFill/>
          </a:ln>
        </p:spPr>
      </p:pic>
      <p:sp>
        <p:nvSpPr>
          <p:cNvPr id="138" name="Google Shape;138;p6"/>
          <p:cNvSpPr txBox="1"/>
          <p:nvPr/>
        </p:nvSpPr>
        <p:spPr>
          <a:xfrm>
            <a:off x="1821822" y="228236"/>
            <a:ext cx="9415462" cy="784830"/>
          </a:xfrm>
          <a:prstGeom prst="rect">
            <a:avLst/>
          </a:prstGeom>
          <a:noFill/>
          <a:ln>
            <a:noFill/>
          </a:ln>
        </p:spPr>
        <p:txBody>
          <a:bodyPr anchorCtr="0" anchor="t" bIns="45700" lIns="91425" spcFirstLastPara="1" rIns="91425" wrap="square" tIns="45700">
            <a:spAutoFit/>
          </a:bodyPr>
          <a:lstStyle/>
          <a:p>
            <a:pPr indent="0" lvl="0" marL="0" marR="0" rtl="1" algn="r">
              <a:lnSpc>
                <a:spcPct val="100000"/>
              </a:lnSpc>
              <a:spcBef>
                <a:spcPts val="0"/>
              </a:spcBef>
              <a:spcAft>
                <a:spcPts val="0"/>
              </a:spcAft>
              <a:buClr>
                <a:srgbClr val="000000"/>
              </a:buClr>
              <a:buSzPts val="4500"/>
              <a:buFont typeface="Arial"/>
              <a:buNone/>
            </a:pPr>
            <a:r>
              <a:rPr b="1" i="0" lang="en-US" sz="4500" u="none" cap="none" strike="noStrike">
                <a:solidFill>
                  <a:srgbClr val="2176D2"/>
                </a:solidFill>
                <a:latin typeface="Montserrat"/>
                <a:ea typeface="Montserrat"/>
                <a:cs typeface="Montserrat"/>
                <a:sym typeface="Montserrat"/>
              </a:rPr>
              <a:t>ما معنى التعداد السكاني؟</a:t>
            </a:r>
            <a:endParaRPr b="0" i="0" sz="1400" u="none" cap="none" strike="noStrike">
              <a:solidFill>
                <a:srgbClr val="000000"/>
              </a:solidFill>
              <a:latin typeface="Arial"/>
              <a:ea typeface="Arial"/>
              <a:cs typeface="Arial"/>
              <a:sym typeface="Arial"/>
            </a:endParaRPr>
          </a:p>
        </p:txBody>
      </p:sp>
      <p:sp>
        <p:nvSpPr>
          <p:cNvPr id="139" name="Google Shape;139;p6"/>
          <p:cNvSpPr txBox="1"/>
          <p:nvPr/>
        </p:nvSpPr>
        <p:spPr>
          <a:xfrm>
            <a:off x="1093475" y="1142587"/>
            <a:ext cx="10315500" cy="2395500"/>
          </a:xfrm>
          <a:prstGeom prst="rect">
            <a:avLst/>
          </a:prstGeom>
          <a:noFill/>
          <a:ln>
            <a:noFill/>
          </a:ln>
        </p:spPr>
        <p:txBody>
          <a:bodyPr anchorCtr="0" anchor="t" bIns="45700" lIns="91425" spcFirstLastPara="1" rIns="91425" wrap="square" tIns="45700">
            <a:spAutoFit/>
          </a:bodyPr>
          <a:lstStyle/>
          <a:p>
            <a:pPr indent="-355600" lvl="0" marL="457200" marR="0" rtl="1" algn="r">
              <a:lnSpc>
                <a:spcPct val="100000"/>
              </a:lnSpc>
              <a:spcBef>
                <a:spcPts val="0"/>
              </a:spcBef>
              <a:spcAft>
                <a:spcPts val="0"/>
              </a:spcAft>
              <a:buClr>
                <a:schemeClr val="dk1"/>
              </a:buClr>
              <a:buSzPts val="2000"/>
              <a:buFont typeface="Montserrat"/>
              <a:buChar char="●"/>
            </a:pPr>
            <a:r>
              <a:rPr b="0" i="0" lang="en-US" sz="2000" u="none" cap="none" strike="noStrike">
                <a:solidFill>
                  <a:schemeClr val="dk1"/>
                </a:solidFill>
                <a:latin typeface="Montserrat"/>
                <a:ea typeface="Montserrat"/>
                <a:cs typeface="Montserrat"/>
                <a:sym typeface="Montserrat"/>
              </a:rPr>
              <a:t>إحصاء التعداد السكاني للولايات المتحدة هو مسح وطني يجريه مكتب الولايات المتحدة للتعداد كل عشر سنوات لحصر أعداد السكان. </a:t>
            </a:r>
            <a:endParaRPr b="0" i="0" sz="1400" u="none" cap="none" strike="noStrike">
              <a:solidFill>
                <a:srgbClr val="000000"/>
              </a:solidFill>
              <a:latin typeface="Montserrat"/>
              <a:ea typeface="Montserrat"/>
              <a:cs typeface="Montserrat"/>
              <a:sym typeface="Montserrat"/>
            </a:endParaRPr>
          </a:p>
          <a:p>
            <a:pPr indent="0" lvl="0" marL="457200" marR="0" rtl="1"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Montserrat"/>
              <a:ea typeface="Montserrat"/>
              <a:cs typeface="Montserrat"/>
              <a:sym typeface="Montserrat"/>
            </a:endParaRPr>
          </a:p>
          <a:p>
            <a:pPr indent="-355600" lvl="0" marL="457200" marR="0" rtl="1" algn="r">
              <a:lnSpc>
                <a:spcPct val="100000"/>
              </a:lnSpc>
              <a:spcBef>
                <a:spcPts val="0"/>
              </a:spcBef>
              <a:spcAft>
                <a:spcPts val="0"/>
              </a:spcAft>
              <a:buClr>
                <a:schemeClr val="dk1"/>
              </a:buClr>
              <a:buSzPts val="2000"/>
              <a:buFont typeface="Montserrat"/>
              <a:buChar char="●"/>
            </a:pPr>
            <a:r>
              <a:rPr b="0" i="0" lang="en-US" sz="2000" u="none" cap="none" strike="noStrike">
                <a:solidFill>
                  <a:schemeClr val="dk1"/>
                </a:solidFill>
                <a:latin typeface="Montserrat"/>
                <a:ea typeface="Montserrat"/>
                <a:cs typeface="Montserrat"/>
                <a:sym typeface="Montserrat"/>
              </a:rPr>
              <a:t>بين عامي 1970 و2000، استخدم مكتب الولايات المتحدة للتعداد استبيانين، نموذجًا قصيرًا ونموذجًا طويلاً. </a:t>
            </a:r>
            <a:endParaRPr b="0" i="0" sz="1400" u="none" cap="none" strike="noStrike">
              <a:solidFill>
                <a:srgbClr val="000000"/>
              </a:solidFill>
              <a:latin typeface="Montserrat"/>
              <a:ea typeface="Montserrat"/>
              <a:cs typeface="Montserrat"/>
              <a:sym typeface="Montserrat"/>
            </a:endParaRPr>
          </a:p>
          <a:p>
            <a:pPr indent="0" lvl="0" marL="457200" marR="0" rtl="1"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Montserrat"/>
              <a:ea typeface="Montserrat"/>
              <a:cs typeface="Montserrat"/>
              <a:sym typeface="Montserrat"/>
            </a:endParaRPr>
          </a:p>
          <a:p>
            <a:pPr indent="-355600" lvl="0" marL="457200" marR="0" rtl="1" algn="r">
              <a:lnSpc>
                <a:spcPct val="100000"/>
              </a:lnSpc>
              <a:spcBef>
                <a:spcPts val="0"/>
              </a:spcBef>
              <a:spcAft>
                <a:spcPts val="0"/>
              </a:spcAft>
              <a:buClr>
                <a:schemeClr val="dk1"/>
              </a:buClr>
              <a:buSzPts val="2000"/>
              <a:buFont typeface="Montserrat"/>
              <a:buChar char="●"/>
            </a:pPr>
            <a:r>
              <a:rPr b="1" i="0" lang="en-US" sz="2000" u="none" cap="none" strike="noStrike">
                <a:solidFill>
                  <a:schemeClr val="dk1"/>
                </a:solidFill>
                <a:latin typeface="Montserrat"/>
                <a:ea typeface="Montserrat"/>
                <a:cs typeface="Montserrat"/>
                <a:sym typeface="Montserrat"/>
              </a:rPr>
              <a:t>لقد أصبح الماضي في طي النسيان!  سيكون تعداد عام 2020 استبيانًا قصيرًا يتكون فقط من تسعة أسئلة</a:t>
            </a:r>
            <a:r>
              <a:rPr b="0" i="0" lang="en-US" sz="2000" u="none" cap="none" strike="noStrike">
                <a:solidFill>
                  <a:schemeClr val="dk1"/>
                </a:solidFill>
                <a:latin typeface="Montserrat"/>
                <a:ea typeface="Montserrat"/>
                <a:cs typeface="Montserrat"/>
                <a:sym typeface="Montserrat"/>
              </a:rPr>
              <a:t>.</a:t>
            </a:r>
            <a:endParaRPr b="0" i="0" sz="2000" u="none" cap="none" strike="noStrike">
              <a:solidFill>
                <a:schemeClr val="dk1"/>
              </a:solidFill>
              <a:latin typeface="Montserrat"/>
              <a:ea typeface="Montserrat"/>
              <a:cs typeface="Montserrat"/>
              <a:sym typeface="Montserrat"/>
            </a:endParaRPr>
          </a:p>
        </p:txBody>
      </p:sp>
      <p:sp>
        <p:nvSpPr>
          <p:cNvPr id="140" name="Google Shape;140;p6"/>
          <p:cNvSpPr txBox="1"/>
          <p:nvPr/>
        </p:nvSpPr>
        <p:spPr>
          <a:xfrm>
            <a:off x="1093475" y="3751750"/>
            <a:ext cx="5887200" cy="2939400"/>
          </a:xfrm>
          <a:prstGeom prst="rect">
            <a:avLst/>
          </a:prstGeom>
          <a:noFill/>
          <a:ln>
            <a:noFill/>
          </a:ln>
        </p:spPr>
        <p:txBody>
          <a:bodyPr anchorCtr="0" anchor="t" bIns="45700" lIns="91425" spcFirstLastPara="1" rIns="91425" wrap="square" tIns="45700">
            <a:spAutoFit/>
          </a:bodyPr>
          <a:lstStyle/>
          <a:p>
            <a:pPr indent="-355600" lvl="0" marL="457200" marR="0" rtl="1" algn="r">
              <a:lnSpc>
                <a:spcPct val="100000"/>
              </a:lnSpc>
              <a:spcBef>
                <a:spcPts val="0"/>
              </a:spcBef>
              <a:spcAft>
                <a:spcPts val="0"/>
              </a:spcAft>
              <a:buClr>
                <a:schemeClr val="dk1"/>
              </a:buClr>
              <a:buSzPts val="2000"/>
              <a:buFont typeface="Montserrat"/>
              <a:buChar char="●"/>
            </a:pPr>
            <a:r>
              <a:rPr b="0" i="0" lang="en-US" sz="2000" u="none" cap="none" strike="noStrike">
                <a:solidFill>
                  <a:schemeClr val="dk1"/>
                </a:solidFill>
                <a:latin typeface="Montserrat"/>
                <a:ea typeface="Montserrat"/>
                <a:cs typeface="Montserrat"/>
                <a:sym typeface="Montserrat"/>
              </a:rPr>
              <a:t>مكتب الولايات المتحدة للتعداد هو المسئول عن إجراء التعداد السكاني كل عشر سنوات.</a:t>
            </a:r>
            <a:endParaRPr b="0" i="0" sz="2000" u="none" cap="none" strike="noStrike">
              <a:solidFill>
                <a:srgbClr val="000000"/>
              </a:solidFill>
              <a:latin typeface="Montserrat"/>
              <a:ea typeface="Montserrat"/>
              <a:cs typeface="Montserrat"/>
              <a:sym typeface="Montserrat"/>
            </a:endParaRPr>
          </a:p>
          <a:p>
            <a:pPr indent="0" lvl="0" marL="457200" marR="0" rtl="1"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Montserrat"/>
              <a:ea typeface="Montserrat"/>
              <a:cs typeface="Montserrat"/>
              <a:sym typeface="Montserrat"/>
            </a:endParaRPr>
          </a:p>
          <a:p>
            <a:pPr indent="-355600" lvl="0" marL="457200" marR="0" rtl="1" algn="r">
              <a:lnSpc>
                <a:spcPct val="100000"/>
              </a:lnSpc>
              <a:spcBef>
                <a:spcPts val="0"/>
              </a:spcBef>
              <a:spcAft>
                <a:spcPts val="0"/>
              </a:spcAft>
              <a:buClr>
                <a:schemeClr val="dk1"/>
              </a:buClr>
              <a:buSzPts val="2000"/>
              <a:buFont typeface="Montserrat"/>
              <a:buChar char="●"/>
            </a:pPr>
            <a:r>
              <a:rPr b="0" i="0" lang="en-US" sz="2000" u="none" cap="none" strike="noStrike">
                <a:solidFill>
                  <a:schemeClr val="dk1"/>
                </a:solidFill>
                <a:latin typeface="Montserrat"/>
                <a:ea typeface="Montserrat"/>
                <a:cs typeface="Montserrat"/>
                <a:sym typeface="Montserrat"/>
              </a:rPr>
              <a:t>مكتب Philly Counts ليس مسؤولاً عن إجراء التعداد ولا عن عملية التوظيف لوظائف التعداد.</a:t>
            </a:r>
            <a:endParaRPr b="0" i="0" sz="2000" u="none" cap="none" strike="noStrike">
              <a:solidFill>
                <a:srgbClr val="000000"/>
              </a:solidFill>
              <a:latin typeface="Montserrat"/>
              <a:ea typeface="Montserrat"/>
              <a:cs typeface="Montserrat"/>
              <a:sym typeface="Montserrat"/>
            </a:endParaRPr>
          </a:p>
          <a:p>
            <a:pPr indent="0" lvl="0" marL="457200" marR="0" rtl="1" algn="l">
              <a:lnSpc>
                <a:spcPct val="100000"/>
              </a:lnSpc>
              <a:spcBef>
                <a:spcPts val="0"/>
              </a:spcBef>
              <a:spcAft>
                <a:spcPts val="0"/>
              </a:spcAft>
              <a:buClr>
                <a:srgbClr val="000000"/>
              </a:buClr>
              <a:buSzPts val="2000"/>
              <a:buFont typeface="Arial"/>
              <a:buNone/>
            </a:pPr>
            <a:r>
              <a:t/>
            </a:r>
            <a:endParaRPr b="1" i="0" sz="2000" u="none" cap="none" strike="noStrike">
              <a:solidFill>
                <a:schemeClr val="dk1"/>
              </a:solidFill>
              <a:latin typeface="Montserrat"/>
              <a:ea typeface="Montserrat"/>
              <a:cs typeface="Montserrat"/>
              <a:sym typeface="Montserrat"/>
            </a:endParaRPr>
          </a:p>
          <a:p>
            <a:pPr indent="-355600" lvl="0" marL="457200" marR="0" rtl="1" algn="r">
              <a:lnSpc>
                <a:spcPct val="100000"/>
              </a:lnSpc>
              <a:spcBef>
                <a:spcPts val="0"/>
              </a:spcBef>
              <a:spcAft>
                <a:spcPts val="0"/>
              </a:spcAft>
              <a:buClr>
                <a:schemeClr val="dk1"/>
              </a:buClr>
              <a:buSzPts val="2000"/>
              <a:buFont typeface="Montserrat"/>
              <a:buChar char="●"/>
            </a:pPr>
            <a:r>
              <a:rPr b="0" i="0" lang="en-US" sz="2000" u="none" cap="none" strike="noStrike">
                <a:solidFill>
                  <a:schemeClr val="dk1"/>
                </a:solidFill>
                <a:latin typeface="Montserrat"/>
                <a:ea typeface="Montserrat"/>
                <a:cs typeface="Montserrat"/>
                <a:sym typeface="Montserrat"/>
              </a:rPr>
              <a:t>يُعد استكمال التعداد أمرًا مُلزِمًا بموجب القانون.</a:t>
            </a:r>
            <a:endParaRPr b="0" i="0" sz="2000" u="none" cap="none" strike="noStrike">
              <a:solidFill>
                <a:schemeClr val="dk1"/>
              </a:solidFill>
              <a:latin typeface="Montserrat"/>
              <a:ea typeface="Montserrat"/>
              <a:cs typeface="Montserrat"/>
              <a:sym typeface="Montserrat"/>
            </a:endParaRPr>
          </a:p>
        </p:txBody>
      </p:sp>
      <p:sp>
        <p:nvSpPr>
          <p:cNvPr id="141" name="Google Shape;141;p6"/>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1"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5" name="Shape 145"/>
        <p:cNvGrpSpPr/>
        <p:nvPr/>
      </p:nvGrpSpPr>
      <p:grpSpPr>
        <a:xfrm>
          <a:off x="0" y="0"/>
          <a:ext cx="0" cy="0"/>
          <a:chOff x="0" y="0"/>
          <a:chExt cx="0" cy="0"/>
        </a:xfrm>
      </p:grpSpPr>
      <p:sp>
        <p:nvSpPr>
          <p:cNvPr id="146" name="Google Shape;146;p7"/>
          <p:cNvSpPr txBox="1"/>
          <p:nvPr/>
        </p:nvSpPr>
        <p:spPr>
          <a:xfrm>
            <a:off x="2320587" y="228236"/>
            <a:ext cx="9415462" cy="784830"/>
          </a:xfrm>
          <a:prstGeom prst="rect">
            <a:avLst/>
          </a:prstGeom>
          <a:noFill/>
          <a:ln>
            <a:noFill/>
          </a:ln>
        </p:spPr>
        <p:txBody>
          <a:bodyPr anchorCtr="0" anchor="t" bIns="45700" lIns="91425" spcFirstLastPara="1" rIns="91425" wrap="square" tIns="45700">
            <a:spAutoFit/>
          </a:bodyPr>
          <a:lstStyle/>
          <a:p>
            <a:pPr indent="0" lvl="0" marL="0" marR="0" rtl="1" algn="r">
              <a:lnSpc>
                <a:spcPct val="100000"/>
              </a:lnSpc>
              <a:spcBef>
                <a:spcPts val="0"/>
              </a:spcBef>
              <a:spcAft>
                <a:spcPts val="0"/>
              </a:spcAft>
              <a:buClr>
                <a:srgbClr val="000000"/>
              </a:buClr>
              <a:buSzPts val="4500"/>
              <a:buFont typeface="Arial"/>
              <a:buNone/>
            </a:pPr>
            <a:r>
              <a:rPr b="1" i="0" lang="en-US" sz="4500" u="none" cap="none" strike="noStrike">
                <a:solidFill>
                  <a:srgbClr val="2176D2"/>
                </a:solidFill>
                <a:latin typeface="Montserrat"/>
                <a:ea typeface="Montserrat"/>
                <a:cs typeface="Montserrat"/>
                <a:sym typeface="Montserrat"/>
              </a:rPr>
              <a:t>ما أهمية التعداد السكاني؟ </a:t>
            </a:r>
            <a:endParaRPr b="0" i="0" sz="1400" u="none" cap="none" strike="noStrike">
              <a:solidFill>
                <a:srgbClr val="000000"/>
              </a:solidFill>
              <a:latin typeface="Arial"/>
              <a:ea typeface="Arial"/>
              <a:cs typeface="Arial"/>
              <a:sym typeface="Arial"/>
            </a:endParaRPr>
          </a:p>
        </p:txBody>
      </p:sp>
      <p:sp>
        <p:nvSpPr>
          <p:cNvPr id="147" name="Google Shape;147;p7"/>
          <p:cNvSpPr txBox="1"/>
          <p:nvPr/>
        </p:nvSpPr>
        <p:spPr>
          <a:xfrm>
            <a:off x="1275575" y="1291900"/>
            <a:ext cx="10477200" cy="1015800"/>
          </a:xfrm>
          <a:prstGeom prst="rect">
            <a:avLst/>
          </a:prstGeom>
          <a:noFill/>
          <a:ln>
            <a:noFill/>
          </a:ln>
        </p:spPr>
        <p:txBody>
          <a:bodyPr anchorCtr="0" anchor="t" bIns="45700" lIns="91425" spcFirstLastPara="1" rIns="91425" wrap="square" tIns="45700">
            <a:spAutoFit/>
          </a:bodyPr>
          <a:lstStyle/>
          <a:p>
            <a:pPr indent="0" lvl="0" marL="0" marR="0" rtl="1" algn="r">
              <a:lnSpc>
                <a:spcPct val="100000"/>
              </a:lnSpc>
              <a:spcBef>
                <a:spcPts val="0"/>
              </a:spcBef>
              <a:spcAft>
                <a:spcPts val="0"/>
              </a:spcAft>
              <a:buClr>
                <a:srgbClr val="000000"/>
              </a:buClr>
              <a:buSzPts val="2900"/>
              <a:buFont typeface="Arial"/>
              <a:buNone/>
            </a:pPr>
            <a:r>
              <a:rPr b="0" i="0" lang="en-US" sz="2900" u="none" cap="none" strike="noStrike">
                <a:solidFill>
                  <a:schemeClr val="dk1"/>
                </a:solidFill>
                <a:latin typeface="Montserrat"/>
                <a:ea typeface="Montserrat"/>
                <a:cs typeface="Montserrat"/>
                <a:sym typeface="Montserrat"/>
              </a:rPr>
              <a:t>يتجاوز مفهوم التعداد مجرد حصر عدد الأفراد بكثير. إذ ستؤثر نتائجه في فيلادلفيا على مدى السنوات </a:t>
            </a:r>
            <a:r>
              <a:rPr b="1" i="0" lang="en-US" sz="2900" u="none" cap="none" strike="noStrike">
                <a:solidFill>
                  <a:schemeClr val="dk1"/>
                </a:solidFill>
                <a:latin typeface="Montserrat"/>
                <a:ea typeface="Montserrat"/>
                <a:cs typeface="Montserrat"/>
                <a:sym typeface="Montserrat"/>
              </a:rPr>
              <a:t>العشر القادمة.</a:t>
            </a:r>
            <a:endParaRPr b="1" i="0" sz="2900" u="none" cap="none" strike="noStrike">
              <a:solidFill>
                <a:schemeClr val="dk1"/>
              </a:solidFill>
              <a:latin typeface="Montserrat"/>
              <a:ea typeface="Montserrat"/>
              <a:cs typeface="Montserrat"/>
              <a:sym typeface="Montserrat"/>
            </a:endParaRPr>
          </a:p>
        </p:txBody>
      </p:sp>
      <p:pic>
        <p:nvPicPr>
          <p:cNvPr descr="US Congress" id="148" name="Google Shape;148;p7"/>
          <p:cNvPicPr preferRelativeResize="0"/>
          <p:nvPr/>
        </p:nvPicPr>
        <p:blipFill rotWithShape="1">
          <a:blip r:embed="rId3">
            <a:alphaModFix/>
          </a:blip>
          <a:srcRect b="0" l="0" r="0" t="0"/>
          <a:stretch/>
        </p:blipFill>
        <p:spPr>
          <a:xfrm>
            <a:off x="1275557" y="2783622"/>
            <a:ext cx="3290744" cy="2193829"/>
          </a:xfrm>
          <a:prstGeom prst="rect">
            <a:avLst/>
          </a:prstGeom>
          <a:noFill/>
          <a:ln>
            <a:noFill/>
          </a:ln>
        </p:spPr>
      </p:pic>
      <p:pic>
        <p:nvPicPr>
          <p:cNvPr descr="A close up of a newspaper&#10;&#10;Description automatically generated" id="149" name="Google Shape;149;p7"/>
          <p:cNvPicPr preferRelativeResize="0"/>
          <p:nvPr/>
        </p:nvPicPr>
        <p:blipFill rotWithShape="1">
          <a:blip r:embed="rId4">
            <a:alphaModFix/>
          </a:blip>
          <a:srcRect b="6202" l="0" r="0" t="0"/>
          <a:stretch/>
        </p:blipFill>
        <p:spPr>
          <a:xfrm>
            <a:off x="4787424" y="2780452"/>
            <a:ext cx="3291840" cy="2196999"/>
          </a:xfrm>
          <a:prstGeom prst="rect">
            <a:avLst/>
          </a:prstGeom>
          <a:noFill/>
          <a:ln>
            <a:noFill/>
          </a:ln>
        </p:spPr>
      </p:pic>
      <p:pic>
        <p:nvPicPr>
          <p:cNvPr descr="A close up of a sign&#10;&#10;Description automatically generated" id="150" name="Google Shape;150;p7"/>
          <p:cNvPicPr preferRelativeResize="0"/>
          <p:nvPr/>
        </p:nvPicPr>
        <p:blipFill rotWithShape="1">
          <a:blip r:embed="rId5">
            <a:alphaModFix/>
          </a:blip>
          <a:srcRect b="0" l="7039" r="8988" t="0"/>
          <a:stretch/>
        </p:blipFill>
        <p:spPr>
          <a:xfrm>
            <a:off x="8300388" y="2780452"/>
            <a:ext cx="3290744" cy="2194560"/>
          </a:xfrm>
          <a:prstGeom prst="rect">
            <a:avLst/>
          </a:prstGeom>
          <a:noFill/>
          <a:ln>
            <a:noFill/>
          </a:ln>
        </p:spPr>
      </p:pic>
      <p:sp>
        <p:nvSpPr>
          <p:cNvPr id="151" name="Google Shape;151;p7"/>
          <p:cNvSpPr txBox="1"/>
          <p:nvPr/>
        </p:nvSpPr>
        <p:spPr>
          <a:xfrm>
            <a:off x="1046957" y="5172075"/>
            <a:ext cx="3290744" cy="877163"/>
          </a:xfrm>
          <a:prstGeom prst="rect">
            <a:avLst/>
          </a:prstGeom>
          <a:noFill/>
          <a:ln>
            <a:noFill/>
          </a:ln>
        </p:spPr>
        <p:txBody>
          <a:bodyPr anchorCtr="0" anchor="t" bIns="45700" lIns="91425" spcFirstLastPara="1" rIns="91425" wrap="square" tIns="45700">
            <a:spAutoFit/>
          </a:bodyPr>
          <a:lstStyle/>
          <a:p>
            <a:pPr indent="0" lvl="0" marL="0" marR="0" rtl="1" algn="ctr">
              <a:lnSpc>
                <a:spcPct val="100000"/>
              </a:lnSpc>
              <a:spcBef>
                <a:spcPts val="0"/>
              </a:spcBef>
              <a:spcAft>
                <a:spcPts val="0"/>
              </a:spcAft>
              <a:buClr>
                <a:srgbClr val="000000"/>
              </a:buClr>
              <a:buSzPts val="1700"/>
              <a:buFont typeface="Arial"/>
              <a:buNone/>
            </a:pPr>
            <a:r>
              <a:rPr b="0" i="0" lang="en-US" sz="1700" u="none" cap="none" strike="noStrike">
                <a:solidFill>
                  <a:schemeClr val="dk1"/>
                </a:solidFill>
                <a:latin typeface="Open Sans"/>
                <a:ea typeface="Open Sans"/>
                <a:cs typeface="Open Sans"/>
                <a:sym typeface="Open Sans"/>
              </a:rPr>
              <a:t>يتم استخدام بيانات التعداد لتحديد نسبة التمثيل </a:t>
            </a:r>
            <a:endParaRPr b="0" i="0" sz="1700" u="none" cap="none" strike="noStrike">
              <a:solidFill>
                <a:srgbClr val="000000"/>
              </a:solidFill>
              <a:latin typeface="Open Sans"/>
              <a:ea typeface="Open Sans"/>
              <a:cs typeface="Open Sans"/>
              <a:sym typeface="Open Sans"/>
            </a:endParaRPr>
          </a:p>
          <a:p>
            <a:pPr indent="0" lvl="0" marL="0" marR="0" rtl="1" algn="ctr">
              <a:lnSpc>
                <a:spcPct val="100000"/>
              </a:lnSpc>
              <a:spcBef>
                <a:spcPts val="0"/>
              </a:spcBef>
              <a:spcAft>
                <a:spcPts val="0"/>
              </a:spcAft>
              <a:buClr>
                <a:srgbClr val="000000"/>
              </a:buClr>
              <a:buSzPts val="1700"/>
              <a:buFont typeface="Arial"/>
              <a:buNone/>
            </a:pPr>
            <a:r>
              <a:rPr b="0" i="0" lang="en-US" sz="1700" u="none" cap="none" strike="noStrike">
                <a:solidFill>
                  <a:schemeClr val="dk1"/>
                </a:solidFill>
                <a:latin typeface="Open Sans"/>
                <a:ea typeface="Open Sans"/>
                <a:cs typeface="Open Sans"/>
                <a:sym typeface="Open Sans"/>
              </a:rPr>
              <a:t>في الكونغرس.</a:t>
            </a:r>
            <a:endParaRPr b="0" i="0" sz="1700" u="none" cap="none" strike="noStrike">
              <a:solidFill>
                <a:srgbClr val="000000"/>
              </a:solidFill>
              <a:latin typeface="Open Sans"/>
              <a:ea typeface="Open Sans"/>
              <a:cs typeface="Open Sans"/>
              <a:sym typeface="Open Sans"/>
            </a:endParaRPr>
          </a:p>
        </p:txBody>
      </p:sp>
      <p:sp>
        <p:nvSpPr>
          <p:cNvPr id="152" name="Google Shape;152;p7"/>
          <p:cNvSpPr txBox="1"/>
          <p:nvPr/>
        </p:nvSpPr>
        <p:spPr>
          <a:xfrm>
            <a:off x="4673124" y="5172075"/>
            <a:ext cx="3290744" cy="1138773"/>
          </a:xfrm>
          <a:prstGeom prst="rect">
            <a:avLst/>
          </a:prstGeom>
          <a:noFill/>
          <a:ln>
            <a:noFill/>
          </a:ln>
        </p:spPr>
        <p:txBody>
          <a:bodyPr anchorCtr="0" anchor="t" bIns="45700" lIns="91425" spcFirstLastPara="1" rIns="91425" wrap="square" tIns="45700">
            <a:spAutoFit/>
          </a:bodyPr>
          <a:lstStyle/>
          <a:p>
            <a:pPr indent="0" lvl="0" marL="0" marR="0" rtl="1" algn="ctr">
              <a:lnSpc>
                <a:spcPct val="100000"/>
              </a:lnSpc>
              <a:spcBef>
                <a:spcPts val="0"/>
              </a:spcBef>
              <a:spcAft>
                <a:spcPts val="0"/>
              </a:spcAft>
              <a:buClr>
                <a:srgbClr val="000000"/>
              </a:buClr>
              <a:buSzPts val="1700"/>
              <a:buFont typeface="Arial"/>
              <a:buNone/>
            </a:pPr>
            <a:r>
              <a:rPr b="0" i="0" lang="en-US" sz="1700" u="none" cap="none" strike="noStrike">
                <a:solidFill>
                  <a:schemeClr val="dk1"/>
                </a:solidFill>
                <a:latin typeface="Open Sans"/>
                <a:ea typeface="Open Sans"/>
                <a:cs typeface="Open Sans"/>
                <a:sym typeface="Open Sans"/>
              </a:rPr>
              <a:t>تتلقى فيلادلفيا أكثر من 3 مليارات دولار من الأموال الفيدرالية كل عام، للصحة والإسكان والمدارس والبنية التحتية. </a:t>
            </a:r>
            <a:endParaRPr b="0" i="0" sz="1400" u="none" cap="none" strike="noStrike">
              <a:solidFill>
                <a:srgbClr val="000000"/>
              </a:solidFill>
              <a:latin typeface="Open Sans"/>
              <a:ea typeface="Open Sans"/>
              <a:cs typeface="Open Sans"/>
              <a:sym typeface="Open Sans"/>
            </a:endParaRPr>
          </a:p>
        </p:txBody>
      </p:sp>
      <p:sp>
        <p:nvSpPr>
          <p:cNvPr id="153" name="Google Shape;153;p7"/>
          <p:cNvSpPr txBox="1"/>
          <p:nvPr/>
        </p:nvSpPr>
        <p:spPr>
          <a:xfrm>
            <a:off x="8299291" y="5172075"/>
            <a:ext cx="3290744" cy="877163"/>
          </a:xfrm>
          <a:prstGeom prst="rect">
            <a:avLst/>
          </a:prstGeom>
          <a:noFill/>
          <a:ln>
            <a:noFill/>
          </a:ln>
        </p:spPr>
        <p:txBody>
          <a:bodyPr anchorCtr="0" anchor="t" bIns="45700" lIns="91425" spcFirstLastPara="1" rIns="91425" wrap="square" tIns="45700">
            <a:spAutoFit/>
          </a:bodyPr>
          <a:lstStyle/>
          <a:p>
            <a:pPr indent="0" lvl="0" marL="0" marR="0" rtl="1" algn="ctr">
              <a:lnSpc>
                <a:spcPct val="100000"/>
              </a:lnSpc>
              <a:spcBef>
                <a:spcPts val="0"/>
              </a:spcBef>
              <a:spcAft>
                <a:spcPts val="0"/>
              </a:spcAft>
              <a:buClr>
                <a:srgbClr val="000000"/>
              </a:buClr>
              <a:buSzPts val="1700"/>
              <a:buFont typeface="Arial"/>
              <a:buNone/>
            </a:pPr>
            <a:r>
              <a:rPr b="0" i="0" lang="en-US" sz="1700" u="none" cap="none" strike="noStrike">
                <a:solidFill>
                  <a:schemeClr val="dk1"/>
                </a:solidFill>
                <a:latin typeface="Open Sans"/>
                <a:ea typeface="Open Sans"/>
                <a:cs typeface="Open Sans"/>
                <a:sym typeface="Open Sans"/>
              </a:rPr>
              <a:t>تُستخدم بيانات التعداد أيضًا للبحث وتحليل الميول والتنبؤ بها.</a:t>
            </a:r>
            <a:endParaRPr b="0" i="0" sz="1400" u="none" cap="none" strike="noStrike">
              <a:solidFill>
                <a:srgbClr val="000000"/>
              </a:solidFill>
              <a:latin typeface="Open Sans"/>
              <a:ea typeface="Open Sans"/>
              <a:cs typeface="Open Sans"/>
              <a:sym typeface="Open Sans"/>
            </a:endParaRPr>
          </a:p>
        </p:txBody>
      </p:sp>
      <p:sp>
        <p:nvSpPr>
          <p:cNvPr id="154" name="Google Shape;154;p7"/>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1"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2019-08-28T11:42:45Z</dcterms:created>
  <dc:creator>Irene Contreras</dc:creator>
</cp:coreProperties>
</file>